
<file path=[Content_Types].xml><?xml version="1.0" encoding="utf-8"?>
<Types xmlns="http://schemas.openxmlformats.org/package/2006/content-types">
  <Default Extension="fntdata" ContentType="application/x-fontdata"/>
  <Default Extension="gif" ContentType="image/gif"/>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32"/>
  </p:notesMasterIdLst>
  <p:sldIdLst>
    <p:sldId id="626" r:id="rId2"/>
    <p:sldId id="620" r:id="rId3"/>
    <p:sldId id="490" r:id="rId4"/>
    <p:sldId id="604" r:id="rId5"/>
    <p:sldId id="510" r:id="rId6"/>
    <p:sldId id="606" r:id="rId7"/>
    <p:sldId id="609" r:id="rId8"/>
    <p:sldId id="618" r:id="rId9"/>
    <p:sldId id="629" r:id="rId10"/>
    <p:sldId id="264" r:id="rId11"/>
    <p:sldId id="258" r:id="rId12"/>
    <p:sldId id="281" r:id="rId13"/>
    <p:sldId id="259" r:id="rId14"/>
    <p:sldId id="271" r:id="rId15"/>
    <p:sldId id="263" r:id="rId16"/>
    <p:sldId id="274" r:id="rId17"/>
    <p:sldId id="257" r:id="rId18"/>
    <p:sldId id="282" r:id="rId19"/>
    <p:sldId id="283" r:id="rId20"/>
    <p:sldId id="284" r:id="rId21"/>
    <p:sldId id="272" r:id="rId22"/>
    <p:sldId id="276" r:id="rId23"/>
    <p:sldId id="277" r:id="rId24"/>
    <p:sldId id="262" r:id="rId25"/>
    <p:sldId id="278" r:id="rId26"/>
    <p:sldId id="273" r:id="rId27"/>
    <p:sldId id="627" r:id="rId28"/>
    <p:sldId id="628" r:id="rId29"/>
    <p:sldId id="268" r:id="rId30"/>
    <p:sldId id="280" r:id="rId31"/>
  </p:sldIdLst>
  <p:sldSz cx="18288000" cy="10287000"/>
  <p:notesSz cx="6858000" cy="9144000"/>
  <p:embeddedFontLst>
    <p:embeddedFont>
      <p:font typeface=".VnArial NarrowH" panose="020B7200000000000000" pitchFamily="34" charset="0"/>
      <p:regular r:id="rId33"/>
    </p:embeddedFont>
    <p:embeddedFont>
      <p:font typeface=".VnBodoni" panose="020B7200000000000000" pitchFamily="34" charset="0"/>
      <p:regular r:id="rId34"/>
    </p:embeddedFont>
    <p:embeddedFont>
      <p:font typeface=".VnTifani HeavyH" panose="020B7200000000000000" pitchFamily="34" charset="0"/>
      <p:regular r:id="rId35"/>
    </p:embeddedFont>
    <p:embeddedFont>
      <p:font typeface=".VnTime" panose="020B7200000000000000" pitchFamily="34" charset="0"/>
      <p:regular r:id="rId36"/>
      <p:bold r:id="rId37"/>
      <p:italic r:id="rId38"/>
      <p:boldItalic r:id="rId39"/>
    </p:embeddedFont>
    <p:embeddedFont>
      <p:font typeface="Calibri" panose="020F0502020204030204" pitchFamily="34" charset="0"/>
      <p:regular r:id="rId40"/>
      <p:bold r:id="rId41"/>
      <p:italic r:id="rId42"/>
      <p:boldItalic r:id="rId43"/>
    </p:embeddedFont>
    <p:embeddedFont>
      <p:font typeface="Tahoma" panose="020B0604030504040204" pitchFamily="34" charset="0"/>
      <p:regular r:id="rId44"/>
      <p:bold r:id="rId4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D0046"/>
    <a:srgbClr val="01949A"/>
    <a:srgbClr val="016E73"/>
    <a:srgbClr val="FBFBF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39" d="100"/>
          <a:sy n="39" d="100"/>
        </p:scale>
        <p:origin x="940" y="2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2.fntdata"/><Relationship Id="rId42" Type="http://schemas.openxmlformats.org/officeDocument/2006/relationships/font" Target="fonts/font10.fntdata"/><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1.fntdata"/><Relationship Id="rId38" Type="http://schemas.openxmlformats.org/officeDocument/2006/relationships/font" Target="fonts/font6.fntdata"/><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font" Target="fonts/font5.fntdata"/><Relationship Id="rId40" Type="http://schemas.openxmlformats.org/officeDocument/2006/relationships/font" Target="fonts/font8.fntdata"/><Relationship Id="rId45" Type="http://schemas.openxmlformats.org/officeDocument/2006/relationships/font" Target="fonts/font13.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4.fntdata"/><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1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3.fntdata"/><Relationship Id="rId43" Type="http://schemas.openxmlformats.org/officeDocument/2006/relationships/font" Target="fonts/font11.fntdata"/><Relationship Id="rId48"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922109-F4B3-40B1-BC4B-64AE93682303}" type="datetimeFigureOut">
              <a:rPr lang="en-US" smtClean="0"/>
              <a:t>4/14/2026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8E8B8CD-2B3A-4192-BB0B-424AAABEFE55}" type="slidenum">
              <a:rPr lang="en-US" smtClean="0"/>
              <a:t>‹#›</a:t>
            </a:fld>
            <a:endParaRPr lang="en-US"/>
          </a:p>
        </p:txBody>
      </p:sp>
    </p:spTree>
    <p:extLst>
      <p:ext uri="{BB962C8B-B14F-4D97-AF65-F5344CB8AC3E}">
        <p14:creationId xmlns:p14="http://schemas.microsoft.com/office/powerpoint/2010/main" val="40888310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8"/>
        <p:cNvGrpSpPr/>
        <p:nvPr/>
      </p:nvGrpSpPr>
      <p:grpSpPr>
        <a:xfrm>
          <a:off x="0" y="0"/>
          <a:ext cx="0" cy="0"/>
          <a:chOff x="0" y="0"/>
          <a:chExt cx="0" cy="0"/>
        </a:xfrm>
      </p:grpSpPr>
      <p:sp>
        <p:nvSpPr>
          <p:cNvPr id="689" name="Google Shape;689;g1e355e474b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0" name="Google Shape;690;g1e355e474b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140568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a:extLst>
              <a:ext uri="{FF2B5EF4-FFF2-40B4-BE49-F238E27FC236}">
                <a16:creationId xmlns:a16="http://schemas.microsoft.com/office/drawing/2014/main" id="{0B0236F8-5467-F11A-17BF-BBAF62B2B1FA}"/>
              </a:ext>
            </a:extLst>
          </p:cNvPr>
          <p:cNvSpPr>
            <a:spLocks noGrp="1" noChangeArrowheads="1"/>
          </p:cNvSpPr>
          <p:nvPr>
            <p:ph type="sldNum" sz="quarter" idx="5"/>
          </p:nvPr>
        </p:nvSpPr>
        <p:spPr>
          <a:noFill/>
        </p:spPr>
        <p:txBody>
          <a:bodyPr/>
          <a:lstStyle>
            <a:lvl1pPr eaLnBrk="0" hangingPunct="0">
              <a:defRPr b="1">
                <a:solidFill>
                  <a:schemeClr val="tx1"/>
                </a:solidFill>
                <a:latin typeface=".VnTime" panose="020B7200000000000000" pitchFamily="34" charset="0"/>
              </a:defRPr>
            </a:lvl1pPr>
            <a:lvl2pPr marL="742950" indent="-285750" eaLnBrk="0" hangingPunct="0">
              <a:defRPr b="1">
                <a:solidFill>
                  <a:schemeClr val="tx1"/>
                </a:solidFill>
                <a:latin typeface=".VnTime" panose="020B7200000000000000" pitchFamily="34" charset="0"/>
              </a:defRPr>
            </a:lvl2pPr>
            <a:lvl3pPr marL="1143000" indent="-228600" eaLnBrk="0" hangingPunct="0">
              <a:defRPr b="1">
                <a:solidFill>
                  <a:schemeClr val="tx1"/>
                </a:solidFill>
                <a:latin typeface=".VnTime" panose="020B7200000000000000" pitchFamily="34" charset="0"/>
              </a:defRPr>
            </a:lvl3pPr>
            <a:lvl4pPr marL="1600200" indent="-228600" eaLnBrk="0" hangingPunct="0">
              <a:defRPr b="1">
                <a:solidFill>
                  <a:schemeClr val="tx1"/>
                </a:solidFill>
                <a:latin typeface=".VnTime" panose="020B7200000000000000" pitchFamily="34" charset="0"/>
              </a:defRPr>
            </a:lvl4pPr>
            <a:lvl5pPr marL="2057400" indent="-228600" eaLnBrk="0" hangingPunct="0">
              <a:defRPr b="1">
                <a:solidFill>
                  <a:schemeClr val="tx1"/>
                </a:solidFill>
                <a:latin typeface=".VnTime" panose="020B7200000000000000" pitchFamily="34" charset="0"/>
              </a:defRPr>
            </a:lvl5pPr>
            <a:lvl6pPr marL="2514600" indent="-228600" eaLnBrk="0" fontAlgn="base" hangingPunct="0">
              <a:spcBef>
                <a:spcPct val="0"/>
              </a:spcBef>
              <a:spcAft>
                <a:spcPct val="0"/>
              </a:spcAft>
              <a:defRPr b="1">
                <a:solidFill>
                  <a:schemeClr val="tx1"/>
                </a:solidFill>
                <a:latin typeface=".VnTime" panose="020B7200000000000000" pitchFamily="34" charset="0"/>
              </a:defRPr>
            </a:lvl6pPr>
            <a:lvl7pPr marL="2971800" indent="-228600" eaLnBrk="0" fontAlgn="base" hangingPunct="0">
              <a:spcBef>
                <a:spcPct val="0"/>
              </a:spcBef>
              <a:spcAft>
                <a:spcPct val="0"/>
              </a:spcAft>
              <a:defRPr b="1">
                <a:solidFill>
                  <a:schemeClr val="tx1"/>
                </a:solidFill>
                <a:latin typeface=".VnTime" panose="020B7200000000000000" pitchFamily="34" charset="0"/>
              </a:defRPr>
            </a:lvl7pPr>
            <a:lvl8pPr marL="3429000" indent="-228600" eaLnBrk="0" fontAlgn="base" hangingPunct="0">
              <a:spcBef>
                <a:spcPct val="0"/>
              </a:spcBef>
              <a:spcAft>
                <a:spcPct val="0"/>
              </a:spcAft>
              <a:defRPr b="1">
                <a:solidFill>
                  <a:schemeClr val="tx1"/>
                </a:solidFill>
                <a:latin typeface=".VnTime" panose="020B7200000000000000" pitchFamily="34" charset="0"/>
              </a:defRPr>
            </a:lvl8pPr>
            <a:lvl9pPr marL="3886200" indent="-228600" eaLnBrk="0" fontAlgn="base" hangingPunct="0">
              <a:spcBef>
                <a:spcPct val="0"/>
              </a:spcBef>
              <a:spcAft>
                <a:spcPct val="0"/>
              </a:spcAft>
              <a:defRPr b="1">
                <a:solidFill>
                  <a:schemeClr val="tx1"/>
                </a:solidFill>
                <a:latin typeface=".VnTime" panose="020B7200000000000000" pitchFamily="34" charset="0"/>
              </a:defRPr>
            </a:lvl9pPr>
          </a:lstStyle>
          <a:p>
            <a:pPr eaLnBrk="1" hangingPunct="1"/>
            <a:fld id="{BC2009F3-3C01-4F39-945D-54CDCD12537B}" type="slidenum">
              <a:rPr lang="en-US" altLang="en-US" b="0">
                <a:latin typeface="Arial" panose="020B0604020202020204" pitchFamily="34" charset="0"/>
              </a:rPr>
              <a:pPr eaLnBrk="1" hangingPunct="1"/>
              <a:t>8</a:t>
            </a:fld>
            <a:endParaRPr lang="en-US" altLang="en-US" b="0">
              <a:latin typeface="Arial" panose="020B0604020202020204" pitchFamily="34" charset="0"/>
            </a:endParaRPr>
          </a:p>
        </p:txBody>
      </p:sp>
      <p:sp>
        <p:nvSpPr>
          <p:cNvPr id="54275" name="Rectangle 2">
            <a:extLst>
              <a:ext uri="{FF2B5EF4-FFF2-40B4-BE49-F238E27FC236}">
                <a16:creationId xmlns:a16="http://schemas.microsoft.com/office/drawing/2014/main" id="{405731B3-03F0-F59E-2390-18B136BAB20C}"/>
              </a:ext>
            </a:extLst>
          </p:cNvPr>
          <p:cNvSpPr>
            <a:spLocks noGrp="1" noRot="1" noChangeAspect="1" noChangeArrowheads="1" noTextEdit="1"/>
          </p:cNvSpPr>
          <p:nvPr>
            <p:ph type="sldImg"/>
          </p:nvPr>
        </p:nvSpPr>
        <p:spPr>
          <a:ln/>
        </p:spPr>
      </p:sp>
      <p:sp>
        <p:nvSpPr>
          <p:cNvPr id="54276" name="Rectangle 3">
            <a:extLst>
              <a:ext uri="{FF2B5EF4-FFF2-40B4-BE49-F238E27FC236}">
                <a16:creationId xmlns:a16="http://schemas.microsoft.com/office/drawing/2014/main" id="{825EFA36-72D5-BC68-9C18-090EE8A24C38}"/>
              </a:ext>
            </a:extLst>
          </p:cNvPr>
          <p:cNvSpPr>
            <a:spLocks noGrp="1" noChangeArrowheads="1"/>
          </p:cNvSpPr>
          <p:nvPr>
            <p:ph type="body" idx="1"/>
          </p:nvPr>
        </p:nvSpPr>
        <p:spPr>
          <a:noFill/>
        </p:spPr>
        <p:txBody>
          <a:bodyPr/>
          <a:lstStyle/>
          <a:p>
            <a:pPr eaLnBrk="1" hangingPunct="1">
              <a:lnSpc>
                <a:spcPct val="80000"/>
              </a:lnSpc>
            </a:pPr>
            <a:endParaRPr lang="en-US" altLang="en-US" sz="800">
              <a:latin typeface="Arial" panose="020B0604020202020204" pitchFamily="34" charset="0"/>
            </a:endParaRPr>
          </a:p>
          <a:p>
            <a:pPr eaLnBrk="1" hangingPunct="1">
              <a:lnSpc>
                <a:spcPct val="80000"/>
              </a:lnSpc>
            </a:pPr>
            <a:endParaRPr lang="en-US" altLang="en-US" sz="800">
              <a:latin typeface="Arial" panose="020B0604020202020204" pitchFamily="34" charset="0"/>
            </a:endParaRPr>
          </a:p>
          <a:p>
            <a:pPr eaLnBrk="1" hangingPunct="1">
              <a:lnSpc>
                <a:spcPct val="80000"/>
              </a:lnSpc>
            </a:pPr>
            <a:endParaRPr lang="en-US" altLang="en-US" sz="800">
              <a:latin typeface="Arial" panose="020B0604020202020204" pitchFamily="34" charset="0"/>
            </a:endParaRPr>
          </a:p>
          <a:p>
            <a:pPr eaLnBrk="1" hangingPunct="1">
              <a:lnSpc>
                <a:spcPct val="80000"/>
              </a:lnSpc>
            </a:pPr>
            <a:endParaRPr lang="en-US" altLang="en-US" sz="800">
              <a:latin typeface="Arial" panose="020B0604020202020204" pitchFamily="34" charset="0"/>
            </a:endParaRPr>
          </a:p>
          <a:p>
            <a:pPr eaLnBrk="1" hangingPunct="1">
              <a:lnSpc>
                <a:spcPct val="80000"/>
              </a:lnSpc>
            </a:pPr>
            <a:endParaRPr lang="en-US" altLang="en-US" sz="800">
              <a:latin typeface="Arial" panose="020B0604020202020204" pitchFamily="34" charset="0"/>
            </a:endParaRPr>
          </a:p>
          <a:p>
            <a:pPr eaLnBrk="1" hangingPunct="1">
              <a:lnSpc>
                <a:spcPct val="80000"/>
              </a:lnSpc>
            </a:pPr>
            <a:endParaRPr lang="en-US" altLang="en-US" sz="800">
              <a:latin typeface="Arial" panose="020B0604020202020204" pitchFamily="34" charset="0"/>
            </a:endParaRPr>
          </a:p>
          <a:p>
            <a:pPr eaLnBrk="1" hangingPunct="1">
              <a:lnSpc>
                <a:spcPct val="80000"/>
              </a:lnSpc>
            </a:pPr>
            <a:endParaRPr lang="en-US" altLang="en-US" sz="800">
              <a:latin typeface="Arial" panose="020B0604020202020204" pitchFamily="34" charset="0"/>
            </a:endParaRPr>
          </a:p>
          <a:p>
            <a:pPr eaLnBrk="1" hangingPunct="1">
              <a:lnSpc>
                <a:spcPct val="80000"/>
              </a:lnSpc>
            </a:pPr>
            <a:endParaRPr lang="en-US" altLang="en-US" sz="800">
              <a:latin typeface="Arial" panose="020B0604020202020204" pitchFamily="34" charset="0"/>
            </a:endParaRPr>
          </a:p>
          <a:p>
            <a:pPr eaLnBrk="1" hangingPunct="1">
              <a:lnSpc>
                <a:spcPct val="80000"/>
              </a:lnSpc>
            </a:pPr>
            <a:endParaRPr lang="en-US" altLang="en-US" sz="800">
              <a:latin typeface="Arial" panose="020B0604020202020204" pitchFamily="34" charset="0"/>
            </a:endParaRPr>
          </a:p>
          <a:p>
            <a:pPr eaLnBrk="1" hangingPunct="1">
              <a:lnSpc>
                <a:spcPct val="80000"/>
              </a:lnSpc>
            </a:pPr>
            <a:endParaRPr lang="en-US" altLang="en-US" sz="800">
              <a:latin typeface="Arial" panose="020B0604020202020204" pitchFamily="34" charset="0"/>
            </a:endParaRPr>
          </a:p>
          <a:p>
            <a:pPr eaLnBrk="1" hangingPunct="1">
              <a:lnSpc>
                <a:spcPct val="80000"/>
              </a:lnSpc>
            </a:pPr>
            <a:endParaRPr lang="en-US" altLang="en-US" sz="800">
              <a:latin typeface="Arial" panose="020B0604020202020204" pitchFamily="34" charset="0"/>
            </a:endParaRPr>
          </a:p>
          <a:p>
            <a:pPr eaLnBrk="1" hangingPunct="1">
              <a:lnSpc>
                <a:spcPct val="80000"/>
              </a:lnSpc>
            </a:pPr>
            <a:endParaRPr lang="en-US" altLang="en-US" sz="800">
              <a:latin typeface="Arial" panose="020B0604020202020204" pitchFamily="34" charset="0"/>
            </a:endParaRPr>
          </a:p>
          <a:p>
            <a:pPr eaLnBrk="1" hangingPunct="1">
              <a:lnSpc>
                <a:spcPct val="80000"/>
              </a:lnSpc>
            </a:pPr>
            <a:endParaRPr lang="en-US" altLang="en-US" sz="800">
              <a:latin typeface="Arial" panose="020B0604020202020204" pitchFamily="34" charset="0"/>
            </a:endParaRPr>
          </a:p>
          <a:p>
            <a:pPr eaLnBrk="1" hangingPunct="1">
              <a:lnSpc>
                <a:spcPct val="80000"/>
              </a:lnSpc>
            </a:pPr>
            <a:endParaRPr lang="en-US" altLang="en-US" sz="800">
              <a:latin typeface="Arial" panose="020B0604020202020204" pitchFamily="34" charset="0"/>
            </a:endParaRPr>
          </a:p>
          <a:p>
            <a:pPr eaLnBrk="1" hangingPunct="1">
              <a:lnSpc>
                <a:spcPct val="80000"/>
              </a:lnSpc>
            </a:pPr>
            <a:endParaRPr lang="en-US" altLang="en-US" sz="800">
              <a:latin typeface="Arial" panose="020B0604020202020204" pitchFamily="34" charset="0"/>
            </a:endParaRPr>
          </a:p>
          <a:p>
            <a:pPr eaLnBrk="1" hangingPunct="1">
              <a:lnSpc>
                <a:spcPct val="80000"/>
              </a:lnSpc>
            </a:pPr>
            <a:endParaRPr lang="en-US" altLang="en-US" sz="800">
              <a:latin typeface="Arial" panose="020B0604020202020204" pitchFamily="34" charset="0"/>
            </a:endParaRPr>
          </a:p>
          <a:p>
            <a:pPr eaLnBrk="1" hangingPunct="1">
              <a:lnSpc>
                <a:spcPct val="80000"/>
              </a:lnSpc>
            </a:pPr>
            <a:endParaRPr lang="en-US" altLang="en-US" sz="800">
              <a:latin typeface="Arial" panose="020B0604020202020204" pitchFamily="34" charset="0"/>
            </a:endParaRPr>
          </a:p>
          <a:p>
            <a:pPr eaLnBrk="1" hangingPunct="1">
              <a:lnSpc>
                <a:spcPct val="80000"/>
              </a:lnSpc>
            </a:pPr>
            <a:endParaRPr lang="en-US" altLang="en-US" sz="800">
              <a:latin typeface="Arial" panose="020B0604020202020204" pitchFamily="34" charset="0"/>
            </a:endParaRPr>
          </a:p>
          <a:p>
            <a:pPr eaLnBrk="1" hangingPunct="1">
              <a:lnSpc>
                <a:spcPct val="80000"/>
              </a:lnSpc>
            </a:pPr>
            <a:endParaRPr lang="en-US" altLang="en-US" sz="800">
              <a:latin typeface="Arial" panose="020B0604020202020204" pitchFamily="34" charset="0"/>
            </a:endParaRPr>
          </a:p>
          <a:p>
            <a:pPr eaLnBrk="1" hangingPunct="1">
              <a:lnSpc>
                <a:spcPct val="80000"/>
              </a:lnSpc>
            </a:pPr>
            <a:endParaRPr lang="en-US" altLang="en-US" sz="800">
              <a:latin typeface="Arial" panose="020B0604020202020204" pitchFamily="34" charset="0"/>
            </a:endParaRPr>
          </a:p>
          <a:p>
            <a:pPr eaLnBrk="1" hangingPunct="1">
              <a:lnSpc>
                <a:spcPct val="80000"/>
              </a:lnSpc>
            </a:pPr>
            <a:endParaRPr lang="en-US" altLang="en-US" sz="800">
              <a:latin typeface="Arial" panose="020B0604020202020204" pitchFamily="34" charset="0"/>
            </a:endParaRPr>
          </a:p>
          <a:p>
            <a:pPr eaLnBrk="1" hangingPunct="1">
              <a:lnSpc>
                <a:spcPct val="80000"/>
              </a:lnSpc>
            </a:pPr>
            <a:endParaRPr lang="en-US" altLang="en-US" sz="800">
              <a:latin typeface="Arial" panose="020B0604020202020204" pitchFamily="34" charset="0"/>
            </a:endParaRPr>
          </a:p>
          <a:p>
            <a:pPr eaLnBrk="1" hangingPunct="1">
              <a:lnSpc>
                <a:spcPct val="80000"/>
              </a:lnSpc>
            </a:pPr>
            <a:endParaRPr lang="en-US" altLang="en-US" sz="800">
              <a:latin typeface="Arial" panose="020B0604020202020204" pitchFamily="34" charset="0"/>
            </a:endParaRPr>
          </a:p>
          <a:p>
            <a:pPr eaLnBrk="1" hangingPunct="1">
              <a:lnSpc>
                <a:spcPct val="80000"/>
              </a:lnSpc>
            </a:pPr>
            <a:endParaRPr lang="en-US" altLang="en-US" sz="800">
              <a:latin typeface="Arial" panose="020B0604020202020204" pitchFamily="34" charset="0"/>
            </a:endParaRPr>
          </a:p>
          <a:p>
            <a:pPr eaLnBrk="1" hangingPunct="1">
              <a:lnSpc>
                <a:spcPct val="80000"/>
              </a:lnSpc>
            </a:pPr>
            <a:endParaRPr lang="en-US" altLang="en-US" sz="800">
              <a:latin typeface="Arial" panose="020B0604020202020204" pitchFamily="34" charset="0"/>
            </a:endParaRPr>
          </a:p>
          <a:p>
            <a:pPr eaLnBrk="1" hangingPunct="1">
              <a:lnSpc>
                <a:spcPct val="80000"/>
              </a:lnSpc>
            </a:pPr>
            <a:endParaRPr lang="en-US" altLang="en-US" sz="800">
              <a:latin typeface="Arial" panose="020B0604020202020204" pitchFamily="34" charset="0"/>
            </a:endParaRPr>
          </a:p>
          <a:p>
            <a:pPr eaLnBrk="1" hangingPunct="1">
              <a:lnSpc>
                <a:spcPct val="80000"/>
              </a:lnSpc>
            </a:pPr>
            <a:endParaRPr lang="en-US" altLang="en-US" sz="800">
              <a:latin typeface="Arial" panose="020B0604020202020204" pitchFamily="34" charset="0"/>
            </a:endParaRPr>
          </a:p>
          <a:p>
            <a:pPr eaLnBrk="1" hangingPunct="1">
              <a:lnSpc>
                <a:spcPct val="80000"/>
              </a:lnSpc>
            </a:pPr>
            <a:endParaRPr lang="en-US" altLang="en-US" sz="800">
              <a:latin typeface="Arial" panose="020B0604020202020204" pitchFamily="34" charset="0"/>
            </a:endParaRPr>
          </a:p>
          <a:p>
            <a:pPr eaLnBrk="1" hangingPunct="1">
              <a:lnSpc>
                <a:spcPct val="80000"/>
              </a:lnSpc>
            </a:pPr>
            <a:endParaRPr lang="en-US" altLang="en-US" sz="800">
              <a:latin typeface="Arial" panose="020B0604020202020204" pitchFamily="34" charset="0"/>
            </a:endParaRPr>
          </a:p>
          <a:p>
            <a:pPr eaLnBrk="1" hangingPunct="1">
              <a:lnSpc>
                <a:spcPct val="80000"/>
              </a:lnSpc>
            </a:pPr>
            <a:endParaRPr lang="en-US" altLang="en-US" sz="800">
              <a:latin typeface="Arial" panose="020B0604020202020204" pitchFamily="34" charset="0"/>
            </a:endParaRPr>
          </a:p>
          <a:p>
            <a:pPr eaLnBrk="1" hangingPunct="1">
              <a:lnSpc>
                <a:spcPct val="80000"/>
              </a:lnSpc>
            </a:pPr>
            <a:endParaRPr lang="en-US" altLang="en-US" sz="800">
              <a:latin typeface="Arial" panose="020B0604020202020204" pitchFamily="34" charset="0"/>
            </a:endParaRPr>
          </a:p>
          <a:p>
            <a:pPr eaLnBrk="1" hangingPunct="1">
              <a:lnSpc>
                <a:spcPct val="80000"/>
              </a:lnSpc>
            </a:pPr>
            <a:endParaRPr lang="en-US" altLang="en-US" sz="800">
              <a:latin typeface="Arial" panose="020B0604020202020204" pitchFamily="34" charset="0"/>
            </a:endParaRPr>
          </a:p>
          <a:p>
            <a:pPr eaLnBrk="1" hangingPunct="1">
              <a:lnSpc>
                <a:spcPct val="80000"/>
              </a:lnSpc>
            </a:pPr>
            <a:r>
              <a:rPr lang="en-US" altLang="en-US" sz="800">
                <a:latin typeface="Arial" panose="020B0604020202020204" pitchFamily="34" charset="0"/>
              </a:rPr>
              <a:t>Copyright © 2005 Doan Van Hung - Khoa Lich Su - Dai hoc Quy Nhon 12/2005</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0"/>
        <p:cNvGrpSpPr/>
        <p:nvPr/>
      </p:nvGrpSpPr>
      <p:grpSpPr>
        <a:xfrm>
          <a:off x="0" y="0"/>
          <a:ext cx="0" cy="0"/>
          <a:chOff x="0" y="0"/>
          <a:chExt cx="0" cy="0"/>
        </a:xfrm>
      </p:grpSpPr>
      <p:sp>
        <p:nvSpPr>
          <p:cNvPr id="751" name="Google Shape;751;gd431007ba2_0_2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2" name="Google Shape;752;gd431007ba2_0_2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sz="1200" i="1">
              <a:solidFill>
                <a:srgbClr val="595959"/>
              </a:solidFill>
              <a:latin typeface="Anaheim"/>
              <a:ea typeface="Anaheim"/>
              <a:cs typeface="Anaheim"/>
              <a:sym typeface="Anaheim"/>
            </a:endParaRPr>
          </a:p>
          <a:p>
            <a:pPr marL="0" lvl="0" indent="0" algn="l" rtl="0">
              <a:spcBef>
                <a:spcPts val="0"/>
              </a:spcBef>
              <a:spcAft>
                <a:spcPts val="0"/>
              </a:spcAft>
              <a:buNone/>
            </a:pPr>
            <a:endParaRPr/>
          </a:p>
        </p:txBody>
      </p:sp>
    </p:spTree>
    <p:extLst>
      <p:ext uri="{BB962C8B-B14F-4D97-AF65-F5344CB8AC3E}">
        <p14:creationId xmlns:p14="http://schemas.microsoft.com/office/powerpoint/2010/main" val="29733322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8E8B8CD-2B3A-4192-BB0B-424AAABEFE55}" type="slidenum">
              <a:rPr lang="en-US" smtClean="0"/>
              <a:t>28</a:t>
            </a:fld>
            <a:endParaRPr lang="en-US"/>
          </a:p>
        </p:txBody>
      </p:sp>
    </p:spTree>
    <p:extLst>
      <p:ext uri="{BB962C8B-B14F-4D97-AF65-F5344CB8AC3E}">
        <p14:creationId xmlns:p14="http://schemas.microsoft.com/office/powerpoint/2010/main" val="37472980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1_Title slide">
    <p:spTree>
      <p:nvGrpSpPr>
        <p:cNvPr id="1" name="Shape 8"/>
        <p:cNvGrpSpPr/>
        <p:nvPr/>
      </p:nvGrpSpPr>
      <p:grpSpPr>
        <a:xfrm>
          <a:off x="0" y="0"/>
          <a:ext cx="0" cy="0"/>
          <a:chOff x="0" y="0"/>
          <a:chExt cx="0" cy="0"/>
        </a:xfrm>
      </p:grpSpPr>
      <p:grpSp>
        <p:nvGrpSpPr>
          <p:cNvPr id="9" name="Google Shape;9;p2"/>
          <p:cNvGrpSpPr/>
          <p:nvPr/>
        </p:nvGrpSpPr>
        <p:grpSpPr>
          <a:xfrm>
            <a:off x="-250" y="0"/>
            <a:ext cx="18288806" cy="10321800"/>
            <a:chOff x="-126" y="0"/>
            <a:chExt cx="9144403" cy="5160900"/>
          </a:xfrm>
        </p:grpSpPr>
        <p:grpSp>
          <p:nvGrpSpPr>
            <p:cNvPr id="10" name="Google Shape;10;p2"/>
            <p:cNvGrpSpPr/>
            <p:nvPr/>
          </p:nvGrpSpPr>
          <p:grpSpPr>
            <a:xfrm>
              <a:off x="537813" y="0"/>
              <a:ext cx="8068500" cy="5160900"/>
              <a:chOff x="529238" y="0"/>
              <a:chExt cx="8068500" cy="5160900"/>
            </a:xfrm>
          </p:grpSpPr>
          <p:cxnSp>
            <p:nvCxnSpPr>
              <p:cNvPr id="11" name="Google Shape;11;p2"/>
              <p:cNvCxnSpPr/>
              <p:nvPr/>
            </p:nvCxnSpPr>
            <p:spPr>
              <a:xfrm>
                <a:off x="529238" y="0"/>
                <a:ext cx="0" cy="5160900"/>
              </a:xfrm>
              <a:prstGeom prst="straightConnector1">
                <a:avLst/>
              </a:prstGeom>
              <a:noFill/>
              <a:ln w="19050" cap="flat" cmpd="sng">
                <a:solidFill>
                  <a:schemeClr val="lt2"/>
                </a:solidFill>
                <a:prstDash val="solid"/>
                <a:round/>
                <a:headEnd type="none" w="med" len="med"/>
                <a:tailEnd type="none" w="med" len="med"/>
              </a:ln>
            </p:spPr>
          </p:cxnSp>
          <p:cxnSp>
            <p:nvCxnSpPr>
              <p:cNvPr id="12" name="Google Shape;12;p2"/>
              <p:cNvCxnSpPr/>
              <p:nvPr/>
            </p:nvCxnSpPr>
            <p:spPr>
              <a:xfrm>
                <a:off x="1067138" y="0"/>
                <a:ext cx="0" cy="5160900"/>
              </a:xfrm>
              <a:prstGeom prst="straightConnector1">
                <a:avLst/>
              </a:prstGeom>
              <a:noFill/>
              <a:ln w="19050" cap="flat" cmpd="sng">
                <a:solidFill>
                  <a:schemeClr val="lt2"/>
                </a:solidFill>
                <a:prstDash val="solid"/>
                <a:round/>
                <a:headEnd type="none" w="med" len="med"/>
                <a:tailEnd type="none" w="med" len="med"/>
              </a:ln>
            </p:spPr>
          </p:cxnSp>
          <p:cxnSp>
            <p:nvCxnSpPr>
              <p:cNvPr id="13" name="Google Shape;13;p2"/>
              <p:cNvCxnSpPr/>
              <p:nvPr/>
            </p:nvCxnSpPr>
            <p:spPr>
              <a:xfrm>
                <a:off x="1605038" y="0"/>
                <a:ext cx="0" cy="5160900"/>
              </a:xfrm>
              <a:prstGeom prst="straightConnector1">
                <a:avLst/>
              </a:prstGeom>
              <a:noFill/>
              <a:ln w="19050" cap="flat" cmpd="sng">
                <a:solidFill>
                  <a:schemeClr val="lt2"/>
                </a:solidFill>
                <a:prstDash val="solid"/>
                <a:round/>
                <a:headEnd type="none" w="med" len="med"/>
                <a:tailEnd type="none" w="med" len="med"/>
              </a:ln>
            </p:spPr>
          </p:cxnSp>
          <p:cxnSp>
            <p:nvCxnSpPr>
              <p:cNvPr id="14" name="Google Shape;14;p2"/>
              <p:cNvCxnSpPr/>
              <p:nvPr/>
            </p:nvCxnSpPr>
            <p:spPr>
              <a:xfrm>
                <a:off x="2142938" y="0"/>
                <a:ext cx="0" cy="5160900"/>
              </a:xfrm>
              <a:prstGeom prst="straightConnector1">
                <a:avLst/>
              </a:prstGeom>
              <a:noFill/>
              <a:ln w="19050" cap="flat" cmpd="sng">
                <a:solidFill>
                  <a:schemeClr val="lt2"/>
                </a:solidFill>
                <a:prstDash val="solid"/>
                <a:round/>
                <a:headEnd type="none" w="med" len="med"/>
                <a:tailEnd type="none" w="med" len="med"/>
              </a:ln>
            </p:spPr>
          </p:cxnSp>
          <p:cxnSp>
            <p:nvCxnSpPr>
              <p:cNvPr id="15" name="Google Shape;15;p2"/>
              <p:cNvCxnSpPr/>
              <p:nvPr/>
            </p:nvCxnSpPr>
            <p:spPr>
              <a:xfrm>
                <a:off x="2680838" y="0"/>
                <a:ext cx="0" cy="5160900"/>
              </a:xfrm>
              <a:prstGeom prst="straightConnector1">
                <a:avLst/>
              </a:prstGeom>
              <a:noFill/>
              <a:ln w="19050" cap="flat" cmpd="sng">
                <a:solidFill>
                  <a:schemeClr val="lt2"/>
                </a:solidFill>
                <a:prstDash val="solid"/>
                <a:round/>
                <a:headEnd type="none" w="med" len="med"/>
                <a:tailEnd type="none" w="med" len="med"/>
              </a:ln>
            </p:spPr>
          </p:cxnSp>
          <p:cxnSp>
            <p:nvCxnSpPr>
              <p:cNvPr id="16" name="Google Shape;16;p2"/>
              <p:cNvCxnSpPr/>
              <p:nvPr/>
            </p:nvCxnSpPr>
            <p:spPr>
              <a:xfrm>
                <a:off x="3218738" y="0"/>
                <a:ext cx="0" cy="5160900"/>
              </a:xfrm>
              <a:prstGeom prst="straightConnector1">
                <a:avLst/>
              </a:prstGeom>
              <a:noFill/>
              <a:ln w="19050" cap="flat" cmpd="sng">
                <a:solidFill>
                  <a:schemeClr val="lt2"/>
                </a:solidFill>
                <a:prstDash val="solid"/>
                <a:round/>
                <a:headEnd type="none" w="med" len="med"/>
                <a:tailEnd type="none" w="med" len="med"/>
              </a:ln>
            </p:spPr>
          </p:cxnSp>
          <p:cxnSp>
            <p:nvCxnSpPr>
              <p:cNvPr id="17" name="Google Shape;17;p2"/>
              <p:cNvCxnSpPr/>
              <p:nvPr/>
            </p:nvCxnSpPr>
            <p:spPr>
              <a:xfrm>
                <a:off x="3756638" y="0"/>
                <a:ext cx="0" cy="5160900"/>
              </a:xfrm>
              <a:prstGeom prst="straightConnector1">
                <a:avLst/>
              </a:prstGeom>
              <a:noFill/>
              <a:ln w="19050" cap="flat" cmpd="sng">
                <a:solidFill>
                  <a:schemeClr val="lt2"/>
                </a:solidFill>
                <a:prstDash val="solid"/>
                <a:round/>
                <a:headEnd type="none" w="med" len="med"/>
                <a:tailEnd type="none" w="med" len="med"/>
              </a:ln>
            </p:spPr>
          </p:cxnSp>
          <p:cxnSp>
            <p:nvCxnSpPr>
              <p:cNvPr id="18" name="Google Shape;18;p2"/>
              <p:cNvCxnSpPr/>
              <p:nvPr/>
            </p:nvCxnSpPr>
            <p:spPr>
              <a:xfrm>
                <a:off x="4294538" y="0"/>
                <a:ext cx="0" cy="5160900"/>
              </a:xfrm>
              <a:prstGeom prst="straightConnector1">
                <a:avLst/>
              </a:prstGeom>
              <a:noFill/>
              <a:ln w="19050" cap="flat" cmpd="sng">
                <a:solidFill>
                  <a:schemeClr val="lt2"/>
                </a:solidFill>
                <a:prstDash val="solid"/>
                <a:round/>
                <a:headEnd type="none" w="med" len="med"/>
                <a:tailEnd type="none" w="med" len="med"/>
              </a:ln>
            </p:spPr>
          </p:cxnSp>
          <p:cxnSp>
            <p:nvCxnSpPr>
              <p:cNvPr id="19" name="Google Shape;19;p2"/>
              <p:cNvCxnSpPr/>
              <p:nvPr/>
            </p:nvCxnSpPr>
            <p:spPr>
              <a:xfrm>
                <a:off x="4832438" y="0"/>
                <a:ext cx="0" cy="5160900"/>
              </a:xfrm>
              <a:prstGeom prst="straightConnector1">
                <a:avLst/>
              </a:prstGeom>
              <a:noFill/>
              <a:ln w="19050" cap="flat" cmpd="sng">
                <a:solidFill>
                  <a:schemeClr val="lt2"/>
                </a:solidFill>
                <a:prstDash val="solid"/>
                <a:round/>
                <a:headEnd type="none" w="med" len="med"/>
                <a:tailEnd type="none" w="med" len="med"/>
              </a:ln>
            </p:spPr>
          </p:cxnSp>
          <p:cxnSp>
            <p:nvCxnSpPr>
              <p:cNvPr id="20" name="Google Shape;20;p2"/>
              <p:cNvCxnSpPr/>
              <p:nvPr/>
            </p:nvCxnSpPr>
            <p:spPr>
              <a:xfrm>
                <a:off x="5370338" y="0"/>
                <a:ext cx="0" cy="5160900"/>
              </a:xfrm>
              <a:prstGeom prst="straightConnector1">
                <a:avLst/>
              </a:prstGeom>
              <a:noFill/>
              <a:ln w="19050" cap="flat" cmpd="sng">
                <a:solidFill>
                  <a:schemeClr val="lt2"/>
                </a:solidFill>
                <a:prstDash val="solid"/>
                <a:round/>
                <a:headEnd type="none" w="med" len="med"/>
                <a:tailEnd type="none" w="med" len="med"/>
              </a:ln>
            </p:spPr>
          </p:cxnSp>
          <p:cxnSp>
            <p:nvCxnSpPr>
              <p:cNvPr id="21" name="Google Shape;21;p2"/>
              <p:cNvCxnSpPr/>
              <p:nvPr/>
            </p:nvCxnSpPr>
            <p:spPr>
              <a:xfrm>
                <a:off x="5908238" y="0"/>
                <a:ext cx="0" cy="5160900"/>
              </a:xfrm>
              <a:prstGeom prst="straightConnector1">
                <a:avLst/>
              </a:prstGeom>
              <a:noFill/>
              <a:ln w="19050" cap="flat" cmpd="sng">
                <a:solidFill>
                  <a:schemeClr val="lt2"/>
                </a:solidFill>
                <a:prstDash val="solid"/>
                <a:round/>
                <a:headEnd type="none" w="med" len="med"/>
                <a:tailEnd type="none" w="med" len="med"/>
              </a:ln>
            </p:spPr>
          </p:cxnSp>
          <p:cxnSp>
            <p:nvCxnSpPr>
              <p:cNvPr id="22" name="Google Shape;22;p2"/>
              <p:cNvCxnSpPr/>
              <p:nvPr/>
            </p:nvCxnSpPr>
            <p:spPr>
              <a:xfrm>
                <a:off x="6446138" y="0"/>
                <a:ext cx="0" cy="5160900"/>
              </a:xfrm>
              <a:prstGeom prst="straightConnector1">
                <a:avLst/>
              </a:prstGeom>
              <a:noFill/>
              <a:ln w="19050" cap="flat" cmpd="sng">
                <a:solidFill>
                  <a:schemeClr val="lt2"/>
                </a:solidFill>
                <a:prstDash val="solid"/>
                <a:round/>
                <a:headEnd type="none" w="med" len="med"/>
                <a:tailEnd type="none" w="med" len="med"/>
              </a:ln>
            </p:spPr>
          </p:cxnSp>
          <p:cxnSp>
            <p:nvCxnSpPr>
              <p:cNvPr id="23" name="Google Shape;23;p2"/>
              <p:cNvCxnSpPr/>
              <p:nvPr/>
            </p:nvCxnSpPr>
            <p:spPr>
              <a:xfrm>
                <a:off x="6984038" y="0"/>
                <a:ext cx="0" cy="5160900"/>
              </a:xfrm>
              <a:prstGeom prst="straightConnector1">
                <a:avLst/>
              </a:prstGeom>
              <a:noFill/>
              <a:ln w="19050" cap="flat" cmpd="sng">
                <a:solidFill>
                  <a:schemeClr val="lt2"/>
                </a:solidFill>
                <a:prstDash val="solid"/>
                <a:round/>
                <a:headEnd type="none" w="med" len="med"/>
                <a:tailEnd type="none" w="med" len="med"/>
              </a:ln>
            </p:spPr>
          </p:cxnSp>
          <p:cxnSp>
            <p:nvCxnSpPr>
              <p:cNvPr id="24" name="Google Shape;24;p2"/>
              <p:cNvCxnSpPr/>
              <p:nvPr/>
            </p:nvCxnSpPr>
            <p:spPr>
              <a:xfrm>
                <a:off x="7521938" y="0"/>
                <a:ext cx="0" cy="5160900"/>
              </a:xfrm>
              <a:prstGeom prst="straightConnector1">
                <a:avLst/>
              </a:prstGeom>
              <a:noFill/>
              <a:ln w="19050" cap="flat" cmpd="sng">
                <a:solidFill>
                  <a:schemeClr val="lt2"/>
                </a:solidFill>
                <a:prstDash val="solid"/>
                <a:round/>
                <a:headEnd type="none" w="med" len="med"/>
                <a:tailEnd type="none" w="med" len="med"/>
              </a:ln>
            </p:spPr>
          </p:cxnSp>
          <p:cxnSp>
            <p:nvCxnSpPr>
              <p:cNvPr id="25" name="Google Shape;25;p2"/>
              <p:cNvCxnSpPr/>
              <p:nvPr/>
            </p:nvCxnSpPr>
            <p:spPr>
              <a:xfrm>
                <a:off x="8059838" y="0"/>
                <a:ext cx="0" cy="5160900"/>
              </a:xfrm>
              <a:prstGeom prst="straightConnector1">
                <a:avLst/>
              </a:prstGeom>
              <a:noFill/>
              <a:ln w="19050" cap="flat" cmpd="sng">
                <a:solidFill>
                  <a:schemeClr val="lt2"/>
                </a:solidFill>
                <a:prstDash val="solid"/>
                <a:round/>
                <a:headEnd type="none" w="med" len="med"/>
                <a:tailEnd type="none" w="med" len="med"/>
              </a:ln>
            </p:spPr>
          </p:cxnSp>
          <p:cxnSp>
            <p:nvCxnSpPr>
              <p:cNvPr id="26" name="Google Shape;26;p2"/>
              <p:cNvCxnSpPr/>
              <p:nvPr/>
            </p:nvCxnSpPr>
            <p:spPr>
              <a:xfrm>
                <a:off x="8597738" y="0"/>
                <a:ext cx="0" cy="5160900"/>
              </a:xfrm>
              <a:prstGeom prst="straightConnector1">
                <a:avLst/>
              </a:prstGeom>
              <a:noFill/>
              <a:ln w="19050" cap="flat" cmpd="sng">
                <a:solidFill>
                  <a:schemeClr val="lt2"/>
                </a:solidFill>
                <a:prstDash val="solid"/>
                <a:round/>
                <a:headEnd type="none" w="med" len="med"/>
                <a:tailEnd type="none" w="med" len="med"/>
              </a:ln>
            </p:spPr>
          </p:cxnSp>
        </p:grpSp>
        <p:grpSp>
          <p:nvGrpSpPr>
            <p:cNvPr id="27" name="Google Shape;27;p2"/>
            <p:cNvGrpSpPr/>
            <p:nvPr/>
          </p:nvGrpSpPr>
          <p:grpSpPr>
            <a:xfrm>
              <a:off x="-126" y="389750"/>
              <a:ext cx="9144403" cy="4364000"/>
              <a:chOff x="-25975" y="537900"/>
              <a:chExt cx="9195900" cy="4364000"/>
            </a:xfrm>
          </p:grpSpPr>
          <p:cxnSp>
            <p:nvCxnSpPr>
              <p:cNvPr id="28" name="Google Shape;28;p2"/>
              <p:cNvCxnSpPr/>
              <p:nvPr/>
            </p:nvCxnSpPr>
            <p:spPr>
              <a:xfrm>
                <a:off x="-25975" y="537900"/>
                <a:ext cx="9195900" cy="0"/>
              </a:xfrm>
              <a:prstGeom prst="straightConnector1">
                <a:avLst/>
              </a:prstGeom>
              <a:noFill/>
              <a:ln w="19050" cap="flat" cmpd="sng">
                <a:solidFill>
                  <a:schemeClr val="lt2"/>
                </a:solidFill>
                <a:prstDash val="solid"/>
                <a:round/>
                <a:headEnd type="none" w="med" len="med"/>
                <a:tailEnd type="none" w="med" len="med"/>
              </a:ln>
            </p:spPr>
          </p:cxnSp>
          <p:cxnSp>
            <p:nvCxnSpPr>
              <p:cNvPr id="29" name="Google Shape;29;p2"/>
              <p:cNvCxnSpPr/>
              <p:nvPr/>
            </p:nvCxnSpPr>
            <p:spPr>
              <a:xfrm>
                <a:off x="-25975" y="1083400"/>
                <a:ext cx="9195900" cy="0"/>
              </a:xfrm>
              <a:prstGeom prst="straightConnector1">
                <a:avLst/>
              </a:prstGeom>
              <a:noFill/>
              <a:ln w="19050" cap="flat" cmpd="sng">
                <a:solidFill>
                  <a:schemeClr val="lt2"/>
                </a:solidFill>
                <a:prstDash val="solid"/>
                <a:round/>
                <a:headEnd type="none" w="med" len="med"/>
                <a:tailEnd type="none" w="med" len="med"/>
              </a:ln>
            </p:spPr>
          </p:cxnSp>
          <p:cxnSp>
            <p:nvCxnSpPr>
              <p:cNvPr id="30" name="Google Shape;30;p2"/>
              <p:cNvCxnSpPr/>
              <p:nvPr/>
            </p:nvCxnSpPr>
            <p:spPr>
              <a:xfrm>
                <a:off x="-25975" y="1628900"/>
                <a:ext cx="9195900" cy="0"/>
              </a:xfrm>
              <a:prstGeom prst="straightConnector1">
                <a:avLst/>
              </a:prstGeom>
              <a:noFill/>
              <a:ln w="19050" cap="flat" cmpd="sng">
                <a:solidFill>
                  <a:schemeClr val="lt2"/>
                </a:solidFill>
                <a:prstDash val="solid"/>
                <a:round/>
                <a:headEnd type="none" w="med" len="med"/>
                <a:tailEnd type="none" w="med" len="med"/>
              </a:ln>
            </p:spPr>
          </p:cxnSp>
          <p:cxnSp>
            <p:nvCxnSpPr>
              <p:cNvPr id="31" name="Google Shape;31;p2"/>
              <p:cNvCxnSpPr/>
              <p:nvPr/>
            </p:nvCxnSpPr>
            <p:spPr>
              <a:xfrm>
                <a:off x="-25975" y="2174400"/>
                <a:ext cx="9195900" cy="0"/>
              </a:xfrm>
              <a:prstGeom prst="straightConnector1">
                <a:avLst/>
              </a:prstGeom>
              <a:noFill/>
              <a:ln w="19050" cap="flat" cmpd="sng">
                <a:solidFill>
                  <a:schemeClr val="lt2"/>
                </a:solidFill>
                <a:prstDash val="solid"/>
                <a:round/>
                <a:headEnd type="none" w="med" len="med"/>
                <a:tailEnd type="none" w="med" len="med"/>
              </a:ln>
            </p:spPr>
          </p:cxnSp>
          <p:cxnSp>
            <p:nvCxnSpPr>
              <p:cNvPr id="32" name="Google Shape;32;p2"/>
              <p:cNvCxnSpPr/>
              <p:nvPr/>
            </p:nvCxnSpPr>
            <p:spPr>
              <a:xfrm>
                <a:off x="-25975" y="2719900"/>
                <a:ext cx="9195900" cy="0"/>
              </a:xfrm>
              <a:prstGeom prst="straightConnector1">
                <a:avLst/>
              </a:prstGeom>
              <a:noFill/>
              <a:ln w="19050" cap="flat" cmpd="sng">
                <a:solidFill>
                  <a:schemeClr val="lt2"/>
                </a:solidFill>
                <a:prstDash val="solid"/>
                <a:round/>
                <a:headEnd type="none" w="med" len="med"/>
                <a:tailEnd type="none" w="med" len="med"/>
              </a:ln>
            </p:spPr>
          </p:cxnSp>
          <p:cxnSp>
            <p:nvCxnSpPr>
              <p:cNvPr id="33" name="Google Shape;33;p2"/>
              <p:cNvCxnSpPr/>
              <p:nvPr/>
            </p:nvCxnSpPr>
            <p:spPr>
              <a:xfrm>
                <a:off x="-25975" y="3265400"/>
                <a:ext cx="9195900" cy="0"/>
              </a:xfrm>
              <a:prstGeom prst="straightConnector1">
                <a:avLst/>
              </a:prstGeom>
              <a:noFill/>
              <a:ln w="19050" cap="flat" cmpd="sng">
                <a:solidFill>
                  <a:schemeClr val="lt2"/>
                </a:solidFill>
                <a:prstDash val="solid"/>
                <a:round/>
                <a:headEnd type="none" w="med" len="med"/>
                <a:tailEnd type="none" w="med" len="med"/>
              </a:ln>
            </p:spPr>
          </p:cxnSp>
          <p:cxnSp>
            <p:nvCxnSpPr>
              <p:cNvPr id="34" name="Google Shape;34;p2"/>
              <p:cNvCxnSpPr/>
              <p:nvPr/>
            </p:nvCxnSpPr>
            <p:spPr>
              <a:xfrm>
                <a:off x="-25975" y="3810900"/>
                <a:ext cx="9195900" cy="0"/>
              </a:xfrm>
              <a:prstGeom prst="straightConnector1">
                <a:avLst/>
              </a:prstGeom>
              <a:noFill/>
              <a:ln w="19050" cap="flat" cmpd="sng">
                <a:solidFill>
                  <a:schemeClr val="lt2"/>
                </a:solidFill>
                <a:prstDash val="solid"/>
                <a:round/>
                <a:headEnd type="none" w="med" len="med"/>
                <a:tailEnd type="none" w="med" len="med"/>
              </a:ln>
            </p:spPr>
          </p:cxnSp>
          <p:cxnSp>
            <p:nvCxnSpPr>
              <p:cNvPr id="35" name="Google Shape;35;p2"/>
              <p:cNvCxnSpPr/>
              <p:nvPr/>
            </p:nvCxnSpPr>
            <p:spPr>
              <a:xfrm>
                <a:off x="-25975" y="4356400"/>
                <a:ext cx="9195900" cy="0"/>
              </a:xfrm>
              <a:prstGeom prst="straightConnector1">
                <a:avLst/>
              </a:prstGeom>
              <a:noFill/>
              <a:ln w="19050" cap="flat" cmpd="sng">
                <a:solidFill>
                  <a:schemeClr val="lt2"/>
                </a:solidFill>
                <a:prstDash val="solid"/>
                <a:round/>
                <a:headEnd type="none" w="med" len="med"/>
                <a:tailEnd type="none" w="med" len="med"/>
              </a:ln>
            </p:spPr>
          </p:cxnSp>
          <p:cxnSp>
            <p:nvCxnSpPr>
              <p:cNvPr id="36" name="Google Shape;36;p2"/>
              <p:cNvCxnSpPr/>
              <p:nvPr/>
            </p:nvCxnSpPr>
            <p:spPr>
              <a:xfrm>
                <a:off x="-25975" y="4901900"/>
                <a:ext cx="9195900" cy="0"/>
              </a:xfrm>
              <a:prstGeom prst="straightConnector1">
                <a:avLst/>
              </a:prstGeom>
              <a:noFill/>
              <a:ln w="19050" cap="flat" cmpd="sng">
                <a:solidFill>
                  <a:schemeClr val="lt2"/>
                </a:solidFill>
                <a:prstDash val="solid"/>
                <a:round/>
                <a:headEnd type="none" w="med" len="med"/>
                <a:tailEnd type="none" w="med" len="med"/>
              </a:ln>
            </p:spPr>
          </p:cxnSp>
        </p:grpSp>
      </p:grpSp>
      <p:sp>
        <p:nvSpPr>
          <p:cNvPr id="37" name="Google Shape;37;p2"/>
          <p:cNvSpPr/>
          <p:nvPr/>
        </p:nvSpPr>
        <p:spPr>
          <a:xfrm>
            <a:off x="1731251" y="1380500"/>
            <a:ext cx="15435000" cy="8125200"/>
          </a:xfrm>
          <a:prstGeom prst="roundRect">
            <a:avLst>
              <a:gd name="adj" fmla="val 4383"/>
            </a:avLst>
          </a:prstGeom>
          <a:solidFill>
            <a:schemeClr val="accent3"/>
          </a:solidFill>
          <a:ln w="19050"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lvl="0" indent="0" algn="l" rtl="0">
              <a:spcBef>
                <a:spcPts val="0"/>
              </a:spcBef>
              <a:spcAft>
                <a:spcPts val="0"/>
              </a:spcAft>
              <a:buNone/>
            </a:pPr>
            <a:endParaRPr sz="3600"/>
          </a:p>
        </p:txBody>
      </p:sp>
      <p:sp>
        <p:nvSpPr>
          <p:cNvPr id="38" name="Google Shape;38;p2"/>
          <p:cNvSpPr/>
          <p:nvPr/>
        </p:nvSpPr>
        <p:spPr>
          <a:xfrm>
            <a:off x="1578851" y="1228099"/>
            <a:ext cx="15435000" cy="8125200"/>
          </a:xfrm>
          <a:prstGeom prst="roundRect">
            <a:avLst>
              <a:gd name="adj" fmla="val 4383"/>
            </a:avLst>
          </a:prstGeom>
          <a:solidFill>
            <a:schemeClr val="accent2"/>
          </a:solidFill>
          <a:ln w="19050"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lvl="0" indent="0" algn="l" rtl="0">
              <a:spcBef>
                <a:spcPts val="0"/>
              </a:spcBef>
              <a:spcAft>
                <a:spcPts val="0"/>
              </a:spcAft>
              <a:buNone/>
            </a:pPr>
            <a:endParaRPr sz="3600"/>
          </a:p>
        </p:txBody>
      </p:sp>
      <p:sp>
        <p:nvSpPr>
          <p:cNvPr id="39" name="Google Shape;39;p2"/>
          <p:cNvSpPr/>
          <p:nvPr/>
        </p:nvSpPr>
        <p:spPr>
          <a:xfrm>
            <a:off x="1426451" y="1075700"/>
            <a:ext cx="15435000" cy="8125200"/>
          </a:xfrm>
          <a:prstGeom prst="roundRect">
            <a:avLst>
              <a:gd name="adj" fmla="val 4383"/>
            </a:avLst>
          </a:prstGeom>
          <a:solidFill>
            <a:schemeClr val="lt1"/>
          </a:solidFill>
          <a:ln w="19050"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lvl="0" indent="0" algn="l" rtl="0">
              <a:spcBef>
                <a:spcPts val="0"/>
              </a:spcBef>
              <a:spcAft>
                <a:spcPts val="0"/>
              </a:spcAft>
              <a:buNone/>
            </a:pPr>
            <a:endParaRPr sz="3600"/>
          </a:p>
        </p:txBody>
      </p:sp>
      <p:sp>
        <p:nvSpPr>
          <p:cNvPr id="40" name="Google Shape;40;p2"/>
          <p:cNvSpPr txBox="1">
            <a:spLocks noGrp="1"/>
          </p:cNvSpPr>
          <p:nvPr>
            <p:ph type="ctrTitle"/>
          </p:nvPr>
        </p:nvSpPr>
        <p:spPr>
          <a:xfrm>
            <a:off x="4419851" y="3134400"/>
            <a:ext cx="9448200" cy="4018200"/>
          </a:xfrm>
          <a:prstGeom prst="rect">
            <a:avLst/>
          </a:prstGeom>
        </p:spPr>
        <p:txBody>
          <a:bodyPr spcFirstLastPara="1" wrap="square" lIns="91425" tIns="91425" rIns="91425" bIns="91425" anchor="b" anchorCtr="0">
            <a:noAutofit/>
          </a:bodyPr>
          <a:lstStyle>
            <a:lvl1pPr lvl="0" algn="ctr">
              <a:lnSpc>
                <a:spcPct val="80000"/>
              </a:lnSpc>
              <a:spcBef>
                <a:spcPts val="0"/>
              </a:spcBef>
              <a:spcAft>
                <a:spcPts val="0"/>
              </a:spcAft>
              <a:buClr>
                <a:srgbClr val="191919"/>
              </a:buClr>
              <a:buSzPts val="5000"/>
              <a:buNone/>
              <a:defRPr sz="10001"/>
            </a:lvl1pPr>
            <a:lvl2pPr lvl="1" algn="ctr">
              <a:spcBef>
                <a:spcPts val="0"/>
              </a:spcBef>
              <a:spcAft>
                <a:spcPts val="0"/>
              </a:spcAft>
              <a:buClr>
                <a:srgbClr val="191919"/>
              </a:buClr>
              <a:buSzPts val="5000"/>
              <a:buNone/>
              <a:defRPr sz="10001">
                <a:solidFill>
                  <a:srgbClr val="191919"/>
                </a:solidFill>
              </a:defRPr>
            </a:lvl2pPr>
            <a:lvl3pPr lvl="2" algn="ctr">
              <a:spcBef>
                <a:spcPts val="0"/>
              </a:spcBef>
              <a:spcAft>
                <a:spcPts val="0"/>
              </a:spcAft>
              <a:buClr>
                <a:srgbClr val="191919"/>
              </a:buClr>
              <a:buSzPts val="5000"/>
              <a:buNone/>
              <a:defRPr sz="10001">
                <a:solidFill>
                  <a:srgbClr val="191919"/>
                </a:solidFill>
              </a:defRPr>
            </a:lvl3pPr>
            <a:lvl4pPr lvl="3" algn="ctr">
              <a:spcBef>
                <a:spcPts val="0"/>
              </a:spcBef>
              <a:spcAft>
                <a:spcPts val="0"/>
              </a:spcAft>
              <a:buClr>
                <a:srgbClr val="191919"/>
              </a:buClr>
              <a:buSzPts val="5000"/>
              <a:buNone/>
              <a:defRPr sz="10001">
                <a:solidFill>
                  <a:srgbClr val="191919"/>
                </a:solidFill>
              </a:defRPr>
            </a:lvl4pPr>
            <a:lvl5pPr lvl="4" algn="ctr">
              <a:spcBef>
                <a:spcPts val="0"/>
              </a:spcBef>
              <a:spcAft>
                <a:spcPts val="0"/>
              </a:spcAft>
              <a:buClr>
                <a:srgbClr val="191919"/>
              </a:buClr>
              <a:buSzPts val="5000"/>
              <a:buNone/>
              <a:defRPr sz="10001">
                <a:solidFill>
                  <a:srgbClr val="191919"/>
                </a:solidFill>
              </a:defRPr>
            </a:lvl5pPr>
            <a:lvl6pPr lvl="5" algn="ctr">
              <a:spcBef>
                <a:spcPts val="0"/>
              </a:spcBef>
              <a:spcAft>
                <a:spcPts val="0"/>
              </a:spcAft>
              <a:buClr>
                <a:srgbClr val="191919"/>
              </a:buClr>
              <a:buSzPts val="5000"/>
              <a:buNone/>
              <a:defRPr sz="10001">
                <a:solidFill>
                  <a:srgbClr val="191919"/>
                </a:solidFill>
              </a:defRPr>
            </a:lvl6pPr>
            <a:lvl7pPr lvl="6" algn="ctr">
              <a:spcBef>
                <a:spcPts val="0"/>
              </a:spcBef>
              <a:spcAft>
                <a:spcPts val="0"/>
              </a:spcAft>
              <a:buClr>
                <a:srgbClr val="191919"/>
              </a:buClr>
              <a:buSzPts val="5000"/>
              <a:buNone/>
              <a:defRPr sz="10001">
                <a:solidFill>
                  <a:srgbClr val="191919"/>
                </a:solidFill>
              </a:defRPr>
            </a:lvl7pPr>
            <a:lvl8pPr lvl="7" algn="ctr">
              <a:spcBef>
                <a:spcPts val="0"/>
              </a:spcBef>
              <a:spcAft>
                <a:spcPts val="0"/>
              </a:spcAft>
              <a:buClr>
                <a:srgbClr val="191919"/>
              </a:buClr>
              <a:buSzPts val="5000"/>
              <a:buNone/>
              <a:defRPr sz="10001">
                <a:solidFill>
                  <a:srgbClr val="191919"/>
                </a:solidFill>
              </a:defRPr>
            </a:lvl8pPr>
            <a:lvl9pPr lvl="8" algn="ctr">
              <a:spcBef>
                <a:spcPts val="0"/>
              </a:spcBef>
              <a:spcAft>
                <a:spcPts val="0"/>
              </a:spcAft>
              <a:buClr>
                <a:srgbClr val="191919"/>
              </a:buClr>
              <a:buSzPts val="5000"/>
              <a:buNone/>
              <a:defRPr sz="10001">
                <a:solidFill>
                  <a:srgbClr val="191919"/>
                </a:solidFill>
              </a:defRPr>
            </a:lvl9pPr>
          </a:lstStyle>
          <a:p>
            <a:endParaRPr/>
          </a:p>
        </p:txBody>
      </p:sp>
    </p:spTree>
    <p:extLst>
      <p:ext uri="{BB962C8B-B14F-4D97-AF65-F5344CB8AC3E}">
        <p14:creationId xmlns:p14="http://schemas.microsoft.com/office/powerpoint/2010/main" val="7018335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914400" y="411957"/>
            <a:ext cx="16459200" cy="1714500"/>
          </a:xfrm>
        </p:spPr>
        <p:txBody>
          <a:bodyPr/>
          <a:lstStyle/>
          <a:p>
            <a:r>
              <a:rPr lang="en-US"/>
              <a:t>Click to edit Master title style</a:t>
            </a:r>
          </a:p>
        </p:txBody>
      </p:sp>
      <p:sp>
        <p:nvSpPr>
          <p:cNvPr id="3" name="Content Placeholder 2"/>
          <p:cNvSpPr>
            <a:spLocks noGrp="1"/>
          </p:cNvSpPr>
          <p:nvPr>
            <p:ph sz="quarter" idx="1"/>
          </p:nvPr>
        </p:nvSpPr>
        <p:spPr>
          <a:xfrm>
            <a:off x="914400" y="2400300"/>
            <a:ext cx="8077200" cy="3278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9296400" y="2400300"/>
            <a:ext cx="8077200" cy="3278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914400" y="5907884"/>
            <a:ext cx="8077200" cy="32813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9296400" y="5907884"/>
            <a:ext cx="8077200" cy="32813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63286C2E-8A16-D213-2D5D-9D160ED2FD34}"/>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4AE5BCCE-186D-4D1C-91BE-1D3F8AF578D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300CA42F-2EB1-DF3A-695C-CEAE11E5F5A2}"/>
              </a:ext>
            </a:extLst>
          </p:cNvPr>
          <p:cNvSpPr>
            <a:spLocks noGrp="1" noChangeArrowheads="1"/>
          </p:cNvSpPr>
          <p:nvPr>
            <p:ph type="sldNum" sz="quarter" idx="12"/>
          </p:nvPr>
        </p:nvSpPr>
        <p:spPr>
          <a:ln/>
        </p:spPr>
        <p:txBody>
          <a:bodyPr/>
          <a:lstStyle>
            <a:lvl1pPr>
              <a:defRPr/>
            </a:lvl1pPr>
          </a:lstStyle>
          <a:p>
            <a:fld id="{3ED940F6-22D1-488A-A6DC-FB39BE4D91DC}" type="slidenum">
              <a:rPr lang="en-US" altLang="en-US"/>
              <a:pPr/>
              <a:t>‹#›</a:t>
            </a:fld>
            <a:endParaRPr lang="en-US" altLang="en-US"/>
          </a:p>
        </p:txBody>
      </p:sp>
    </p:spTree>
    <p:extLst>
      <p:ext uri="{BB962C8B-B14F-4D97-AF65-F5344CB8AC3E}">
        <p14:creationId xmlns:p14="http://schemas.microsoft.com/office/powerpoint/2010/main" val="25244554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914400" y="411959"/>
            <a:ext cx="16459200" cy="8777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a:extLst>
              <a:ext uri="{FF2B5EF4-FFF2-40B4-BE49-F238E27FC236}">
                <a16:creationId xmlns:a16="http://schemas.microsoft.com/office/drawing/2014/main" id="{D17001A6-1C22-45C6-704C-26A451A24151}"/>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AFA7FA95-B8DE-E135-455F-0AF7CB40141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EC1E89C9-0DBC-87CA-CE23-05E7EF6EA6A3}"/>
              </a:ext>
            </a:extLst>
          </p:cNvPr>
          <p:cNvSpPr>
            <a:spLocks noGrp="1" noChangeArrowheads="1"/>
          </p:cNvSpPr>
          <p:nvPr>
            <p:ph type="sldNum" sz="quarter" idx="12"/>
          </p:nvPr>
        </p:nvSpPr>
        <p:spPr>
          <a:ln/>
        </p:spPr>
        <p:txBody>
          <a:bodyPr/>
          <a:lstStyle>
            <a:lvl1pPr>
              <a:defRPr/>
            </a:lvl1pPr>
          </a:lstStyle>
          <a:p>
            <a:fld id="{18EE3D8D-15DA-41C9-A9CD-47ACE1ECC12F}" type="slidenum">
              <a:rPr lang="en-US" altLang="en-US"/>
              <a:pPr/>
              <a:t>‹#›</a:t>
            </a:fld>
            <a:endParaRPr lang="en-US" altLang="en-US"/>
          </a:p>
        </p:txBody>
      </p:sp>
    </p:spTree>
    <p:extLst>
      <p:ext uri="{BB962C8B-B14F-4D97-AF65-F5344CB8AC3E}">
        <p14:creationId xmlns:p14="http://schemas.microsoft.com/office/powerpoint/2010/main" val="22678643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325"/>
        <p:cNvGrpSpPr/>
        <p:nvPr/>
      </p:nvGrpSpPr>
      <p:grpSpPr>
        <a:xfrm>
          <a:off x="0" y="0"/>
          <a:ext cx="0" cy="0"/>
          <a:chOff x="0" y="0"/>
          <a:chExt cx="0" cy="0"/>
        </a:xfrm>
      </p:grpSpPr>
      <p:grpSp>
        <p:nvGrpSpPr>
          <p:cNvPr id="326" name="Google Shape;326;p13"/>
          <p:cNvGrpSpPr/>
          <p:nvPr/>
        </p:nvGrpSpPr>
        <p:grpSpPr>
          <a:xfrm>
            <a:off x="-250" y="0"/>
            <a:ext cx="18288806" cy="10321800"/>
            <a:chOff x="-126" y="0"/>
            <a:chExt cx="9144403" cy="5160900"/>
          </a:xfrm>
        </p:grpSpPr>
        <p:grpSp>
          <p:nvGrpSpPr>
            <p:cNvPr id="327" name="Google Shape;327;p13"/>
            <p:cNvGrpSpPr/>
            <p:nvPr/>
          </p:nvGrpSpPr>
          <p:grpSpPr>
            <a:xfrm>
              <a:off x="537813" y="0"/>
              <a:ext cx="8068500" cy="5160900"/>
              <a:chOff x="529238" y="0"/>
              <a:chExt cx="8068500" cy="5160900"/>
            </a:xfrm>
          </p:grpSpPr>
          <p:cxnSp>
            <p:nvCxnSpPr>
              <p:cNvPr id="328" name="Google Shape;328;p13"/>
              <p:cNvCxnSpPr/>
              <p:nvPr/>
            </p:nvCxnSpPr>
            <p:spPr>
              <a:xfrm>
                <a:off x="529238" y="0"/>
                <a:ext cx="0" cy="5160900"/>
              </a:xfrm>
              <a:prstGeom prst="straightConnector1">
                <a:avLst/>
              </a:prstGeom>
              <a:noFill/>
              <a:ln w="19050" cap="flat" cmpd="sng">
                <a:solidFill>
                  <a:schemeClr val="lt2"/>
                </a:solidFill>
                <a:prstDash val="solid"/>
                <a:round/>
                <a:headEnd type="none" w="med" len="med"/>
                <a:tailEnd type="none" w="med" len="med"/>
              </a:ln>
            </p:spPr>
          </p:cxnSp>
          <p:cxnSp>
            <p:nvCxnSpPr>
              <p:cNvPr id="329" name="Google Shape;329;p13"/>
              <p:cNvCxnSpPr/>
              <p:nvPr/>
            </p:nvCxnSpPr>
            <p:spPr>
              <a:xfrm>
                <a:off x="1067138" y="0"/>
                <a:ext cx="0" cy="5160900"/>
              </a:xfrm>
              <a:prstGeom prst="straightConnector1">
                <a:avLst/>
              </a:prstGeom>
              <a:noFill/>
              <a:ln w="19050" cap="flat" cmpd="sng">
                <a:solidFill>
                  <a:schemeClr val="lt2"/>
                </a:solidFill>
                <a:prstDash val="solid"/>
                <a:round/>
                <a:headEnd type="none" w="med" len="med"/>
                <a:tailEnd type="none" w="med" len="med"/>
              </a:ln>
            </p:spPr>
          </p:cxnSp>
          <p:cxnSp>
            <p:nvCxnSpPr>
              <p:cNvPr id="330" name="Google Shape;330;p13"/>
              <p:cNvCxnSpPr/>
              <p:nvPr/>
            </p:nvCxnSpPr>
            <p:spPr>
              <a:xfrm>
                <a:off x="1605038" y="0"/>
                <a:ext cx="0" cy="5160900"/>
              </a:xfrm>
              <a:prstGeom prst="straightConnector1">
                <a:avLst/>
              </a:prstGeom>
              <a:noFill/>
              <a:ln w="19050" cap="flat" cmpd="sng">
                <a:solidFill>
                  <a:schemeClr val="lt2"/>
                </a:solidFill>
                <a:prstDash val="solid"/>
                <a:round/>
                <a:headEnd type="none" w="med" len="med"/>
                <a:tailEnd type="none" w="med" len="med"/>
              </a:ln>
            </p:spPr>
          </p:cxnSp>
          <p:cxnSp>
            <p:nvCxnSpPr>
              <p:cNvPr id="331" name="Google Shape;331;p13"/>
              <p:cNvCxnSpPr/>
              <p:nvPr/>
            </p:nvCxnSpPr>
            <p:spPr>
              <a:xfrm>
                <a:off x="2142938" y="0"/>
                <a:ext cx="0" cy="5160900"/>
              </a:xfrm>
              <a:prstGeom prst="straightConnector1">
                <a:avLst/>
              </a:prstGeom>
              <a:noFill/>
              <a:ln w="19050" cap="flat" cmpd="sng">
                <a:solidFill>
                  <a:schemeClr val="lt2"/>
                </a:solidFill>
                <a:prstDash val="solid"/>
                <a:round/>
                <a:headEnd type="none" w="med" len="med"/>
                <a:tailEnd type="none" w="med" len="med"/>
              </a:ln>
            </p:spPr>
          </p:cxnSp>
          <p:cxnSp>
            <p:nvCxnSpPr>
              <p:cNvPr id="332" name="Google Shape;332;p13"/>
              <p:cNvCxnSpPr/>
              <p:nvPr/>
            </p:nvCxnSpPr>
            <p:spPr>
              <a:xfrm>
                <a:off x="2680838" y="0"/>
                <a:ext cx="0" cy="5160900"/>
              </a:xfrm>
              <a:prstGeom prst="straightConnector1">
                <a:avLst/>
              </a:prstGeom>
              <a:noFill/>
              <a:ln w="19050" cap="flat" cmpd="sng">
                <a:solidFill>
                  <a:schemeClr val="lt2"/>
                </a:solidFill>
                <a:prstDash val="solid"/>
                <a:round/>
                <a:headEnd type="none" w="med" len="med"/>
                <a:tailEnd type="none" w="med" len="med"/>
              </a:ln>
            </p:spPr>
          </p:cxnSp>
          <p:cxnSp>
            <p:nvCxnSpPr>
              <p:cNvPr id="333" name="Google Shape;333;p13"/>
              <p:cNvCxnSpPr/>
              <p:nvPr/>
            </p:nvCxnSpPr>
            <p:spPr>
              <a:xfrm>
                <a:off x="3218738" y="0"/>
                <a:ext cx="0" cy="5160900"/>
              </a:xfrm>
              <a:prstGeom prst="straightConnector1">
                <a:avLst/>
              </a:prstGeom>
              <a:noFill/>
              <a:ln w="19050" cap="flat" cmpd="sng">
                <a:solidFill>
                  <a:schemeClr val="lt2"/>
                </a:solidFill>
                <a:prstDash val="solid"/>
                <a:round/>
                <a:headEnd type="none" w="med" len="med"/>
                <a:tailEnd type="none" w="med" len="med"/>
              </a:ln>
            </p:spPr>
          </p:cxnSp>
          <p:cxnSp>
            <p:nvCxnSpPr>
              <p:cNvPr id="334" name="Google Shape;334;p13"/>
              <p:cNvCxnSpPr/>
              <p:nvPr/>
            </p:nvCxnSpPr>
            <p:spPr>
              <a:xfrm>
                <a:off x="3756638" y="0"/>
                <a:ext cx="0" cy="5160900"/>
              </a:xfrm>
              <a:prstGeom prst="straightConnector1">
                <a:avLst/>
              </a:prstGeom>
              <a:noFill/>
              <a:ln w="19050" cap="flat" cmpd="sng">
                <a:solidFill>
                  <a:schemeClr val="lt2"/>
                </a:solidFill>
                <a:prstDash val="solid"/>
                <a:round/>
                <a:headEnd type="none" w="med" len="med"/>
                <a:tailEnd type="none" w="med" len="med"/>
              </a:ln>
            </p:spPr>
          </p:cxnSp>
          <p:cxnSp>
            <p:nvCxnSpPr>
              <p:cNvPr id="335" name="Google Shape;335;p13"/>
              <p:cNvCxnSpPr/>
              <p:nvPr/>
            </p:nvCxnSpPr>
            <p:spPr>
              <a:xfrm>
                <a:off x="4294538" y="0"/>
                <a:ext cx="0" cy="5160900"/>
              </a:xfrm>
              <a:prstGeom prst="straightConnector1">
                <a:avLst/>
              </a:prstGeom>
              <a:noFill/>
              <a:ln w="19050" cap="flat" cmpd="sng">
                <a:solidFill>
                  <a:schemeClr val="lt2"/>
                </a:solidFill>
                <a:prstDash val="solid"/>
                <a:round/>
                <a:headEnd type="none" w="med" len="med"/>
                <a:tailEnd type="none" w="med" len="med"/>
              </a:ln>
            </p:spPr>
          </p:cxnSp>
          <p:cxnSp>
            <p:nvCxnSpPr>
              <p:cNvPr id="336" name="Google Shape;336;p13"/>
              <p:cNvCxnSpPr/>
              <p:nvPr/>
            </p:nvCxnSpPr>
            <p:spPr>
              <a:xfrm>
                <a:off x="4832438" y="0"/>
                <a:ext cx="0" cy="5160900"/>
              </a:xfrm>
              <a:prstGeom prst="straightConnector1">
                <a:avLst/>
              </a:prstGeom>
              <a:noFill/>
              <a:ln w="19050" cap="flat" cmpd="sng">
                <a:solidFill>
                  <a:schemeClr val="lt2"/>
                </a:solidFill>
                <a:prstDash val="solid"/>
                <a:round/>
                <a:headEnd type="none" w="med" len="med"/>
                <a:tailEnd type="none" w="med" len="med"/>
              </a:ln>
            </p:spPr>
          </p:cxnSp>
          <p:cxnSp>
            <p:nvCxnSpPr>
              <p:cNvPr id="337" name="Google Shape;337;p13"/>
              <p:cNvCxnSpPr/>
              <p:nvPr/>
            </p:nvCxnSpPr>
            <p:spPr>
              <a:xfrm>
                <a:off x="5370338" y="0"/>
                <a:ext cx="0" cy="5160900"/>
              </a:xfrm>
              <a:prstGeom prst="straightConnector1">
                <a:avLst/>
              </a:prstGeom>
              <a:noFill/>
              <a:ln w="19050" cap="flat" cmpd="sng">
                <a:solidFill>
                  <a:schemeClr val="lt2"/>
                </a:solidFill>
                <a:prstDash val="solid"/>
                <a:round/>
                <a:headEnd type="none" w="med" len="med"/>
                <a:tailEnd type="none" w="med" len="med"/>
              </a:ln>
            </p:spPr>
          </p:cxnSp>
          <p:cxnSp>
            <p:nvCxnSpPr>
              <p:cNvPr id="338" name="Google Shape;338;p13"/>
              <p:cNvCxnSpPr/>
              <p:nvPr/>
            </p:nvCxnSpPr>
            <p:spPr>
              <a:xfrm>
                <a:off x="5908238" y="0"/>
                <a:ext cx="0" cy="5160900"/>
              </a:xfrm>
              <a:prstGeom prst="straightConnector1">
                <a:avLst/>
              </a:prstGeom>
              <a:noFill/>
              <a:ln w="19050" cap="flat" cmpd="sng">
                <a:solidFill>
                  <a:schemeClr val="lt2"/>
                </a:solidFill>
                <a:prstDash val="solid"/>
                <a:round/>
                <a:headEnd type="none" w="med" len="med"/>
                <a:tailEnd type="none" w="med" len="med"/>
              </a:ln>
            </p:spPr>
          </p:cxnSp>
          <p:cxnSp>
            <p:nvCxnSpPr>
              <p:cNvPr id="339" name="Google Shape;339;p13"/>
              <p:cNvCxnSpPr/>
              <p:nvPr/>
            </p:nvCxnSpPr>
            <p:spPr>
              <a:xfrm>
                <a:off x="6446138" y="0"/>
                <a:ext cx="0" cy="5160900"/>
              </a:xfrm>
              <a:prstGeom prst="straightConnector1">
                <a:avLst/>
              </a:prstGeom>
              <a:noFill/>
              <a:ln w="19050" cap="flat" cmpd="sng">
                <a:solidFill>
                  <a:schemeClr val="lt2"/>
                </a:solidFill>
                <a:prstDash val="solid"/>
                <a:round/>
                <a:headEnd type="none" w="med" len="med"/>
                <a:tailEnd type="none" w="med" len="med"/>
              </a:ln>
            </p:spPr>
          </p:cxnSp>
          <p:cxnSp>
            <p:nvCxnSpPr>
              <p:cNvPr id="340" name="Google Shape;340;p13"/>
              <p:cNvCxnSpPr/>
              <p:nvPr/>
            </p:nvCxnSpPr>
            <p:spPr>
              <a:xfrm>
                <a:off x="6984038" y="0"/>
                <a:ext cx="0" cy="5160900"/>
              </a:xfrm>
              <a:prstGeom prst="straightConnector1">
                <a:avLst/>
              </a:prstGeom>
              <a:noFill/>
              <a:ln w="19050" cap="flat" cmpd="sng">
                <a:solidFill>
                  <a:schemeClr val="lt2"/>
                </a:solidFill>
                <a:prstDash val="solid"/>
                <a:round/>
                <a:headEnd type="none" w="med" len="med"/>
                <a:tailEnd type="none" w="med" len="med"/>
              </a:ln>
            </p:spPr>
          </p:cxnSp>
          <p:cxnSp>
            <p:nvCxnSpPr>
              <p:cNvPr id="341" name="Google Shape;341;p13"/>
              <p:cNvCxnSpPr/>
              <p:nvPr/>
            </p:nvCxnSpPr>
            <p:spPr>
              <a:xfrm>
                <a:off x="7521938" y="0"/>
                <a:ext cx="0" cy="5160900"/>
              </a:xfrm>
              <a:prstGeom prst="straightConnector1">
                <a:avLst/>
              </a:prstGeom>
              <a:noFill/>
              <a:ln w="19050" cap="flat" cmpd="sng">
                <a:solidFill>
                  <a:schemeClr val="lt2"/>
                </a:solidFill>
                <a:prstDash val="solid"/>
                <a:round/>
                <a:headEnd type="none" w="med" len="med"/>
                <a:tailEnd type="none" w="med" len="med"/>
              </a:ln>
            </p:spPr>
          </p:cxnSp>
          <p:cxnSp>
            <p:nvCxnSpPr>
              <p:cNvPr id="342" name="Google Shape;342;p13"/>
              <p:cNvCxnSpPr/>
              <p:nvPr/>
            </p:nvCxnSpPr>
            <p:spPr>
              <a:xfrm>
                <a:off x="8059838" y="0"/>
                <a:ext cx="0" cy="5160900"/>
              </a:xfrm>
              <a:prstGeom prst="straightConnector1">
                <a:avLst/>
              </a:prstGeom>
              <a:noFill/>
              <a:ln w="19050" cap="flat" cmpd="sng">
                <a:solidFill>
                  <a:schemeClr val="lt2"/>
                </a:solidFill>
                <a:prstDash val="solid"/>
                <a:round/>
                <a:headEnd type="none" w="med" len="med"/>
                <a:tailEnd type="none" w="med" len="med"/>
              </a:ln>
            </p:spPr>
          </p:cxnSp>
          <p:cxnSp>
            <p:nvCxnSpPr>
              <p:cNvPr id="343" name="Google Shape;343;p13"/>
              <p:cNvCxnSpPr/>
              <p:nvPr/>
            </p:nvCxnSpPr>
            <p:spPr>
              <a:xfrm>
                <a:off x="8597738" y="0"/>
                <a:ext cx="0" cy="5160900"/>
              </a:xfrm>
              <a:prstGeom prst="straightConnector1">
                <a:avLst/>
              </a:prstGeom>
              <a:noFill/>
              <a:ln w="19050" cap="flat" cmpd="sng">
                <a:solidFill>
                  <a:schemeClr val="lt2"/>
                </a:solidFill>
                <a:prstDash val="solid"/>
                <a:round/>
                <a:headEnd type="none" w="med" len="med"/>
                <a:tailEnd type="none" w="med" len="med"/>
              </a:ln>
            </p:spPr>
          </p:cxnSp>
        </p:grpSp>
        <p:grpSp>
          <p:nvGrpSpPr>
            <p:cNvPr id="344" name="Google Shape;344;p13"/>
            <p:cNvGrpSpPr/>
            <p:nvPr/>
          </p:nvGrpSpPr>
          <p:grpSpPr>
            <a:xfrm>
              <a:off x="-126" y="389750"/>
              <a:ext cx="9144403" cy="4364000"/>
              <a:chOff x="-25975" y="537900"/>
              <a:chExt cx="9195900" cy="4364000"/>
            </a:xfrm>
          </p:grpSpPr>
          <p:cxnSp>
            <p:nvCxnSpPr>
              <p:cNvPr id="345" name="Google Shape;345;p13"/>
              <p:cNvCxnSpPr/>
              <p:nvPr/>
            </p:nvCxnSpPr>
            <p:spPr>
              <a:xfrm>
                <a:off x="-25975" y="537900"/>
                <a:ext cx="9195900" cy="0"/>
              </a:xfrm>
              <a:prstGeom prst="straightConnector1">
                <a:avLst/>
              </a:prstGeom>
              <a:noFill/>
              <a:ln w="19050" cap="flat" cmpd="sng">
                <a:solidFill>
                  <a:schemeClr val="lt2"/>
                </a:solidFill>
                <a:prstDash val="solid"/>
                <a:round/>
                <a:headEnd type="none" w="med" len="med"/>
                <a:tailEnd type="none" w="med" len="med"/>
              </a:ln>
            </p:spPr>
          </p:cxnSp>
          <p:cxnSp>
            <p:nvCxnSpPr>
              <p:cNvPr id="346" name="Google Shape;346;p13"/>
              <p:cNvCxnSpPr/>
              <p:nvPr/>
            </p:nvCxnSpPr>
            <p:spPr>
              <a:xfrm>
                <a:off x="-25975" y="1083400"/>
                <a:ext cx="9195900" cy="0"/>
              </a:xfrm>
              <a:prstGeom prst="straightConnector1">
                <a:avLst/>
              </a:prstGeom>
              <a:noFill/>
              <a:ln w="19050" cap="flat" cmpd="sng">
                <a:solidFill>
                  <a:schemeClr val="lt2"/>
                </a:solidFill>
                <a:prstDash val="solid"/>
                <a:round/>
                <a:headEnd type="none" w="med" len="med"/>
                <a:tailEnd type="none" w="med" len="med"/>
              </a:ln>
            </p:spPr>
          </p:cxnSp>
          <p:cxnSp>
            <p:nvCxnSpPr>
              <p:cNvPr id="347" name="Google Shape;347;p13"/>
              <p:cNvCxnSpPr/>
              <p:nvPr/>
            </p:nvCxnSpPr>
            <p:spPr>
              <a:xfrm>
                <a:off x="-25975" y="1628900"/>
                <a:ext cx="9195900" cy="0"/>
              </a:xfrm>
              <a:prstGeom prst="straightConnector1">
                <a:avLst/>
              </a:prstGeom>
              <a:noFill/>
              <a:ln w="19050" cap="flat" cmpd="sng">
                <a:solidFill>
                  <a:schemeClr val="lt2"/>
                </a:solidFill>
                <a:prstDash val="solid"/>
                <a:round/>
                <a:headEnd type="none" w="med" len="med"/>
                <a:tailEnd type="none" w="med" len="med"/>
              </a:ln>
            </p:spPr>
          </p:cxnSp>
          <p:cxnSp>
            <p:nvCxnSpPr>
              <p:cNvPr id="348" name="Google Shape;348;p13"/>
              <p:cNvCxnSpPr/>
              <p:nvPr/>
            </p:nvCxnSpPr>
            <p:spPr>
              <a:xfrm>
                <a:off x="-25975" y="2174400"/>
                <a:ext cx="9195900" cy="0"/>
              </a:xfrm>
              <a:prstGeom prst="straightConnector1">
                <a:avLst/>
              </a:prstGeom>
              <a:noFill/>
              <a:ln w="19050" cap="flat" cmpd="sng">
                <a:solidFill>
                  <a:schemeClr val="lt2"/>
                </a:solidFill>
                <a:prstDash val="solid"/>
                <a:round/>
                <a:headEnd type="none" w="med" len="med"/>
                <a:tailEnd type="none" w="med" len="med"/>
              </a:ln>
            </p:spPr>
          </p:cxnSp>
          <p:cxnSp>
            <p:nvCxnSpPr>
              <p:cNvPr id="349" name="Google Shape;349;p13"/>
              <p:cNvCxnSpPr/>
              <p:nvPr/>
            </p:nvCxnSpPr>
            <p:spPr>
              <a:xfrm>
                <a:off x="-25975" y="2719900"/>
                <a:ext cx="9195900" cy="0"/>
              </a:xfrm>
              <a:prstGeom prst="straightConnector1">
                <a:avLst/>
              </a:prstGeom>
              <a:noFill/>
              <a:ln w="19050" cap="flat" cmpd="sng">
                <a:solidFill>
                  <a:schemeClr val="lt2"/>
                </a:solidFill>
                <a:prstDash val="solid"/>
                <a:round/>
                <a:headEnd type="none" w="med" len="med"/>
                <a:tailEnd type="none" w="med" len="med"/>
              </a:ln>
            </p:spPr>
          </p:cxnSp>
          <p:cxnSp>
            <p:nvCxnSpPr>
              <p:cNvPr id="350" name="Google Shape;350;p13"/>
              <p:cNvCxnSpPr/>
              <p:nvPr/>
            </p:nvCxnSpPr>
            <p:spPr>
              <a:xfrm>
                <a:off x="-25975" y="3265400"/>
                <a:ext cx="9195900" cy="0"/>
              </a:xfrm>
              <a:prstGeom prst="straightConnector1">
                <a:avLst/>
              </a:prstGeom>
              <a:noFill/>
              <a:ln w="19050" cap="flat" cmpd="sng">
                <a:solidFill>
                  <a:schemeClr val="lt2"/>
                </a:solidFill>
                <a:prstDash val="solid"/>
                <a:round/>
                <a:headEnd type="none" w="med" len="med"/>
                <a:tailEnd type="none" w="med" len="med"/>
              </a:ln>
            </p:spPr>
          </p:cxnSp>
          <p:cxnSp>
            <p:nvCxnSpPr>
              <p:cNvPr id="351" name="Google Shape;351;p13"/>
              <p:cNvCxnSpPr/>
              <p:nvPr/>
            </p:nvCxnSpPr>
            <p:spPr>
              <a:xfrm>
                <a:off x="-25975" y="3810900"/>
                <a:ext cx="9195900" cy="0"/>
              </a:xfrm>
              <a:prstGeom prst="straightConnector1">
                <a:avLst/>
              </a:prstGeom>
              <a:noFill/>
              <a:ln w="19050" cap="flat" cmpd="sng">
                <a:solidFill>
                  <a:schemeClr val="lt2"/>
                </a:solidFill>
                <a:prstDash val="solid"/>
                <a:round/>
                <a:headEnd type="none" w="med" len="med"/>
                <a:tailEnd type="none" w="med" len="med"/>
              </a:ln>
            </p:spPr>
          </p:cxnSp>
          <p:cxnSp>
            <p:nvCxnSpPr>
              <p:cNvPr id="352" name="Google Shape;352;p13"/>
              <p:cNvCxnSpPr/>
              <p:nvPr/>
            </p:nvCxnSpPr>
            <p:spPr>
              <a:xfrm>
                <a:off x="-25975" y="4356400"/>
                <a:ext cx="9195900" cy="0"/>
              </a:xfrm>
              <a:prstGeom prst="straightConnector1">
                <a:avLst/>
              </a:prstGeom>
              <a:noFill/>
              <a:ln w="19050" cap="flat" cmpd="sng">
                <a:solidFill>
                  <a:schemeClr val="lt2"/>
                </a:solidFill>
                <a:prstDash val="solid"/>
                <a:round/>
                <a:headEnd type="none" w="med" len="med"/>
                <a:tailEnd type="none" w="med" len="med"/>
              </a:ln>
            </p:spPr>
          </p:cxnSp>
          <p:cxnSp>
            <p:nvCxnSpPr>
              <p:cNvPr id="353" name="Google Shape;353;p13"/>
              <p:cNvCxnSpPr/>
              <p:nvPr/>
            </p:nvCxnSpPr>
            <p:spPr>
              <a:xfrm>
                <a:off x="-25975" y="4901900"/>
                <a:ext cx="9195900" cy="0"/>
              </a:xfrm>
              <a:prstGeom prst="straightConnector1">
                <a:avLst/>
              </a:prstGeom>
              <a:noFill/>
              <a:ln w="19050" cap="flat" cmpd="sng">
                <a:solidFill>
                  <a:schemeClr val="lt2"/>
                </a:solidFill>
                <a:prstDash val="solid"/>
                <a:round/>
                <a:headEnd type="none" w="med" len="med"/>
                <a:tailEnd type="none" w="med" len="med"/>
              </a:ln>
            </p:spPr>
          </p:cxnSp>
        </p:grpSp>
      </p:grpSp>
      <p:grpSp>
        <p:nvGrpSpPr>
          <p:cNvPr id="354" name="Google Shape;354;p13"/>
          <p:cNvGrpSpPr/>
          <p:nvPr/>
        </p:nvGrpSpPr>
        <p:grpSpPr>
          <a:xfrm>
            <a:off x="639551" y="639951"/>
            <a:ext cx="17252286" cy="9239886"/>
            <a:chOff x="335150" y="335350"/>
            <a:chExt cx="8626143" cy="4619943"/>
          </a:xfrm>
        </p:grpSpPr>
        <p:sp>
          <p:nvSpPr>
            <p:cNvPr id="355" name="Google Shape;355;p13"/>
            <p:cNvSpPr/>
            <p:nvPr/>
          </p:nvSpPr>
          <p:spPr>
            <a:xfrm>
              <a:off x="502193" y="502393"/>
              <a:ext cx="8459100" cy="4452900"/>
            </a:xfrm>
            <a:prstGeom prst="roundRect">
              <a:avLst>
                <a:gd name="adj" fmla="val 4383"/>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56" name="Google Shape;356;p13"/>
            <p:cNvSpPr/>
            <p:nvPr/>
          </p:nvSpPr>
          <p:spPr>
            <a:xfrm>
              <a:off x="418671" y="418872"/>
              <a:ext cx="8459100" cy="4452900"/>
            </a:xfrm>
            <a:prstGeom prst="roundRect">
              <a:avLst>
                <a:gd name="adj" fmla="val 4383"/>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57" name="Google Shape;357;p13"/>
            <p:cNvSpPr/>
            <p:nvPr/>
          </p:nvSpPr>
          <p:spPr>
            <a:xfrm>
              <a:off x="335150" y="335350"/>
              <a:ext cx="8459100" cy="4452900"/>
            </a:xfrm>
            <a:prstGeom prst="roundRect">
              <a:avLst>
                <a:gd name="adj" fmla="val 4383"/>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grpSp>
      <p:sp>
        <p:nvSpPr>
          <p:cNvPr id="358" name="Google Shape;358;p13"/>
          <p:cNvSpPr txBox="1">
            <a:spLocks noGrp="1"/>
          </p:cNvSpPr>
          <p:nvPr>
            <p:ph type="title" hasCustomPrompt="1"/>
          </p:nvPr>
        </p:nvSpPr>
        <p:spPr>
          <a:xfrm>
            <a:off x="5611751" y="3913308"/>
            <a:ext cx="1469400" cy="1137000"/>
          </a:xfrm>
          <a:prstGeom prst="rect">
            <a:avLst/>
          </a:prstGeom>
          <a:noFill/>
        </p:spPr>
        <p:txBody>
          <a:bodyPr spcFirstLastPara="1" wrap="square" lIns="91425" tIns="91425" rIns="91425" bIns="91425" anchor="b" anchorCtr="0">
            <a:noAutofit/>
          </a:bodyPr>
          <a:lstStyle>
            <a:lvl1pPr lvl="0" algn="ctr" rtl="0">
              <a:spcBef>
                <a:spcPts val="0"/>
              </a:spcBef>
              <a:spcAft>
                <a:spcPts val="0"/>
              </a:spcAft>
              <a:buSzPts val="3000"/>
              <a:buNone/>
              <a:defRPr sz="4800"/>
            </a:lvl1pPr>
            <a:lvl2pPr lvl="1" rtl="0">
              <a:spcBef>
                <a:spcPts val="0"/>
              </a:spcBef>
              <a:spcAft>
                <a:spcPts val="0"/>
              </a:spcAft>
              <a:buSzPts val="3000"/>
              <a:buNone/>
              <a:defRPr sz="6000"/>
            </a:lvl2pPr>
            <a:lvl3pPr lvl="2" rtl="0">
              <a:spcBef>
                <a:spcPts val="0"/>
              </a:spcBef>
              <a:spcAft>
                <a:spcPts val="0"/>
              </a:spcAft>
              <a:buSzPts val="3000"/>
              <a:buNone/>
              <a:defRPr sz="6000"/>
            </a:lvl3pPr>
            <a:lvl4pPr lvl="3" rtl="0">
              <a:spcBef>
                <a:spcPts val="0"/>
              </a:spcBef>
              <a:spcAft>
                <a:spcPts val="0"/>
              </a:spcAft>
              <a:buSzPts val="3000"/>
              <a:buNone/>
              <a:defRPr sz="6000"/>
            </a:lvl4pPr>
            <a:lvl5pPr lvl="4" rtl="0">
              <a:spcBef>
                <a:spcPts val="0"/>
              </a:spcBef>
              <a:spcAft>
                <a:spcPts val="0"/>
              </a:spcAft>
              <a:buSzPts val="3000"/>
              <a:buNone/>
              <a:defRPr sz="6000"/>
            </a:lvl5pPr>
            <a:lvl6pPr lvl="5" rtl="0">
              <a:spcBef>
                <a:spcPts val="0"/>
              </a:spcBef>
              <a:spcAft>
                <a:spcPts val="0"/>
              </a:spcAft>
              <a:buSzPts val="3000"/>
              <a:buNone/>
              <a:defRPr sz="6000"/>
            </a:lvl6pPr>
            <a:lvl7pPr lvl="6" rtl="0">
              <a:spcBef>
                <a:spcPts val="0"/>
              </a:spcBef>
              <a:spcAft>
                <a:spcPts val="0"/>
              </a:spcAft>
              <a:buSzPts val="3000"/>
              <a:buNone/>
              <a:defRPr sz="6000"/>
            </a:lvl7pPr>
            <a:lvl8pPr lvl="7" rtl="0">
              <a:spcBef>
                <a:spcPts val="0"/>
              </a:spcBef>
              <a:spcAft>
                <a:spcPts val="0"/>
              </a:spcAft>
              <a:buSzPts val="3000"/>
              <a:buNone/>
              <a:defRPr sz="6000"/>
            </a:lvl8pPr>
            <a:lvl9pPr lvl="8" rtl="0">
              <a:spcBef>
                <a:spcPts val="0"/>
              </a:spcBef>
              <a:spcAft>
                <a:spcPts val="0"/>
              </a:spcAft>
              <a:buSzPts val="3000"/>
              <a:buNone/>
              <a:defRPr sz="6000"/>
            </a:lvl9pPr>
          </a:lstStyle>
          <a:p>
            <a:r>
              <a:t>xx%</a:t>
            </a:r>
          </a:p>
        </p:txBody>
      </p:sp>
      <p:sp>
        <p:nvSpPr>
          <p:cNvPr id="359" name="Google Shape;359;p13"/>
          <p:cNvSpPr txBox="1">
            <a:spLocks noGrp="1"/>
          </p:cNvSpPr>
          <p:nvPr>
            <p:ph type="ctrTitle" idx="2"/>
          </p:nvPr>
        </p:nvSpPr>
        <p:spPr>
          <a:xfrm>
            <a:off x="1426550" y="1231400"/>
            <a:ext cx="15435000" cy="1387200"/>
          </a:xfrm>
          <a:prstGeom prst="rect">
            <a:avLst/>
          </a:prstGeom>
        </p:spPr>
        <p:txBody>
          <a:bodyPr spcFirstLastPara="1" wrap="square" lIns="91425" tIns="91425" rIns="91425" bIns="91425" anchor="t" anchorCtr="0">
            <a:noAutofit/>
          </a:bodyPr>
          <a:lstStyle>
            <a:lvl1pPr lvl="0" algn="ctr" rtl="0">
              <a:lnSpc>
                <a:spcPct val="80000"/>
              </a:lnSpc>
              <a:spcBef>
                <a:spcPts val="0"/>
              </a:spcBef>
              <a:spcAft>
                <a:spcPts val="0"/>
              </a:spcAft>
              <a:buClr>
                <a:srgbClr val="191919"/>
              </a:buClr>
              <a:buSzPts val="5200"/>
              <a:buNone/>
              <a:defRPr/>
            </a:lvl1pPr>
            <a:lvl2pPr lvl="1" algn="ctr" rtl="0">
              <a:spcBef>
                <a:spcPts val="0"/>
              </a:spcBef>
              <a:spcAft>
                <a:spcPts val="0"/>
              </a:spcAft>
              <a:buClr>
                <a:srgbClr val="191919"/>
              </a:buClr>
              <a:buSzPts val="5200"/>
              <a:buNone/>
              <a:defRPr sz="10400">
                <a:solidFill>
                  <a:srgbClr val="191919"/>
                </a:solidFill>
              </a:defRPr>
            </a:lvl2pPr>
            <a:lvl3pPr lvl="2" algn="ctr" rtl="0">
              <a:spcBef>
                <a:spcPts val="0"/>
              </a:spcBef>
              <a:spcAft>
                <a:spcPts val="0"/>
              </a:spcAft>
              <a:buClr>
                <a:srgbClr val="191919"/>
              </a:buClr>
              <a:buSzPts val="5200"/>
              <a:buNone/>
              <a:defRPr sz="10400">
                <a:solidFill>
                  <a:srgbClr val="191919"/>
                </a:solidFill>
              </a:defRPr>
            </a:lvl3pPr>
            <a:lvl4pPr lvl="3" algn="ctr" rtl="0">
              <a:spcBef>
                <a:spcPts val="0"/>
              </a:spcBef>
              <a:spcAft>
                <a:spcPts val="0"/>
              </a:spcAft>
              <a:buClr>
                <a:srgbClr val="191919"/>
              </a:buClr>
              <a:buSzPts val="5200"/>
              <a:buNone/>
              <a:defRPr sz="10400">
                <a:solidFill>
                  <a:srgbClr val="191919"/>
                </a:solidFill>
              </a:defRPr>
            </a:lvl4pPr>
            <a:lvl5pPr lvl="4" algn="ctr" rtl="0">
              <a:spcBef>
                <a:spcPts val="0"/>
              </a:spcBef>
              <a:spcAft>
                <a:spcPts val="0"/>
              </a:spcAft>
              <a:buClr>
                <a:srgbClr val="191919"/>
              </a:buClr>
              <a:buSzPts val="5200"/>
              <a:buNone/>
              <a:defRPr sz="10400">
                <a:solidFill>
                  <a:srgbClr val="191919"/>
                </a:solidFill>
              </a:defRPr>
            </a:lvl5pPr>
            <a:lvl6pPr lvl="5" algn="ctr" rtl="0">
              <a:spcBef>
                <a:spcPts val="0"/>
              </a:spcBef>
              <a:spcAft>
                <a:spcPts val="0"/>
              </a:spcAft>
              <a:buClr>
                <a:srgbClr val="191919"/>
              </a:buClr>
              <a:buSzPts val="5200"/>
              <a:buNone/>
              <a:defRPr sz="10400">
                <a:solidFill>
                  <a:srgbClr val="191919"/>
                </a:solidFill>
              </a:defRPr>
            </a:lvl6pPr>
            <a:lvl7pPr lvl="6" algn="ctr" rtl="0">
              <a:spcBef>
                <a:spcPts val="0"/>
              </a:spcBef>
              <a:spcAft>
                <a:spcPts val="0"/>
              </a:spcAft>
              <a:buClr>
                <a:srgbClr val="191919"/>
              </a:buClr>
              <a:buSzPts val="5200"/>
              <a:buNone/>
              <a:defRPr sz="10400">
                <a:solidFill>
                  <a:srgbClr val="191919"/>
                </a:solidFill>
              </a:defRPr>
            </a:lvl7pPr>
            <a:lvl8pPr lvl="7" algn="ctr" rtl="0">
              <a:spcBef>
                <a:spcPts val="0"/>
              </a:spcBef>
              <a:spcAft>
                <a:spcPts val="0"/>
              </a:spcAft>
              <a:buClr>
                <a:srgbClr val="191919"/>
              </a:buClr>
              <a:buSzPts val="5200"/>
              <a:buNone/>
              <a:defRPr sz="10400">
                <a:solidFill>
                  <a:srgbClr val="191919"/>
                </a:solidFill>
              </a:defRPr>
            </a:lvl8pPr>
            <a:lvl9pPr lvl="8" algn="ctr" rtl="0">
              <a:spcBef>
                <a:spcPts val="0"/>
              </a:spcBef>
              <a:spcAft>
                <a:spcPts val="0"/>
              </a:spcAft>
              <a:buClr>
                <a:srgbClr val="191919"/>
              </a:buClr>
              <a:buSzPts val="5200"/>
              <a:buNone/>
              <a:defRPr sz="10400">
                <a:solidFill>
                  <a:srgbClr val="191919"/>
                </a:solidFill>
              </a:defRPr>
            </a:lvl9pPr>
          </a:lstStyle>
          <a:p>
            <a:endParaRPr/>
          </a:p>
        </p:txBody>
      </p:sp>
      <p:sp>
        <p:nvSpPr>
          <p:cNvPr id="360" name="Google Shape;360;p13"/>
          <p:cNvSpPr txBox="1">
            <a:spLocks noGrp="1"/>
          </p:cNvSpPr>
          <p:nvPr>
            <p:ph type="title" idx="3" hasCustomPrompt="1"/>
          </p:nvPr>
        </p:nvSpPr>
        <p:spPr>
          <a:xfrm>
            <a:off x="5611751" y="6559988"/>
            <a:ext cx="1469400" cy="1137000"/>
          </a:xfrm>
          <a:prstGeom prst="rect">
            <a:avLst/>
          </a:prstGeom>
          <a:noFill/>
        </p:spPr>
        <p:txBody>
          <a:bodyPr spcFirstLastPara="1" wrap="square" lIns="91425" tIns="91425" rIns="91425" bIns="91425" anchor="b" anchorCtr="0">
            <a:noAutofit/>
          </a:bodyPr>
          <a:lstStyle>
            <a:lvl1pPr lvl="0" algn="ctr" rtl="0">
              <a:spcBef>
                <a:spcPts val="0"/>
              </a:spcBef>
              <a:spcAft>
                <a:spcPts val="0"/>
              </a:spcAft>
              <a:buSzPts val="3000"/>
              <a:buNone/>
              <a:defRPr sz="4800"/>
            </a:lvl1pPr>
            <a:lvl2pPr lvl="1" rtl="0">
              <a:spcBef>
                <a:spcPts val="0"/>
              </a:spcBef>
              <a:spcAft>
                <a:spcPts val="0"/>
              </a:spcAft>
              <a:buSzPts val="3000"/>
              <a:buNone/>
              <a:defRPr sz="6000"/>
            </a:lvl2pPr>
            <a:lvl3pPr lvl="2" rtl="0">
              <a:spcBef>
                <a:spcPts val="0"/>
              </a:spcBef>
              <a:spcAft>
                <a:spcPts val="0"/>
              </a:spcAft>
              <a:buSzPts val="3000"/>
              <a:buNone/>
              <a:defRPr sz="6000"/>
            </a:lvl3pPr>
            <a:lvl4pPr lvl="3" rtl="0">
              <a:spcBef>
                <a:spcPts val="0"/>
              </a:spcBef>
              <a:spcAft>
                <a:spcPts val="0"/>
              </a:spcAft>
              <a:buSzPts val="3000"/>
              <a:buNone/>
              <a:defRPr sz="6000"/>
            </a:lvl4pPr>
            <a:lvl5pPr lvl="4" rtl="0">
              <a:spcBef>
                <a:spcPts val="0"/>
              </a:spcBef>
              <a:spcAft>
                <a:spcPts val="0"/>
              </a:spcAft>
              <a:buSzPts val="3000"/>
              <a:buNone/>
              <a:defRPr sz="6000"/>
            </a:lvl5pPr>
            <a:lvl6pPr lvl="5" rtl="0">
              <a:spcBef>
                <a:spcPts val="0"/>
              </a:spcBef>
              <a:spcAft>
                <a:spcPts val="0"/>
              </a:spcAft>
              <a:buSzPts val="3000"/>
              <a:buNone/>
              <a:defRPr sz="6000"/>
            </a:lvl6pPr>
            <a:lvl7pPr lvl="6" rtl="0">
              <a:spcBef>
                <a:spcPts val="0"/>
              </a:spcBef>
              <a:spcAft>
                <a:spcPts val="0"/>
              </a:spcAft>
              <a:buSzPts val="3000"/>
              <a:buNone/>
              <a:defRPr sz="6000"/>
            </a:lvl7pPr>
            <a:lvl8pPr lvl="7" rtl="0">
              <a:spcBef>
                <a:spcPts val="0"/>
              </a:spcBef>
              <a:spcAft>
                <a:spcPts val="0"/>
              </a:spcAft>
              <a:buSzPts val="3000"/>
              <a:buNone/>
              <a:defRPr sz="6000"/>
            </a:lvl8pPr>
            <a:lvl9pPr lvl="8" rtl="0">
              <a:spcBef>
                <a:spcPts val="0"/>
              </a:spcBef>
              <a:spcAft>
                <a:spcPts val="0"/>
              </a:spcAft>
              <a:buSzPts val="3000"/>
              <a:buNone/>
              <a:defRPr sz="6000"/>
            </a:lvl9pPr>
          </a:lstStyle>
          <a:p>
            <a:r>
              <a:t>xx%</a:t>
            </a:r>
          </a:p>
        </p:txBody>
      </p:sp>
      <p:sp>
        <p:nvSpPr>
          <p:cNvPr id="361" name="Google Shape;361;p13"/>
          <p:cNvSpPr/>
          <p:nvPr/>
        </p:nvSpPr>
        <p:spPr>
          <a:xfrm>
            <a:off x="939566" y="2113800"/>
            <a:ext cx="499200" cy="499800"/>
          </a:xfrm>
          <a:prstGeom prst="ellipse">
            <a:avLst/>
          </a:prstGeom>
          <a:solidFill>
            <a:schemeClr val="accent3"/>
          </a:solidFill>
          <a:ln w="19050"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lvl="0" indent="0" algn="l" rtl="0">
              <a:spcBef>
                <a:spcPts val="0"/>
              </a:spcBef>
              <a:spcAft>
                <a:spcPts val="0"/>
              </a:spcAft>
              <a:buNone/>
            </a:pPr>
            <a:endParaRPr sz="3600"/>
          </a:p>
        </p:txBody>
      </p:sp>
      <p:sp>
        <p:nvSpPr>
          <p:cNvPr id="362" name="Google Shape;362;p13"/>
          <p:cNvSpPr/>
          <p:nvPr/>
        </p:nvSpPr>
        <p:spPr>
          <a:xfrm>
            <a:off x="440366" y="1431000"/>
            <a:ext cx="499200" cy="499800"/>
          </a:xfrm>
          <a:prstGeom prst="diamond">
            <a:avLst/>
          </a:prstGeom>
          <a:solidFill>
            <a:schemeClr val="accent1"/>
          </a:solidFill>
          <a:ln w="19050"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lvl="0" indent="0" algn="l" rtl="0">
              <a:spcBef>
                <a:spcPts val="0"/>
              </a:spcBef>
              <a:spcAft>
                <a:spcPts val="0"/>
              </a:spcAft>
              <a:buNone/>
            </a:pPr>
            <a:endParaRPr sz="3600"/>
          </a:p>
        </p:txBody>
      </p:sp>
      <p:sp>
        <p:nvSpPr>
          <p:cNvPr id="363" name="Google Shape;363;p13"/>
          <p:cNvSpPr txBox="1">
            <a:spLocks noGrp="1"/>
          </p:cNvSpPr>
          <p:nvPr>
            <p:ph type="ctrTitle" idx="4"/>
          </p:nvPr>
        </p:nvSpPr>
        <p:spPr>
          <a:xfrm>
            <a:off x="8051150" y="3655308"/>
            <a:ext cx="4998600" cy="16530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191919"/>
              </a:buClr>
              <a:buSzPts val="2200"/>
              <a:buNone/>
              <a:defRPr sz="4400"/>
            </a:lvl1pPr>
            <a:lvl2pPr lvl="1" rtl="0">
              <a:spcBef>
                <a:spcPts val="0"/>
              </a:spcBef>
              <a:spcAft>
                <a:spcPts val="0"/>
              </a:spcAft>
              <a:buClr>
                <a:srgbClr val="191919"/>
              </a:buClr>
              <a:buSzPts val="2200"/>
              <a:buNone/>
              <a:defRPr sz="4400">
                <a:solidFill>
                  <a:srgbClr val="191919"/>
                </a:solidFill>
              </a:defRPr>
            </a:lvl2pPr>
            <a:lvl3pPr lvl="2" rtl="0">
              <a:spcBef>
                <a:spcPts val="0"/>
              </a:spcBef>
              <a:spcAft>
                <a:spcPts val="0"/>
              </a:spcAft>
              <a:buClr>
                <a:srgbClr val="191919"/>
              </a:buClr>
              <a:buSzPts val="2200"/>
              <a:buNone/>
              <a:defRPr sz="4400">
                <a:solidFill>
                  <a:srgbClr val="191919"/>
                </a:solidFill>
              </a:defRPr>
            </a:lvl3pPr>
            <a:lvl4pPr lvl="3" rtl="0">
              <a:spcBef>
                <a:spcPts val="0"/>
              </a:spcBef>
              <a:spcAft>
                <a:spcPts val="0"/>
              </a:spcAft>
              <a:buClr>
                <a:srgbClr val="191919"/>
              </a:buClr>
              <a:buSzPts val="2200"/>
              <a:buNone/>
              <a:defRPr sz="4400">
                <a:solidFill>
                  <a:srgbClr val="191919"/>
                </a:solidFill>
              </a:defRPr>
            </a:lvl4pPr>
            <a:lvl5pPr lvl="4" rtl="0">
              <a:spcBef>
                <a:spcPts val="0"/>
              </a:spcBef>
              <a:spcAft>
                <a:spcPts val="0"/>
              </a:spcAft>
              <a:buClr>
                <a:srgbClr val="191919"/>
              </a:buClr>
              <a:buSzPts val="2200"/>
              <a:buNone/>
              <a:defRPr sz="4400">
                <a:solidFill>
                  <a:srgbClr val="191919"/>
                </a:solidFill>
              </a:defRPr>
            </a:lvl5pPr>
            <a:lvl6pPr lvl="5" rtl="0">
              <a:spcBef>
                <a:spcPts val="0"/>
              </a:spcBef>
              <a:spcAft>
                <a:spcPts val="0"/>
              </a:spcAft>
              <a:buClr>
                <a:srgbClr val="191919"/>
              </a:buClr>
              <a:buSzPts val="2200"/>
              <a:buNone/>
              <a:defRPr sz="4400">
                <a:solidFill>
                  <a:srgbClr val="191919"/>
                </a:solidFill>
              </a:defRPr>
            </a:lvl6pPr>
            <a:lvl7pPr lvl="6" rtl="0">
              <a:spcBef>
                <a:spcPts val="0"/>
              </a:spcBef>
              <a:spcAft>
                <a:spcPts val="0"/>
              </a:spcAft>
              <a:buClr>
                <a:srgbClr val="191919"/>
              </a:buClr>
              <a:buSzPts val="2200"/>
              <a:buNone/>
              <a:defRPr sz="4400">
                <a:solidFill>
                  <a:srgbClr val="191919"/>
                </a:solidFill>
              </a:defRPr>
            </a:lvl7pPr>
            <a:lvl8pPr lvl="7" rtl="0">
              <a:spcBef>
                <a:spcPts val="0"/>
              </a:spcBef>
              <a:spcAft>
                <a:spcPts val="0"/>
              </a:spcAft>
              <a:buClr>
                <a:srgbClr val="191919"/>
              </a:buClr>
              <a:buSzPts val="2200"/>
              <a:buNone/>
              <a:defRPr sz="4400">
                <a:solidFill>
                  <a:srgbClr val="191919"/>
                </a:solidFill>
              </a:defRPr>
            </a:lvl8pPr>
            <a:lvl9pPr lvl="8" rtl="0">
              <a:spcBef>
                <a:spcPts val="0"/>
              </a:spcBef>
              <a:spcAft>
                <a:spcPts val="0"/>
              </a:spcAft>
              <a:buClr>
                <a:srgbClr val="191919"/>
              </a:buClr>
              <a:buSzPts val="2200"/>
              <a:buNone/>
              <a:defRPr sz="4400">
                <a:solidFill>
                  <a:srgbClr val="191919"/>
                </a:solidFill>
              </a:defRPr>
            </a:lvl9pPr>
          </a:lstStyle>
          <a:p>
            <a:endParaRPr/>
          </a:p>
        </p:txBody>
      </p:sp>
      <p:sp>
        <p:nvSpPr>
          <p:cNvPr id="364" name="Google Shape;364;p13"/>
          <p:cNvSpPr txBox="1">
            <a:spLocks noGrp="1"/>
          </p:cNvSpPr>
          <p:nvPr>
            <p:ph type="ctrTitle" idx="5"/>
          </p:nvPr>
        </p:nvSpPr>
        <p:spPr>
          <a:xfrm>
            <a:off x="8051150" y="6302009"/>
            <a:ext cx="4998600" cy="16530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191919"/>
              </a:buClr>
              <a:buSzPts val="2200"/>
              <a:buNone/>
              <a:defRPr sz="4400"/>
            </a:lvl1pPr>
            <a:lvl2pPr lvl="1" rtl="0">
              <a:spcBef>
                <a:spcPts val="0"/>
              </a:spcBef>
              <a:spcAft>
                <a:spcPts val="0"/>
              </a:spcAft>
              <a:buClr>
                <a:srgbClr val="191919"/>
              </a:buClr>
              <a:buSzPts val="2200"/>
              <a:buNone/>
              <a:defRPr sz="4400">
                <a:solidFill>
                  <a:srgbClr val="191919"/>
                </a:solidFill>
              </a:defRPr>
            </a:lvl2pPr>
            <a:lvl3pPr lvl="2" rtl="0">
              <a:spcBef>
                <a:spcPts val="0"/>
              </a:spcBef>
              <a:spcAft>
                <a:spcPts val="0"/>
              </a:spcAft>
              <a:buClr>
                <a:srgbClr val="191919"/>
              </a:buClr>
              <a:buSzPts val="2200"/>
              <a:buNone/>
              <a:defRPr sz="4400">
                <a:solidFill>
                  <a:srgbClr val="191919"/>
                </a:solidFill>
              </a:defRPr>
            </a:lvl3pPr>
            <a:lvl4pPr lvl="3" rtl="0">
              <a:spcBef>
                <a:spcPts val="0"/>
              </a:spcBef>
              <a:spcAft>
                <a:spcPts val="0"/>
              </a:spcAft>
              <a:buClr>
                <a:srgbClr val="191919"/>
              </a:buClr>
              <a:buSzPts val="2200"/>
              <a:buNone/>
              <a:defRPr sz="4400">
                <a:solidFill>
                  <a:srgbClr val="191919"/>
                </a:solidFill>
              </a:defRPr>
            </a:lvl4pPr>
            <a:lvl5pPr lvl="4" rtl="0">
              <a:spcBef>
                <a:spcPts val="0"/>
              </a:spcBef>
              <a:spcAft>
                <a:spcPts val="0"/>
              </a:spcAft>
              <a:buClr>
                <a:srgbClr val="191919"/>
              </a:buClr>
              <a:buSzPts val="2200"/>
              <a:buNone/>
              <a:defRPr sz="4400">
                <a:solidFill>
                  <a:srgbClr val="191919"/>
                </a:solidFill>
              </a:defRPr>
            </a:lvl5pPr>
            <a:lvl6pPr lvl="5" rtl="0">
              <a:spcBef>
                <a:spcPts val="0"/>
              </a:spcBef>
              <a:spcAft>
                <a:spcPts val="0"/>
              </a:spcAft>
              <a:buClr>
                <a:srgbClr val="191919"/>
              </a:buClr>
              <a:buSzPts val="2200"/>
              <a:buNone/>
              <a:defRPr sz="4400">
                <a:solidFill>
                  <a:srgbClr val="191919"/>
                </a:solidFill>
              </a:defRPr>
            </a:lvl6pPr>
            <a:lvl7pPr lvl="6" rtl="0">
              <a:spcBef>
                <a:spcPts val="0"/>
              </a:spcBef>
              <a:spcAft>
                <a:spcPts val="0"/>
              </a:spcAft>
              <a:buClr>
                <a:srgbClr val="191919"/>
              </a:buClr>
              <a:buSzPts val="2200"/>
              <a:buNone/>
              <a:defRPr sz="4400">
                <a:solidFill>
                  <a:srgbClr val="191919"/>
                </a:solidFill>
              </a:defRPr>
            </a:lvl7pPr>
            <a:lvl8pPr lvl="7" rtl="0">
              <a:spcBef>
                <a:spcPts val="0"/>
              </a:spcBef>
              <a:spcAft>
                <a:spcPts val="0"/>
              </a:spcAft>
              <a:buClr>
                <a:srgbClr val="191919"/>
              </a:buClr>
              <a:buSzPts val="2200"/>
              <a:buNone/>
              <a:defRPr sz="4400">
                <a:solidFill>
                  <a:srgbClr val="191919"/>
                </a:solidFill>
              </a:defRPr>
            </a:lvl8pPr>
            <a:lvl9pPr lvl="8" rtl="0">
              <a:spcBef>
                <a:spcPts val="0"/>
              </a:spcBef>
              <a:spcAft>
                <a:spcPts val="0"/>
              </a:spcAft>
              <a:buClr>
                <a:srgbClr val="191919"/>
              </a:buClr>
              <a:buSzPts val="2200"/>
              <a:buNone/>
              <a:defRPr sz="4400">
                <a:solidFill>
                  <a:srgbClr val="191919"/>
                </a:solidFill>
              </a:defRPr>
            </a:lvl9pPr>
          </a:lstStyle>
          <a:p>
            <a:endParaRPr/>
          </a:p>
        </p:txBody>
      </p:sp>
    </p:spTree>
    <p:extLst>
      <p:ext uri="{BB962C8B-B14F-4D97-AF65-F5344CB8AC3E}">
        <p14:creationId xmlns:p14="http://schemas.microsoft.com/office/powerpoint/2010/main" val="38829188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4/14/2026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4/14/2026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4/14/2026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4/14/2026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svg"/><Relationship Id="rId7" Type="http://schemas.openxmlformats.org/officeDocument/2006/relationships/image" Target="../media/image38.svg"/><Relationship Id="rId2" Type="http://schemas.openxmlformats.org/officeDocument/2006/relationships/image" Target="../media/image33.png"/><Relationship Id="rId1" Type="http://schemas.openxmlformats.org/officeDocument/2006/relationships/slideLayout" Target="../slideLayouts/slideLayout7.xml"/><Relationship Id="rId6" Type="http://schemas.openxmlformats.org/officeDocument/2006/relationships/image" Target="../media/image37.png"/><Relationship Id="rId5" Type="http://schemas.openxmlformats.org/officeDocument/2006/relationships/image" Target="../media/image36.svg"/><Relationship Id="rId4" Type="http://schemas.openxmlformats.org/officeDocument/2006/relationships/image" Target="../media/image35.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44.png"/><Relationship Id="rId4" Type="http://schemas.openxmlformats.org/officeDocument/2006/relationships/image" Target="../media/image43.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hyperlink" Target="file:///C:\Documents%20and%20Settings\VI%20TINH%20MULTI\My%20Documents\Downloads\ClipArt\Anhdong\kyhieu\BALBLINK.GIF" TargetMode="External"/><Relationship Id="rId13" Type="http://schemas.openxmlformats.org/officeDocument/2006/relationships/image" Target="../media/image6.gif"/><Relationship Id="rId3" Type="http://schemas.openxmlformats.org/officeDocument/2006/relationships/slideLayout" Target="../slideLayouts/slideLayout13.xml"/><Relationship Id="rId7" Type="http://schemas.openxmlformats.org/officeDocument/2006/relationships/image" Target="../media/image3.gif"/><Relationship Id="rId12" Type="http://schemas.openxmlformats.org/officeDocument/2006/relationships/hyperlink" Target="file:///C:\Documents%20and%20Settings\VI%20TINH%20MULTI\My%20Documents\Downloads\ClipArt\Anhdong\Thiennhien\bd20655_.gif" TargetMode="Externa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hyperlink" Target="file:///C:\Documents%20and%20Settings\VI%20TINH%20MULTI\My%20Documents\Downloads\ClipArt\Anhdong\kyhieu\STARS.GIF" TargetMode="External"/><Relationship Id="rId11" Type="http://schemas.openxmlformats.org/officeDocument/2006/relationships/image" Target="../media/image5.gif"/><Relationship Id="rId5" Type="http://schemas.openxmlformats.org/officeDocument/2006/relationships/image" Target="../media/image2.gif"/><Relationship Id="rId10" Type="http://schemas.openxmlformats.org/officeDocument/2006/relationships/hyperlink" Target="file:///C:\Documents%20and%20Settings\VI%20TINH%20MULTI\My%20Documents\Downloads\ClipArt\Anhdong\Vuicuoi\HEART.GIF" TargetMode="External"/><Relationship Id="rId4" Type="http://schemas.openxmlformats.org/officeDocument/2006/relationships/hyperlink" Target="file:///C:\Documents%20and%20Settings\VI%20TINH%20MULTI\My%20Documents\Downloads\ClipArt\Anhdong\kyhieu\ROTSTAR2.GIF" TargetMode="External"/><Relationship Id="rId9" Type="http://schemas.openxmlformats.org/officeDocument/2006/relationships/image" Target="../media/image4.gif"/><Relationship Id="rId14" Type="http://schemas.openxmlformats.org/officeDocument/2006/relationships/image" Target="../media/image7.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7.png"/><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7.png"/><Relationship Id="rId5" Type="http://schemas.openxmlformats.org/officeDocument/2006/relationships/image" Target="../media/image10.jpeg"/><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7.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7.png"/><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7.png"/><Relationship Id="rId5" Type="http://schemas.openxmlformats.org/officeDocument/2006/relationships/image" Target="../media/image13.gif"/><Relationship Id="rId4" Type="http://schemas.openxmlformats.org/officeDocument/2006/relationships/notesSlide" Target="../notesSlides/notesSlide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91"/>
        <p:cNvGrpSpPr/>
        <p:nvPr/>
      </p:nvGrpSpPr>
      <p:grpSpPr>
        <a:xfrm>
          <a:off x="0" y="0"/>
          <a:ext cx="0" cy="0"/>
          <a:chOff x="0" y="0"/>
          <a:chExt cx="0" cy="0"/>
        </a:xfrm>
      </p:grpSpPr>
      <p:sp>
        <p:nvSpPr>
          <p:cNvPr id="692" name="Google Shape;692;p26"/>
          <p:cNvSpPr txBox="1">
            <a:spLocks noGrp="1"/>
          </p:cNvSpPr>
          <p:nvPr>
            <p:ph type="ctrTitle"/>
          </p:nvPr>
        </p:nvSpPr>
        <p:spPr>
          <a:xfrm>
            <a:off x="1223273" y="2912948"/>
            <a:ext cx="15068825" cy="4018200"/>
          </a:xfrm>
          <a:prstGeom prst="rect">
            <a:avLst/>
          </a:prstGeom>
        </p:spPr>
        <p:txBody>
          <a:bodyPr spcFirstLastPara="1" vert="horz" wrap="square" lIns="182850" tIns="182850" rIns="182850" bIns="182850" rtlCol="0" anchor="b" anchorCtr="0">
            <a:noAutofit/>
          </a:bodyPr>
          <a:lstStyle/>
          <a:p>
            <a:r>
              <a:rPr lang="en-US" sz="9600" b="1" dirty="0">
                <a:solidFill>
                  <a:schemeClr val="accent1"/>
                </a:solidFill>
                <a:latin typeface="Tahoma" panose="020B0604030504040204" pitchFamily="34" charset="0"/>
                <a:ea typeface="Tahoma" panose="020B0604030504040204" pitchFamily="34" charset="0"/>
                <a:cs typeface="Tahoma" panose="020B0604030504040204" pitchFamily="34" charset="0"/>
              </a:rPr>
              <a:t>CHÀO MỪNG  THẦY CÔ VÀ CÁC EM ĐẾN VỚI TIẾT HỌC HÔM NAY </a:t>
            </a:r>
          </a:p>
        </p:txBody>
      </p:sp>
      <p:grpSp>
        <p:nvGrpSpPr>
          <p:cNvPr id="711" name="Google Shape;711;p26"/>
          <p:cNvGrpSpPr/>
          <p:nvPr/>
        </p:nvGrpSpPr>
        <p:grpSpPr>
          <a:xfrm rot="-761177">
            <a:off x="15915237" y="4220895"/>
            <a:ext cx="2674350" cy="2674350"/>
            <a:chOff x="2005688" y="3510288"/>
            <a:chExt cx="1344600" cy="1344600"/>
          </a:xfrm>
        </p:grpSpPr>
        <p:sp>
          <p:nvSpPr>
            <p:cNvPr id="712" name="Google Shape;712;p26"/>
            <p:cNvSpPr/>
            <p:nvPr/>
          </p:nvSpPr>
          <p:spPr>
            <a:xfrm>
              <a:off x="2005688" y="3510288"/>
              <a:ext cx="1344600" cy="1344600"/>
            </a:xfrm>
            <a:prstGeom prst="ellipse">
              <a:avLst/>
            </a:prstGeom>
            <a:solidFill>
              <a:schemeClr val="accent2"/>
            </a:solidFill>
            <a:ln w="19050" cap="flat" cmpd="sng">
              <a:solidFill>
                <a:schemeClr val="dk1"/>
              </a:solidFill>
              <a:prstDash val="solid"/>
              <a:round/>
              <a:headEnd type="none" w="sm" len="sm"/>
              <a:tailEnd type="none" w="sm" len="sm"/>
            </a:ln>
            <a:effectLst>
              <a:outerShdw dist="76200" dir="7380000" algn="bl" rotWithShape="0">
                <a:schemeClr val="dk1">
                  <a:alpha val="31000"/>
                </a:schemeClr>
              </a:outerShdw>
            </a:effectLst>
          </p:spPr>
          <p:txBody>
            <a:bodyPr spcFirstLastPara="1" wrap="square" lIns="182850" tIns="182850" rIns="182850" bIns="182850" anchor="ctr" anchorCtr="0">
              <a:noAutofit/>
            </a:bodyPr>
            <a:lstStyle/>
            <a:p>
              <a:endParaRPr sz="3600"/>
            </a:p>
          </p:txBody>
        </p:sp>
        <p:sp>
          <p:nvSpPr>
            <p:cNvPr id="713" name="Google Shape;713;p26"/>
            <p:cNvSpPr/>
            <p:nvPr/>
          </p:nvSpPr>
          <p:spPr>
            <a:xfrm>
              <a:off x="2087838" y="3592448"/>
              <a:ext cx="1180200" cy="1180200"/>
            </a:xfrm>
            <a:prstGeom prst="ellipse">
              <a:avLst/>
            </a:prstGeom>
            <a:solidFill>
              <a:schemeClr val="lt1"/>
            </a:solidFill>
            <a:ln w="19050"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endParaRPr sz="3600"/>
            </a:p>
          </p:txBody>
        </p:sp>
        <p:sp>
          <p:nvSpPr>
            <p:cNvPr id="714" name="Google Shape;714;p26"/>
            <p:cNvSpPr/>
            <p:nvPr/>
          </p:nvSpPr>
          <p:spPr>
            <a:xfrm>
              <a:off x="2182800" y="3687400"/>
              <a:ext cx="990300" cy="990300"/>
            </a:xfrm>
            <a:prstGeom prst="ellipse">
              <a:avLst/>
            </a:prstGeom>
            <a:solidFill>
              <a:schemeClr val="accent1"/>
            </a:solidFill>
            <a:ln w="19050"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endParaRPr sz="3600"/>
            </a:p>
          </p:txBody>
        </p:sp>
      </p:grpSp>
      <p:grpSp>
        <p:nvGrpSpPr>
          <p:cNvPr id="715" name="Google Shape;715;p26"/>
          <p:cNvGrpSpPr/>
          <p:nvPr/>
        </p:nvGrpSpPr>
        <p:grpSpPr>
          <a:xfrm rot="732494">
            <a:off x="-339412" y="5340686"/>
            <a:ext cx="2674382" cy="2674382"/>
            <a:chOff x="2005688" y="3510288"/>
            <a:chExt cx="1344600" cy="1344600"/>
          </a:xfrm>
        </p:grpSpPr>
        <p:sp>
          <p:nvSpPr>
            <p:cNvPr id="716" name="Google Shape;716;p26"/>
            <p:cNvSpPr/>
            <p:nvPr/>
          </p:nvSpPr>
          <p:spPr>
            <a:xfrm>
              <a:off x="2005688" y="3510288"/>
              <a:ext cx="1344600" cy="1344600"/>
            </a:xfrm>
            <a:prstGeom prst="ellipse">
              <a:avLst/>
            </a:prstGeom>
            <a:solidFill>
              <a:schemeClr val="accent3"/>
            </a:solidFill>
            <a:ln w="19050" cap="flat" cmpd="sng">
              <a:solidFill>
                <a:schemeClr val="dk1"/>
              </a:solidFill>
              <a:prstDash val="solid"/>
              <a:round/>
              <a:headEnd type="none" w="sm" len="sm"/>
              <a:tailEnd type="none" w="sm" len="sm"/>
            </a:ln>
            <a:effectLst>
              <a:outerShdw dist="66675" dir="7200000" algn="bl" rotWithShape="0">
                <a:schemeClr val="dk1">
                  <a:alpha val="30000"/>
                </a:schemeClr>
              </a:outerShdw>
            </a:effectLst>
          </p:spPr>
          <p:txBody>
            <a:bodyPr spcFirstLastPara="1" wrap="square" lIns="182850" tIns="182850" rIns="182850" bIns="182850" anchor="ctr" anchorCtr="0">
              <a:noAutofit/>
            </a:bodyPr>
            <a:lstStyle/>
            <a:p>
              <a:endParaRPr sz="3600"/>
            </a:p>
          </p:txBody>
        </p:sp>
        <p:sp>
          <p:nvSpPr>
            <p:cNvPr id="717" name="Google Shape;717;p26"/>
            <p:cNvSpPr/>
            <p:nvPr/>
          </p:nvSpPr>
          <p:spPr>
            <a:xfrm>
              <a:off x="2087838" y="3592448"/>
              <a:ext cx="1180200" cy="1180200"/>
            </a:xfrm>
            <a:prstGeom prst="ellipse">
              <a:avLst/>
            </a:prstGeom>
            <a:solidFill>
              <a:schemeClr val="dk1"/>
            </a:solidFill>
            <a:ln w="19050"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endParaRPr sz="3600"/>
            </a:p>
          </p:txBody>
        </p:sp>
        <p:sp>
          <p:nvSpPr>
            <p:cNvPr id="718" name="Google Shape;718;p26"/>
            <p:cNvSpPr/>
            <p:nvPr/>
          </p:nvSpPr>
          <p:spPr>
            <a:xfrm>
              <a:off x="2182800" y="3687400"/>
              <a:ext cx="990300" cy="990300"/>
            </a:xfrm>
            <a:prstGeom prst="ellipse">
              <a:avLst/>
            </a:prstGeom>
            <a:solidFill>
              <a:schemeClr val="accent2"/>
            </a:solidFill>
            <a:ln w="19050"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endParaRPr sz="3600"/>
            </a:p>
          </p:txBody>
        </p:sp>
      </p:grpSp>
      <p:sp>
        <p:nvSpPr>
          <p:cNvPr id="727" name="Google Shape;727;p26"/>
          <p:cNvSpPr/>
          <p:nvPr/>
        </p:nvSpPr>
        <p:spPr>
          <a:xfrm>
            <a:off x="1176851" y="2018051"/>
            <a:ext cx="499200" cy="499800"/>
          </a:xfrm>
          <a:prstGeom prst="ellipse">
            <a:avLst/>
          </a:prstGeom>
          <a:solidFill>
            <a:schemeClr val="accent3"/>
          </a:solidFill>
          <a:ln w="19050"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endParaRPr sz="3600"/>
          </a:p>
        </p:txBody>
      </p:sp>
      <p:sp>
        <p:nvSpPr>
          <p:cNvPr id="728" name="Google Shape;728;p26"/>
          <p:cNvSpPr/>
          <p:nvPr/>
        </p:nvSpPr>
        <p:spPr>
          <a:xfrm>
            <a:off x="2405351" y="829100"/>
            <a:ext cx="499200" cy="499800"/>
          </a:xfrm>
          <a:prstGeom prst="diamond">
            <a:avLst/>
          </a:prstGeom>
          <a:solidFill>
            <a:schemeClr val="accent1"/>
          </a:solidFill>
          <a:ln w="19050"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endParaRPr sz="3600"/>
          </a:p>
        </p:txBody>
      </p:sp>
      <p:sp>
        <p:nvSpPr>
          <p:cNvPr id="729" name="Google Shape;729;p26"/>
          <p:cNvSpPr/>
          <p:nvPr/>
        </p:nvSpPr>
        <p:spPr>
          <a:xfrm rot="2700000">
            <a:off x="15195289" y="7739064"/>
            <a:ext cx="483662" cy="419172"/>
          </a:xfrm>
          <a:prstGeom prst="triangle">
            <a:avLst>
              <a:gd name="adj" fmla="val 50000"/>
            </a:avLst>
          </a:prstGeom>
          <a:solidFill>
            <a:schemeClr val="accent2"/>
          </a:solidFill>
          <a:ln w="19050"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endParaRPr sz="3600"/>
          </a:p>
        </p:txBody>
      </p:sp>
      <p:grpSp>
        <p:nvGrpSpPr>
          <p:cNvPr id="731" name="Google Shape;731;p26"/>
          <p:cNvGrpSpPr/>
          <p:nvPr/>
        </p:nvGrpSpPr>
        <p:grpSpPr>
          <a:xfrm rot="-761314">
            <a:off x="16657224" y="4920161"/>
            <a:ext cx="1107648" cy="1116737"/>
            <a:chOff x="5114950" y="3653950"/>
            <a:chExt cx="268125" cy="270325"/>
          </a:xfrm>
        </p:grpSpPr>
        <p:sp>
          <p:nvSpPr>
            <p:cNvPr id="732" name="Google Shape;732;p26"/>
            <p:cNvSpPr/>
            <p:nvPr/>
          </p:nvSpPr>
          <p:spPr>
            <a:xfrm>
              <a:off x="5209075" y="3838175"/>
              <a:ext cx="82100" cy="82100"/>
            </a:xfrm>
            <a:custGeom>
              <a:avLst/>
              <a:gdLst/>
              <a:ahLst/>
              <a:cxnLst/>
              <a:rect l="l" t="t" r="r" b="b"/>
              <a:pathLst>
                <a:path w="3284" h="3284" extrusionOk="0">
                  <a:moveTo>
                    <a:pt x="1642" y="0"/>
                  </a:moveTo>
                  <a:cubicBezTo>
                    <a:pt x="732" y="0"/>
                    <a:pt x="0" y="732"/>
                    <a:pt x="0" y="1642"/>
                  </a:cubicBezTo>
                  <a:cubicBezTo>
                    <a:pt x="0" y="2552"/>
                    <a:pt x="732" y="3283"/>
                    <a:pt x="1642" y="3283"/>
                  </a:cubicBezTo>
                  <a:cubicBezTo>
                    <a:pt x="2552" y="3283"/>
                    <a:pt x="3284" y="2552"/>
                    <a:pt x="3284" y="1642"/>
                  </a:cubicBezTo>
                  <a:cubicBezTo>
                    <a:pt x="3284" y="732"/>
                    <a:pt x="2552" y="0"/>
                    <a:pt x="1642" y="0"/>
                  </a:cubicBezTo>
                  <a:close/>
                </a:path>
              </a:pathLst>
            </a:custGeom>
            <a:solidFill>
              <a:srgbClr val="FFC963"/>
            </a:solidFill>
            <a:ln>
              <a:noFill/>
            </a:ln>
          </p:spPr>
          <p:txBody>
            <a:bodyPr spcFirstLastPara="1" wrap="square" lIns="182850" tIns="182850" rIns="182850" bIns="182850" anchor="ctr" anchorCtr="0">
              <a:noAutofit/>
            </a:bodyPr>
            <a:lstStyle/>
            <a:p>
              <a:endParaRPr sz="3600"/>
            </a:p>
          </p:txBody>
        </p:sp>
        <p:sp>
          <p:nvSpPr>
            <p:cNvPr id="733" name="Google Shape;733;p26"/>
            <p:cNvSpPr/>
            <p:nvPr/>
          </p:nvSpPr>
          <p:spPr>
            <a:xfrm>
              <a:off x="5118525" y="3657950"/>
              <a:ext cx="260975" cy="180300"/>
            </a:xfrm>
            <a:custGeom>
              <a:avLst/>
              <a:gdLst/>
              <a:ahLst/>
              <a:cxnLst/>
              <a:rect l="l" t="t" r="r" b="b"/>
              <a:pathLst>
                <a:path w="10439" h="7212" extrusionOk="0">
                  <a:moveTo>
                    <a:pt x="5264" y="1"/>
                  </a:moveTo>
                  <a:lnTo>
                    <a:pt x="0" y="5228"/>
                  </a:lnTo>
                  <a:cubicBezTo>
                    <a:pt x="1249" y="6406"/>
                    <a:pt x="3034" y="7155"/>
                    <a:pt x="5014" y="7209"/>
                  </a:cubicBezTo>
                  <a:cubicBezTo>
                    <a:pt x="5085" y="7211"/>
                    <a:pt x="5156" y="7212"/>
                    <a:pt x="5226" y="7212"/>
                  </a:cubicBezTo>
                  <a:cubicBezTo>
                    <a:pt x="7300" y="7212"/>
                    <a:pt x="9161" y="6454"/>
                    <a:pt x="10438" y="5246"/>
                  </a:cubicBezTo>
                  <a:lnTo>
                    <a:pt x="5264" y="1"/>
                  </a:lnTo>
                  <a:close/>
                </a:path>
              </a:pathLst>
            </a:custGeom>
            <a:solidFill>
              <a:srgbClr val="FFFFFF"/>
            </a:solidFill>
            <a:ln>
              <a:noFill/>
            </a:ln>
          </p:spPr>
          <p:txBody>
            <a:bodyPr spcFirstLastPara="1" wrap="square" lIns="182850" tIns="182850" rIns="182850" bIns="182850" anchor="ctr" anchorCtr="0">
              <a:noAutofit/>
            </a:bodyPr>
            <a:lstStyle/>
            <a:p>
              <a:endParaRPr sz="3600"/>
            </a:p>
          </p:txBody>
        </p:sp>
        <p:sp>
          <p:nvSpPr>
            <p:cNvPr id="734" name="Google Shape;734;p26"/>
            <p:cNvSpPr/>
            <p:nvPr/>
          </p:nvSpPr>
          <p:spPr>
            <a:xfrm>
              <a:off x="5114950" y="3653950"/>
              <a:ext cx="268125" cy="270325"/>
            </a:xfrm>
            <a:custGeom>
              <a:avLst/>
              <a:gdLst/>
              <a:ahLst/>
              <a:cxnLst/>
              <a:rect l="l" t="t" r="r" b="b"/>
              <a:pathLst>
                <a:path w="10725" h="10813" extrusionOk="0">
                  <a:moveTo>
                    <a:pt x="5407" y="0"/>
                  </a:moveTo>
                  <a:cubicBezTo>
                    <a:pt x="5353" y="0"/>
                    <a:pt x="5318" y="18"/>
                    <a:pt x="5300" y="54"/>
                  </a:cubicBezTo>
                  <a:lnTo>
                    <a:pt x="36" y="5281"/>
                  </a:lnTo>
                  <a:cubicBezTo>
                    <a:pt x="1" y="5317"/>
                    <a:pt x="1" y="5353"/>
                    <a:pt x="1" y="5406"/>
                  </a:cubicBezTo>
                  <a:cubicBezTo>
                    <a:pt x="1" y="5442"/>
                    <a:pt x="19" y="5478"/>
                    <a:pt x="36" y="5513"/>
                  </a:cubicBezTo>
                  <a:cubicBezTo>
                    <a:pt x="697" y="6120"/>
                    <a:pt x="1464" y="6602"/>
                    <a:pt x="2320" y="6941"/>
                  </a:cubicBezTo>
                  <a:cubicBezTo>
                    <a:pt x="2998" y="7226"/>
                    <a:pt x="3712" y="7387"/>
                    <a:pt x="4461" y="7476"/>
                  </a:cubicBezTo>
                  <a:cubicBezTo>
                    <a:pt x="3944" y="7797"/>
                    <a:pt x="3605" y="8368"/>
                    <a:pt x="3605" y="9011"/>
                  </a:cubicBezTo>
                  <a:cubicBezTo>
                    <a:pt x="3605" y="9207"/>
                    <a:pt x="3641" y="9403"/>
                    <a:pt x="3694" y="9582"/>
                  </a:cubicBezTo>
                  <a:cubicBezTo>
                    <a:pt x="3724" y="9656"/>
                    <a:pt x="3791" y="9693"/>
                    <a:pt x="3864" y="9693"/>
                  </a:cubicBezTo>
                  <a:cubicBezTo>
                    <a:pt x="3878" y="9693"/>
                    <a:pt x="3893" y="9692"/>
                    <a:pt x="3908" y="9689"/>
                  </a:cubicBezTo>
                  <a:cubicBezTo>
                    <a:pt x="3980" y="9653"/>
                    <a:pt x="4033" y="9564"/>
                    <a:pt x="3997" y="9474"/>
                  </a:cubicBezTo>
                  <a:cubicBezTo>
                    <a:pt x="3944" y="9296"/>
                    <a:pt x="3908" y="9100"/>
                    <a:pt x="3926" y="8903"/>
                  </a:cubicBezTo>
                  <a:cubicBezTo>
                    <a:pt x="3980" y="8172"/>
                    <a:pt x="4568" y="7583"/>
                    <a:pt x="5300" y="7530"/>
                  </a:cubicBezTo>
                  <a:cubicBezTo>
                    <a:pt x="5334" y="7527"/>
                    <a:pt x="5368" y="7526"/>
                    <a:pt x="5401" y="7526"/>
                  </a:cubicBezTo>
                  <a:cubicBezTo>
                    <a:pt x="6161" y="7526"/>
                    <a:pt x="6802" y="8098"/>
                    <a:pt x="6888" y="8850"/>
                  </a:cubicBezTo>
                  <a:lnTo>
                    <a:pt x="5407" y="8850"/>
                  </a:lnTo>
                  <a:cubicBezTo>
                    <a:pt x="5336" y="8850"/>
                    <a:pt x="5264" y="8921"/>
                    <a:pt x="5246" y="8993"/>
                  </a:cubicBezTo>
                  <a:cubicBezTo>
                    <a:pt x="5229" y="9082"/>
                    <a:pt x="5318" y="9171"/>
                    <a:pt x="5407" y="9171"/>
                  </a:cubicBezTo>
                  <a:lnTo>
                    <a:pt x="6888" y="9171"/>
                  </a:lnTo>
                  <a:cubicBezTo>
                    <a:pt x="6799" y="9921"/>
                    <a:pt x="6174" y="10491"/>
                    <a:pt x="5407" y="10491"/>
                  </a:cubicBezTo>
                  <a:cubicBezTo>
                    <a:pt x="5014" y="10491"/>
                    <a:pt x="4640" y="10349"/>
                    <a:pt x="4354" y="10063"/>
                  </a:cubicBezTo>
                  <a:cubicBezTo>
                    <a:pt x="4328" y="10036"/>
                    <a:pt x="4287" y="10023"/>
                    <a:pt x="4247" y="10023"/>
                  </a:cubicBezTo>
                  <a:cubicBezTo>
                    <a:pt x="4207" y="10023"/>
                    <a:pt x="4167" y="10036"/>
                    <a:pt x="4140" y="10063"/>
                  </a:cubicBezTo>
                  <a:cubicBezTo>
                    <a:pt x="4069" y="10135"/>
                    <a:pt x="4069" y="10224"/>
                    <a:pt x="4140" y="10295"/>
                  </a:cubicBezTo>
                  <a:cubicBezTo>
                    <a:pt x="4479" y="10616"/>
                    <a:pt x="4925" y="10813"/>
                    <a:pt x="5407" y="10813"/>
                  </a:cubicBezTo>
                  <a:cubicBezTo>
                    <a:pt x="6406" y="10813"/>
                    <a:pt x="7227" y="9974"/>
                    <a:pt x="7209" y="8957"/>
                  </a:cubicBezTo>
                  <a:cubicBezTo>
                    <a:pt x="7191" y="8333"/>
                    <a:pt x="6852" y="7779"/>
                    <a:pt x="6335" y="7476"/>
                  </a:cubicBezTo>
                  <a:cubicBezTo>
                    <a:pt x="7994" y="7280"/>
                    <a:pt x="9546" y="6602"/>
                    <a:pt x="10671" y="5513"/>
                  </a:cubicBezTo>
                  <a:cubicBezTo>
                    <a:pt x="10706" y="5496"/>
                    <a:pt x="10724" y="5460"/>
                    <a:pt x="10724" y="5406"/>
                  </a:cubicBezTo>
                  <a:cubicBezTo>
                    <a:pt x="10724" y="5371"/>
                    <a:pt x="10706" y="5317"/>
                    <a:pt x="10688" y="5299"/>
                  </a:cubicBezTo>
                  <a:lnTo>
                    <a:pt x="8155" y="2730"/>
                  </a:lnTo>
                  <a:cubicBezTo>
                    <a:pt x="8119" y="2703"/>
                    <a:pt x="8079" y="2690"/>
                    <a:pt x="8039" y="2690"/>
                  </a:cubicBezTo>
                  <a:cubicBezTo>
                    <a:pt x="7999" y="2690"/>
                    <a:pt x="7958" y="2703"/>
                    <a:pt x="7923" y="2730"/>
                  </a:cubicBezTo>
                  <a:cubicBezTo>
                    <a:pt x="7869" y="2801"/>
                    <a:pt x="7869" y="2891"/>
                    <a:pt x="7923" y="2962"/>
                  </a:cubicBezTo>
                  <a:lnTo>
                    <a:pt x="10332" y="5406"/>
                  </a:lnTo>
                  <a:cubicBezTo>
                    <a:pt x="9100" y="6530"/>
                    <a:pt x="7370" y="7173"/>
                    <a:pt x="5568" y="7208"/>
                  </a:cubicBezTo>
                  <a:lnTo>
                    <a:pt x="5568" y="5727"/>
                  </a:lnTo>
                  <a:cubicBezTo>
                    <a:pt x="5568" y="5656"/>
                    <a:pt x="5514" y="5585"/>
                    <a:pt x="5425" y="5567"/>
                  </a:cubicBezTo>
                  <a:cubicBezTo>
                    <a:pt x="5336" y="5567"/>
                    <a:pt x="5246" y="5638"/>
                    <a:pt x="5246" y="5727"/>
                  </a:cubicBezTo>
                  <a:lnTo>
                    <a:pt x="5246" y="7208"/>
                  </a:lnTo>
                  <a:lnTo>
                    <a:pt x="5157" y="7208"/>
                  </a:lnTo>
                  <a:cubicBezTo>
                    <a:pt x="4212" y="7173"/>
                    <a:pt x="3284" y="6994"/>
                    <a:pt x="2445" y="6655"/>
                  </a:cubicBezTo>
                  <a:cubicBezTo>
                    <a:pt x="1660" y="6334"/>
                    <a:pt x="964" y="5924"/>
                    <a:pt x="375" y="5388"/>
                  </a:cubicBezTo>
                  <a:lnTo>
                    <a:pt x="5407" y="393"/>
                  </a:lnTo>
                  <a:lnTo>
                    <a:pt x="7405" y="2427"/>
                  </a:lnTo>
                  <a:cubicBezTo>
                    <a:pt x="7441" y="2453"/>
                    <a:pt x="7481" y="2467"/>
                    <a:pt x="7521" y="2467"/>
                  </a:cubicBezTo>
                  <a:cubicBezTo>
                    <a:pt x="7561" y="2467"/>
                    <a:pt x="7602" y="2453"/>
                    <a:pt x="7637" y="2427"/>
                  </a:cubicBezTo>
                  <a:cubicBezTo>
                    <a:pt x="7691" y="2373"/>
                    <a:pt x="7691" y="2266"/>
                    <a:pt x="7637" y="2195"/>
                  </a:cubicBezTo>
                  <a:lnTo>
                    <a:pt x="5514" y="54"/>
                  </a:lnTo>
                  <a:cubicBezTo>
                    <a:pt x="5478" y="18"/>
                    <a:pt x="5443" y="0"/>
                    <a:pt x="5407" y="0"/>
                  </a:cubicBezTo>
                  <a:close/>
                </a:path>
              </a:pathLst>
            </a:custGeom>
            <a:solidFill>
              <a:srgbClr val="241E58"/>
            </a:solidFill>
            <a:ln>
              <a:noFill/>
            </a:ln>
          </p:spPr>
          <p:txBody>
            <a:bodyPr spcFirstLastPara="1" wrap="square" lIns="182850" tIns="182850" rIns="182850" bIns="182850" anchor="ctr" anchorCtr="0">
              <a:noAutofit/>
            </a:bodyPr>
            <a:lstStyle/>
            <a:p>
              <a:endParaRPr sz="3600"/>
            </a:p>
          </p:txBody>
        </p:sp>
        <p:sp>
          <p:nvSpPr>
            <p:cNvPr id="735" name="Google Shape;735;p26"/>
            <p:cNvSpPr/>
            <p:nvPr/>
          </p:nvSpPr>
          <p:spPr>
            <a:xfrm>
              <a:off x="5246100" y="3714600"/>
              <a:ext cx="8050" cy="8550"/>
            </a:xfrm>
            <a:custGeom>
              <a:avLst/>
              <a:gdLst/>
              <a:ahLst/>
              <a:cxnLst/>
              <a:rect l="l" t="t" r="r" b="b"/>
              <a:pathLst>
                <a:path w="322" h="342" extrusionOk="0">
                  <a:moveTo>
                    <a:pt x="143" y="1"/>
                  </a:moveTo>
                  <a:cubicBezTo>
                    <a:pt x="54" y="18"/>
                    <a:pt x="0" y="90"/>
                    <a:pt x="0" y="161"/>
                  </a:cubicBezTo>
                  <a:lnTo>
                    <a:pt x="0" y="179"/>
                  </a:lnTo>
                  <a:cubicBezTo>
                    <a:pt x="0" y="250"/>
                    <a:pt x="54" y="322"/>
                    <a:pt x="143" y="340"/>
                  </a:cubicBezTo>
                  <a:cubicBezTo>
                    <a:pt x="151" y="341"/>
                    <a:pt x="159" y="342"/>
                    <a:pt x="166" y="342"/>
                  </a:cubicBezTo>
                  <a:cubicBezTo>
                    <a:pt x="247" y="342"/>
                    <a:pt x="322" y="260"/>
                    <a:pt x="322" y="179"/>
                  </a:cubicBezTo>
                  <a:lnTo>
                    <a:pt x="322" y="161"/>
                  </a:lnTo>
                  <a:cubicBezTo>
                    <a:pt x="322" y="72"/>
                    <a:pt x="232" y="1"/>
                    <a:pt x="143" y="1"/>
                  </a:cubicBezTo>
                  <a:close/>
                </a:path>
              </a:pathLst>
            </a:custGeom>
            <a:solidFill>
              <a:srgbClr val="241E58"/>
            </a:solidFill>
            <a:ln>
              <a:noFill/>
            </a:ln>
          </p:spPr>
          <p:txBody>
            <a:bodyPr spcFirstLastPara="1" wrap="square" lIns="182850" tIns="182850" rIns="182850" bIns="182850" anchor="ctr" anchorCtr="0">
              <a:noAutofit/>
            </a:bodyPr>
            <a:lstStyle/>
            <a:p>
              <a:endParaRPr sz="3600"/>
            </a:p>
          </p:txBody>
        </p:sp>
        <p:sp>
          <p:nvSpPr>
            <p:cNvPr id="736" name="Google Shape;736;p26"/>
            <p:cNvSpPr/>
            <p:nvPr/>
          </p:nvSpPr>
          <p:spPr>
            <a:xfrm>
              <a:off x="5246100" y="3695350"/>
              <a:ext cx="8050" cy="8575"/>
            </a:xfrm>
            <a:custGeom>
              <a:avLst/>
              <a:gdLst/>
              <a:ahLst/>
              <a:cxnLst/>
              <a:rect l="l" t="t" r="r" b="b"/>
              <a:pathLst>
                <a:path w="322" h="343" extrusionOk="0">
                  <a:moveTo>
                    <a:pt x="171" y="1"/>
                  </a:moveTo>
                  <a:cubicBezTo>
                    <a:pt x="162" y="1"/>
                    <a:pt x="152" y="2"/>
                    <a:pt x="143" y="3"/>
                  </a:cubicBezTo>
                  <a:cubicBezTo>
                    <a:pt x="54" y="3"/>
                    <a:pt x="0" y="75"/>
                    <a:pt x="0" y="164"/>
                  </a:cubicBezTo>
                  <a:cubicBezTo>
                    <a:pt x="0" y="253"/>
                    <a:pt x="54" y="325"/>
                    <a:pt x="143" y="342"/>
                  </a:cubicBezTo>
                  <a:cubicBezTo>
                    <a:pt x="232" y="342"/>
                    <a:pt x="322" y="271"/>
                    <a:pt x="322" y="182"/>
                  </a:cubicBezTo>
                  <a:lnTo>
                    <a:pt x="322" y="164"/>
                  </a:lnTo>
                  <a:cubicBezTo>
                    <a:pt x="322" y="68"/>
                    <a:pt x="250" y="1"/>
                    <a:pt x="171" y="1"/>
                  </a:cubicBezTo>
                  <a:close/>
                </a:path>
              </a:pathLst>
            </a:custGeom>
            <a:solidFill>
              <a:srgbClr val="241E58"/>
            </a:solidFill>
            <a:ln>
              <a:noFill/>
            </a:ln>
          </p:spPr>
          <p:txBody>
            <a:bodyPr spcFirstLastPara="1" wrap="square" lIns="182850" tIns="182850" rIns="182850" bIns="182850" anchor="ctr" anchorCtr="0">
              <a:noAutofit/>
            </a:bodyPr>
            <a:lstStyle/>
            <a:p>
              <a:endParaRPr sz="3600"/>
            </a:p>
          </p:txBody>
        </p:sp>
        <p:sp>
          <p:nvSpPr>
            <p:cNvPr id="737" name="Google Shape;737;p26"/>
            <p:cNvSpPr/>
            <p:nvPr/>
          </p:nvSpPr>
          <p:spPr>
            <a:xfrm>
              <a:off x="5246100" y="3675750"/>
              <a:ext cx="8050" cy="8550"/>
            </a:xfrm>
            <a:custGeom>
              <a:avLst/>
              <a:gdLst/>
              <a:ahLst/>
              <a:cxnLst/>
              <a:rect l="l" t="t" r="r" b="b"/>
              <a:pathLst>
                <a:path w="322" h="342" extrusionOk="0">
                  <a:moveTo>
                    <a:pt x="166" y="0"/>
                  </a:moveTo>
                  <a:cubicBezTo>
                    <a:pt x="159" y="0"/>
                    <a:pt x="151" y="1"/>
                    <a:pt x="143" y="2"/>
                  </a:cubicBezTo>
                  <a:cubicBezTo>
                    <a:pt x="54" y="20"/>
                    <a:pt x="0" y="92"/>
                    <a:pt x="0" y="163"/>
                  </a:cubicBezTo>
                  <a:lnTo>
                    <a:pt x="0" y="181"/>
                  </a:lnTo>
                  <a:cubicBezTo>
                    <a:pt x="0" y="252"/>
                    <a:pt x="54" y="323"/>
                    <a:pt x="143" y="341"/>
                  </a:cubicBezTo>
                  <a:cubicBezTo>
                    <a:pt x="232" y="341"/>
                    <a:pt x="322" y="270"/>
                    <a:pt x="322" y="181"/>
                  </a:cubicBezTo>
                  <a:lnTo>
                    <a:pt x="322" y="163"/>
                  </a:lnTo>
                  <a:cubicBezTo>
                    <a:pt x="322" y="81"/>
                    <a:pt x="247" y="0"/>
                    <a:pt x="166" y="0"/>
                  </a:cubicBezTo>
                  <a:close/>
                </a:path>
              </a:pathLst>
            </a:custGeom>
            <a:solidFill>
              <a:srgbClr val="241E58"/>
            </a:solidFill>
            <a:ln>
              <a:noFill/>
            </a:ln>
          </p:spPr>
          <p:txBody>
            <a:bodyPr spcFirstLastPara="1" wrap="square" lIns="182850" tIns="182850" rIns="182850" bIns="182850" anchor="ctr" anchorCtr="0">
              <a:noAutofit/>
            </a:bodyPr>
            <a:lstStyle/>
            <a:p>
              <a:endParaRPr sz="3600"/>
            </a:p>
          </p:txBody>
        </p:sp>
        <p:sp>
          <p:nvSpPr>
            <p:cNvPr id="738" name="Google Shape;738;p26"/>
            <p:cNvSpPr/>
            <p:nvPr/>
          </p:nvSpPr>
          <p:spPr>
            <a:xfrm>
              <a:off x="5246100" y="3734150"/>
              <a:ext cx="8050" cy="8200"/>
            </a:xfrm>
            <a:custGeom>
              <a:avLst/>
              <a:gdLst/>
              <a:ahLst/>
              <a:cxnLst/>
              <a:rect l="l" t="t" r="r" b="b"/>
              <a:pathLst>
                <a:path w="322" h="328" extrusionOk="0">
                  <a:moveTo>
                    <a:pt x="171" y="1"/>
                  </a:moveTo>
                  <a:cubicBezTo>
                    <a:pt x="162" y="1"/>
                    <a:pt x="152" y="2"/>
                    <a:pt x="143" y="4"/>
                  </a:cubicBezTo>
                  <a:cubicBezTo>
                    <a:pt x="54" y="4"/>
                    <a:pt x="0" y="75"/>
                    <a:pt x="0" y="164"/>
                  </a:cubicBezTo>
                  <a:cubicBezTo>
                    <a:pt x="0" y="253"/>
                    <a:pt x="54" y="325"/>
                    <a:pt x="143" y="325"/>
                  </a:cubicBezTo>
                  <a:cubicBezTo>
                    <a:pt x="152" y="327"/>
                    <a:pt x="162" y="328"/>
                    <a:pt x="171" y="328"/>
                  </a:cubicBezTo>
                  <a:cubicBezTo>
                    <a:pt x="250" y="328"/>
                    <a:pt x="322" y="262"/>
                    <a:pt x="322" y="182"/>
                  </a:cubicBezTo>
                  <a:lnTo>
                    <a:pt x="322" y="146"/>
                  </a:lnTo>
                  <a:cubicBezTo>
                    <a:pt x="322" y="67"/>
                    <a:pt x="250" y="1"/>
                    <a:pt x="171" y="1"/>
                  </a:cubicBezTo>
                  <a:close/>
                </a:path>
              </a:pathLst>
            </a:custGeom>
            <a:solidFill>
              <a:srgbClr val="241E58"/>
            </a:solidFill>
            <a:ln>
              <a:noFill/>
            </a:ln>
          </p:spPr>
          <p:txBody>
            <a:bodyPr spcFirstLastPara="1" wrap="square" lIns="182850" tIns="182850" rIns="182850" bIns="182850" anchor="ctr" anchorCtr="0">
              <a:noAutofit/>
            </a:bodyPr>
            <a:lstStyle/>
            <a:p>
              <a:endParaRPr sz="3600"/>
            </a:p>
          </p:txBody>
        </p:sp>
        <p:sp>
          <p:nvSpPr>
            <p:cNvPr id="739" name="Google Shape;739;p26"/>
            <p:cNvSpPr/>
            <p:nvPr/>
          </p:nvSpPr>
          <p:spPr>
            <a:xfrm>
              <a:off x="5246100" y="3773425"/>
              <a:ext cx="8050" cy="8550"/>
            </a:xfrm>
            <a:custGeom>
              <a:avLst/>
              <a:gdLst/>
              <a:ahLst/>
              <a:cxnLst/>
              <a:rect l="l" t="t" r="r" b="b"/>
              <a:pathLst>
                <a:path w="322" h="342" extrusionOk="0">
                  <a:moveTo>
                    <a:pt x="171" y="0"/>
                  </a:moveTo>
                  <a:cubicBezTo>
                    <a:pt x="162" y="0"/>
                    <a:pt x="152" y="1"/>
                    <a:pt x="143" y="3"/>
                  </a:cubicBezTo>
                  <a:cubicBezTo>
                    <a:pt x="54" y="3"/>
                    <a:pt x="0" y="74"/>
                    <a:pt x="0" y="163"/>
                  </a:cubicBezTo>
                  <a:cubicBezTo>
                    <a:pt x="0" y="253"/>
                    <a:pt x="54" y="324"/>
                    <a:pt x="143" y="342"/>
                  </a:cubicBezTo>
                  <a:cubicBezTo>
                    <a:pt x="232" y="342"/>
                    <a:pt x="322" y="270"/>
                    <a:pt x="322" y="181"/>
                  </a:cubicBezTo>
                  <a:lnTo>
                    <a:pt x="322" y="163"/>
                  </a:lnTo>
                  <a:cubicBezTo>
                    <a:pt x="322" y="67"/>
                    <a:pt x="250" y="0"/>
                    <a:pt x="171" y="0"/>
                  </a:cubicBezTo>
                  <a:close/>
                </a:path>
              </a:pathLst>
            </a:custGeom>
            <a:solidFill>
              <a:srgbClr val="241E58"/>
            </a:solidFill>
            <a:ln>
              <a:noFill/>
            </a:ln>
          </p:spPr>
          <p:txBody>
            <a:bodyPr spcFirstLastPara="1" wrap="square" lIns="182850" tIns="182850" rIns="182850" bIns="182850" anchor="ctr" anchorCtr="0">
              <a:noAutofit/>
            </a:bodyPr>
            <a:lstStyle/>
            <a:p>
              <a:endParaRPr sz="3600"/>
            </a:p>
          </p:txBody>
        </p:sp>
        <p:sp>
          <p:nvSpPr>
            <p:cNvPr id="740" name="Google Shape;740;p26"/>
            <p:cNvSpPr/>
            <p:nvPr/>
          </p:nvSpPr>
          <p:spPr>
            <a:xfrm>
              <a:off x="5246100" y="3752525"/>
              <a:ext cx="8050" cy="8550"/>
            </a:xfrm>
            <a:custGeom>
              <a:avLst/>
              <a:gdLst/>
              <a:ahLst/>
              <a:cxnLst/>
              <a:rect l="l" t="t" r="r" b="b"/>
              <a:pathLst>
                <a:path w="322" h="342" extrusionOk="0">
                  <a:moveTo>
                    <a:pt x="143" y="0"/>
                  </a:moveTo>
                  <a:cubicBezTo>
                    <a:pt x="54" y="18"/>
                    <a:pt x="0" y="89"/>
                    <a:pt x="0" y="161"/>
                  </a:cubicBezTo>
                  <a:lnTo>
                    <a:pt x="0" y="179"/>
                  </a:lnTo>
                  <a:cubicBezTo>
                    <a:pt x="0" y="250"/>
                    <a:pt x="54" y="339"/>
                    <a:pt x="143" y="339"/>
                  </a:cubicBezTo>
                  <a:cubicBezTo>
                    <a:pt x="152" y="341"/>
                    <a:pt x="162" y="342"/>
                    <a:pt x="171" y="342"/>
                  </a:cubicBezTo>
                  <a:cubicBezTo>
                    <a:pt x="250" y="342"/>
                    <a:pt x="322" y="275"/>
                    <a:pt x="322" y="179"/>
                  </a:cubicBezTo>
                  <a:lnTo>
                    <a:pt x="322" y="161"/>
                  </a:lnTo>
                  <a:cubicBezTo>
                    <a:pt x="322" y="72"/>
                    <a:pt x="232" y="0"/>
                    <a:pt x="143" y="0"/>
                  </a:cubicBezTo>
                  <a:close/>
                </a:path>
              </a:pathLst>
            </a:custGeom>
            <a:solidFill>
              <a:srgbClr val="241E58"/>
            </a:solidFill>
            <a:ln>
              <a:noFill/>
            </a:ln>
          </p:spPr>
          <p:txBody>
            <a:bodyPr spcFirstLastPara="1" wrap="square" lIns="182850" tIns="182850" rIns="182850" bIns="182850" anchor="ctr" anchorCtr="0">
              <a:noAutofit/>
            </a:bodyPr>
            <a:lstStyle/>
            <a:p>
              <a:endParaRPr sz="3600"/>
            </a:p>
          </p:txBody>
        </p:sp>
        <p:sp>
          <p:nvSpPr>
            <p:cNvPr id="741" name="Google Shape;741;p26"/>
            <p:cNvSpPr/>
            <p:nvPr/>
          </p:nvSpPr>
          <p:spPr>
            <a:xfrm>
              <a:off x="5305875" y="3864025"/>
              <a:ext cx="15625" cy="30875"/>
            </a:xfrm>
            <a:custGeom>
              <a:avLst/>
              <a:gdLst/>
              <a:ahLst/>
              <a:cxnLst/>
              <a:rect l="l" t="t" r="r" b="b"/>
              <a:pathLst>
                <a:path w="625" h="1235" extrusionOk="0">
                  <a:moveTo>
                    <a:pt x="464" y="1"/>
                  </a:moveTo>
                  <a:cubicBezTo>
                    <a:pt x="429" y="1"/>
                    <a:pt x="393" y="19"/>
                    <a:pt x="357" y="54"/>
                  </a:cubicBezTo>
                  <a:cubicBezTo>
                    <a:pt x="357" y="54"/>
                    <a:pt x="321" y="54"/>
                    <a:pt x="286" y="90"/>
                  </a:cubicBezTo>
                  <a:cubicBezTo>
                    <a:pt x="271" y="46"/>
                    <a:pt x="220" y="14"/>
                    <a:pt x="163" y="14"/>
                  </a:cubicBezTo>
                  <a:cubicBezTo>
                    <a:pt x="151" y="14"/>
                    <a:pt x="138" y="16"/>
                    <a:pt x="125" y="19"/>
                  </a:cubicBezTo>
                  <a:cubicBezTo>
                    <a:pt x="54" y="19"/>
                    <a:pt x="0" y="90"/>
                    <a:pt x="0" y="179"/>
                  </a:cubicBezTo>
                  <a:lnTo>
                    <a:pt x="0" y="1071"/>
                  </a:lnTo>
                  <a:cubicBezTo>
                    <a:pt x="0" y="1143"/>
                    <a:pt x="54" y="1214"/>
                    <a:pt x="143" y="1232"/>
                  </a:cubicBezTo>
                  <a:cubicBezTo>
                    <a:pt x="151" y="1234"/>
                    <a:pt x="159" y="1234"/>
                    <a:pt x="166" y="1234"/>
                  </a:cubicBezTo>
                  <a:cubicBezTo>
                    <a:pt x="247" y="1234"/>
                    <a:pt x="321" y="1153"/>
                    <a:pt x="321" y="1071"/>
                  </a:cubicBezTo>
                  <a:lnTo>
                    <a:pt x="321" y="536"/>
                  </a:lnTo>
                  <a:cubicBezTo>
                    <a:pt x="321" y="536"/>
                    <a:pt x="321" y="500"/>
                    <a:pt x="411" y="411"/>
                  </a:cubicBezTo>
                  <a:cubicBezTo>
                    <a:pt x="464" y="358"/>
                    <a:pt x="500" y="340"/>
                    <a:pt x="500" y="340"/>
                  </a:cubicBezTo>
                  <a:cubicBezTo>
                    <a:pt x="500" y="340"/>
                    <a:pt x="625" y="251"/>
                    <a:pt x="625" y="179"/>
                  </a:cubicBezTo>
                  <a:cubicBezTo>
                    <a:pt x="625" y="90"/>
                    <a:pt x="553" y="1"/>
                    <a:pt x="464" y="1"/>
                  </a:cubicBezTo>
                  <a:close/>
                </a:path>
              </a:pathLst>
            </a:custGeom>
            <a:solidFill>
              <a:srgbClr val="241E58"/>
            </a:solidFill>
            <a:ln>
              <a:noFill/>
            </a:ln>
          </p:spPr>
          <p:txBody>
            <a:bodyPr spcFirstLastPara="1" wrap="square" lIns="182850" tIns="182850" rIns="182850" bIns="182850" anchor="ctr" anchorCtr="0">
              <a:noAutofit/>
            </a:bodyPr>
            <a:lstStyle/>
            <a:p>
              <a:endParaRPr sz="3600"/>
            </a:p>
          </p:txBody>
        </p:sp>
      </p:grpSp>
      <p:grpSp>
        <p:nvGrpSpPr>
          <p:cNvPr id="742" name="Google Shape;742;p26"/>
          <p:cNvGrpSpPr/>
          <p:nvPr/>
        </p:nvGrpSpPr>
        <p:grpSpPr>
          <a:xfrm rot="-972819">
            <a:off x="663474" y="7749005"/>
            <a:ext cx="2674560" cy="2674560"/>
            <a:chOff x="2005688" y="3510288"/>
            <a:chExt cx="1344600" cy="1344600"/>
          </a:xfrm>
        </p:grpSpPr>
        <p:sp>
          <p:nvSpPr>
            <p:cNvPr id="743" name="Google Shape;743;p26"/>
            <p:cNvSpPr/>
            <p:nvPr/>
          </p:nvSpPr>
          <p:spPr>
            <a:xfrm>
              <a:off x="2005688" y="3510288"/>
              <a:ext cx="1344600" cy="1344600"/>
            </a:xfrm>
            <a:prstGeom prst="ellipse">
              <a:avLst/>
            </a:prstGeom>
            <a:solidFill>
              <a:schemeClr val="accent1"/>
            </a:solidFill>
            <a:ln w="19050" cap="flat" cmpd="sng">
              <a:solidFill>
                <a:schemeClr val="dk1"/>
              </a:solidFill>
              <a:prstDash val="solid"/>
              <a:round/>
              <a:headEnd type="none" w="sm" len="sm"/>
              <a:tailEnd type="none" w="sm" len="sm"/>
            </a:ln>
            <a:effectLst>
              <a:outerShdw dist="76200" dir="7380000" algn="bl" rotWithShape="0">
                <a:schemeClr val="dk1">
                  <a:alpha val="31000"/>
                </a:schemeClr>
              </a:outerShdw>
            </a:effectLst>
          </p:spPr>
          <p:txBody>
            <a:bodyPr spcFirstLastPara="1" wrap="square" lIns="182850" tIns="182850" rIns="182850" bIns="182850" anchor="ctr" anchorCtr="0">
              <a:noAutofit/>
            </a:bodyPr>
            <a:lstStyle/>
            <a:p>
              <a:endParaRPr sz="3600"/>
            </a:p>
          </p:txBody>
        </p:sp>
        <p:sp>
          <p:nvSpPr>
            <p:cNvPr id="744" name="Google Shape;744;p26"/>
            <p:cNvSpPr/>
            <p:nvPr/>
          </p:nvSpPr>
          <p:spPr>
            <a:xfrm>
              <a:off x="2087838" y="3592448"/>
              <a:ext cx="1180200" cy="1180200"/>
            </a:xfrm>
            <a:prstGeom prst="ellipse">
              <a:avLst/>
            </a:prstGeom>
            <a:solidFill>
              <a:schemeClr val="accent2"/>
            </a:solidFill>
            <a:ln w="19050"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endParaRPr sz="3600"/>
            </a:p>
          </p:txBody>
        </p:sp>
        <p:sp>
          <p:nvSpPr>
            <p:cNvPr id="745" name="Google Shape;745;p26"/>
            <p:cNvSpPr/>
            <p:nvPr/>
          </p:nvSpPr>
          <p:spPr>
            <a:xfrm>
              <a:off x="2182800" y="3687400"/>
              <a:ext cx="990300" cy="990300"/>
            </a:xfrm>
            <a:prstGeom prst="ellipse">
              <a:avLst/>
            </a:prstGeom>
            <a:solidFill>
              <a:schemeClr val="lt1"/>
            </a:solidFill>
            <a:ln w="19050"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endParaRPr sz="3600"/>
            </a:p>
          </p:txBody>
        </p:sp>
      </p:grpSp>
      <p:grpSp>
        <p:nvGrpSpPr>
          <p:cNvPr id="746" name="Google Shape;746;p26"/>
          <p:cNvGrpSpPr/>
          <p:nvPr/>
        </p:nvGrpSpPr>
        <p:grpSpPr>
          <a:xfrm rot="-972784">
            <a:off x="1306703" y="8496420"/>
            <a:ext cx="1204590" cy="1200600"/>
            <a:chOff x="1054425" y="2791250"/>
            <a:chExt cx="271675" cy="270775"/>
          </a:xfrm>
        </p:grpSpPr>
        <p:sp>
          <p:nvSpPr>
            <p:cNvPr id="747" name="Google Shape;747;p26"/>
            <p:cNvSpPr/>
            <p:nvPr/>
          </p:nvSpPr>
          <p:spPr>
            <a:xfrm>
              <a:off x="1057975" y="2997250"/>
              <a:ext cx="263200" cy="34100"/>
            </a:xfrm>
            <a:custGeom>
              <a:avLst/>
              <a:gdLst/>
              <a:ahLst/>
              <a:cxnLst/>
              <a:rect l="l" t="t" r="r" b="b"/>
              <a:pathLst>
                <a:path w="10528" h="1364" extrusionOk="0">
                  <a:moveTo>
                    <a:pt x="9625" y="0"/>
                  </a:moveTo>
                  <a:cubicBezTo>
                    <a:pt x="9567" y="0"/>
                    <a:pt x="9511" y="46"/>
                    <a:pt x="9511" y="111"/>
                  </a:cubicBezTo>
                  <a:lnTo>
                    <a:pt x="9511" y="343"/>
                  </a:lnTo>
                  <a:lnTo>
                    <a:pt x="1" y="343"/>
                  </a:lnTo>
                  <a:lnTo>
                    <a:pt x="1" y="1003"/>
                  </a:lnTo>
                  <a:lnTo>
                    <a:pt x="9511" y="1003"/>
                  </a:lnTo>
                  <a:lnTo>
                    <a:pt x="9511" y="1253"/>
                  </a:lnTo>
                  <a:cubicBezTo>
                    <a:pt x="9511" y="1317"/>
                    <a:pt x="9567" y="1363"/>
                    <a:pt x="9625" y="1363"/>
                  </a:cubicBezTo>
                  <a:cubicBezTo>
                    <a:pt x="9647" y="1363"/>
                    <a:pt x="9670" y="1357"/>
                    <a:pt x="9689" y="1342"/>
                  </a:cubicBezTo>
                  <a:lnTo>
                    <a:pt x="10457" y="771"/>
                  </a:lnTo>
                  <a:cubicBezTo>
                    <a:pt x="10528" y="717"/>
                    <a:pt x="10528" y="628"/>
                    <a:pt x="10457" y="592"/>
                  </a:cubicBezTo>
                  <a:lnTo>
                    <a:pt x="9689" y="22"/>
                  </a:lnTo>
                  <a:cubicBezTo>
                    <a:pt x="9670" y="7"/>
                    <a:pt x="9647" y="0"/>
                    <a:pt x="9625" y="0"/>
                  </a:cubicBezTo>
                  <a:close/>
                </a:path>
              </a:pathLst>
            </a:custGeom>
            <a:solidFill>
              <a:schemeClr val="accent3"/>
            </a:solidFill>
            <a:ln>
              <a:noFill/>
            </a:ln>
          </p:spPr>
          <p:txBody>
            <a:bodyPr spcFirstLastPara="1" wrap="square" lIns="182850" tIns="182850" rIns="182850" bIns="182850" anchor="ctr" anchorCtr="0">
              <a:noAutofit/>
            </a:bodyPr>
            <a:lstStyle/>
            <a:p>
              <a:endParaRPr sz="3600"/>
            </a:p>
          </p:txBody>
        </p:sp>
        <p:sp>
          <p:nvSpPr>
            <p:cNvPr id="748" name="Google Shape;748;p26"/>
            <p:cNvSpPr/>
            <p:nvPr/>
          </p:nvSpPr>
          <p:spPr>
            <a:xfrm>
              <a:off x="1171275" y="2795150"/>
              <a:ext cx="36175" cy="262425"/>
            </a:xfrm>
            <a:custGeom>
              <a:avLst/>
              <a:gdLst/>
              <a:ahLst/>
              <a:cxnLst/>
              <a:rect l="l" t="t" r="r" b="b"/>
              <a:pathLst>
                <a:path w="1447" h="10497" extrusionOk="0">
                  <a:moveTo>
                    <a:pt x="723" y="0"/>
                  </a:moveTo>
                  <a:cubicBezTo>
                    <a:pt x="688" y="0"/>
                    <a:pt x="652" y="14"/>
                    <a:pt x="625" y="41"/>
                  </a:cubicBezTo>
                  <a:lnTo>
                    <a:pt x="54" y="826"/>
                  </a:lnTo>
                  <a:cubicBezTo>
                    <a:pt x="1" y="897"/>
                    <a:pt x="54" y="1004"/>
                    <a:pt x="144" y="1004"/>
                  </a:cubicBezTo>
                  <a:lnTo>
                    <a:pt x="393" y="1004"/>
                  </a:lnTo>
                  <a:lnTo>
                    <a:pt x="393" y="10496"/>
                  </a:lnTo>
                  <a:lnTo>
                    <a:pt x="1054" y="10496"/>
                  </a:lnTo>
                  <a:lnTo>
                    <a:pt x="1054" y="1004"/>
                  </a:lnTo>
                  <a:lnTo>
                    <a:pt x="1285" y="1004"/>
                  </a:lnTo>
                  <a:cubicBezTo>
                    <a:pt x="1393" y="1004"/>
                    <a:pt x="1446" y="897"/>
                    <a:pt x="1393" y="826"/>
                  </a:cubicBezTo>
                  <a:lnTo>
                    <a:pt x="822" y="41"/>
                  </a:lnTo>
                  <a:cubicBezTo>
                    <a:pt x="795" y="14"/>
                    <a:pt x="759" y="0"/>
                    <a:pt x="723" y="0"/>
                  </a:cubicBezTo>
                  <a:close/>
                </a:path>
              </a:pathLst>
            </a:custGeom>
            <a:solidFill>
              <a:schemeClr val="accent3"/>
            </a:solidFill>
            <a:ln>
              <a:noFill/>
            </a:ln>
          </p:spPr>
          <p:txBody>
            <a:bodyPr spcFirstLastPara="1" wrap="square" lIns="182850" tIns="182850" rIns="182850" bIns="182850" anchor="ctr" anchorCtr="0">
              <a:noAutofit/>
            </a:bodyPr>
            <a:lstStyle/>
            <a:p>
              <a:endParaRPr sz="3600"/>
            </a:p>
          </p:txBody>
        </p:sp>
        <p:sp>
          <p:nvSpPr>
            <p:cNvPr id="749" name="Google Shape;749;p26"/>
            <p:cNvSpPr/>
            <p:nvPr/>
          </p:nvSpPr>
          <p:spPr>
            <a:xfrm>
              <a:off x="1054425" y="2791250"/>
              <a:ext cx="271675" cy="270775"/>
            </a:xfrm>
            <a:custGeom>
              <a:avLst/>
              <a:gdLst/>
              <a:ahLst/>
              <a:cxnLst/>
              <a:rect l="l" t="t" r="r" b="b"/>
              <a:pathLst>
                <a:path w="10867" h="10831" extrusionOk="0">
                  <a:moveTo>
                    <a:pt x="5406" y="0"/>
                  </a:moveTo>
                  <a:cubicBezTo>
                    <a:pt x="5317" y="0"/>
                    <a:pt x="5228" y="54"/>
                    <a:pt x="5192" y="125"/>
                  </a:cubicBezTo>
                  <a:lnTo>
                    <a:pt x="4621" y="893"/>
                  </a:lnTo>
                  <a:cubicBezTo>
                    <a:pt x="4514" y="1017"/>
                    <a:pt x="4550" y="1214"/>
                    <a:pt x="4728" y="1303"/>
                  </a:cubicBezTo>
                  <a:cubicBezTo>
                    <a:pt x="4746" y="1321"/>
                    <a:pt x="4764" y="1321"/>
                    <a:pt x="4800" y="1321"/>
                  </a:cubicBezTo>
                  <a:lnTo>
                    <a:pt x="4925" y="1321"/>
                  </a:lnTo>
                  <a:lnTo>
                    <a:pt x="4925" y="1802"/>
                  </a:lnTo>
                  <a:lnTo>
                    <a:pt x="4746" y="1802"/>
                  </a:lnTo>
                  <a:cubicBezTo>
                    <a:pt x="4675" y="1802"/>
                    <a:pt x="4603" y="1874"/>
                    <a:pt x="4586" y="1945"/>
                  </a:cubicBezTo>
                  <a:cubicBezTo>
                    <a:pt x="4568" y="2052"/>
                    <a:pt x="4657" y="2124"/>
                    <a:pt x="4746" y="2124"/>
                  </a:cubicBezTo>
                  <a:lnTo>
                    <a:pt x="4925" y="2124"/>
                  </a:lnTo>
                  <a:lnTo>
                    <a:pt x="4925" y="3194"/>
                  </a:lnTo>
                  <a:lnTo>
                    <a:pt x="4746" y="3194"/>
                  </a:lnTo>
                  <a:cubicBezTo>
                    <a:pt x="4675" y="3194"/>
                    <a:pt x="4603" y="3266"/>
                    <a:pt x="4586" y="3337"/>
                  </a:cubicBezTo>
                  <a:cubicBezTo>
                    <a:pt x="4568" y="3444"/>
                    <a:pt x="4657" y="3515"/>
                    <a:pt x="4746" y="3515"/>
                  </a:cubicBezTo>
                  <a:lnTo>
                    <a:pt x="4925" y="3515"/>
                  </a:lnTo>
                  <a:lnTo>
                    <a:pt x="4925" y="3837"/>
                  </a:lnTo>
                  <a:cubicBezTo>
                    <a:pt x="4925" y="3926"/>
                    <a:pt x="4978" y="3997"/>
                    <a:pt x="5067" y="3997"/>
                  </a:cubicBezTo>
                  <a:cubicBezTo>
                    <a:pt x="5077" y="3999"/>
                    <a:pt x="5086" y="4000"/>
                    <a:pt x="5095" y="4000"/>
                  </a:cubicBezTo>
                  <a:cubicBezTo>
                    <a:pt x="5174" y="4000"/>
                    <a:pt x="5246" y="3934"/>
                    <a:pt x="5246" y="3854"/>
                  </a:cubicBezTo>
                  <a:lnTo>
                    <a:pt x="5246" y="1107"/>
                  </a:lnTo>
                  <a:cubicBezTo>
                    <a:pt x="5246" y="1053"/>
                    <a:pt x="5192" y="1000"/>
                    <a:pt x="5139" y="1000"/>
                  </a:cubicBezTo>
                  <a:lnTo>
                    <a:pt x="4925" y="1000"/>
                  </a:lnTo>
                  <a:lnTo>
                    <a:pt x="5406" y="357"/>
                  </a:lnTo>
                  <a:lnTo>
                    <a:pt x="5888" y="1000"/>
                  </a:lnTo>
                  <a:lnTo>
                    <a:pt x="5674" y="1000"/>
                  </a:lnTo>
                  <a:cubicBezTo>
                    <a:pt x="5620" y="1000"/>
                    <a:pt x="5567" y="1053"/>
                    <a:pt x="5567" y="1107"/>
                  </a:cubicBezTo>
                  <a:lnTo>
                    <a:pt x="5567" y="4372"/>
                  </a:lnTo>
                  <a:cubicBezTo>
                    <a:pt x="5513" y="4372"/>
                    <a:pt x="5460" y="4354"/>
                    <a:pt x="5406" y="4354"/>
                  </a:cubicBezTo>
                  <a:cubicBezTo>
                    <a:pt x="4871" y="4354"/>
                    <a:pt x="4389" y="4622"/>
                    <a:pt x="4086" y="5050"/>
                  </a:cubicBezTo>
                  <a:lnTo>
                    <a:pt x="2926" y="6745"/>
                  </a:lnTo>
                  <a:cubicBezTo>
                    <a:pt x="2711" y="7037"/>
                    <a:pt x="2376" y="7223"/>
                    <a:pt x="2013" y="7223"/>
                  </a:cubicBezTo>
                  <a:cubicBezTo>
                    <a:pt x="1955" y="7223"/>
                    <a:pt x="1897" y="7219"/>
                    <a:pt x="1838" y="7209"/>
                  </a:cubicBezTo>
                  <a:cubicBezTo>
                    <a:pt x="1830" y="7207"/>
                    <a:pt x="1822" y="7207"/>
                    <a:pt x="1815" y="7207"/>
                  </a:cubicBezTo>
                  <a:cubicBezTo>
                    <a:pt x="1734" y="7207"/>
                    <a:pt x="1659" y="7289"/>
                    <a:pt x="1659" y="7387"/>
                  </a:cubicBezTo>
                  <a:cubicBezTo>
                    <a:pt x="1659" y="7459"/>
                    <a:pt x="1731" y="7512"/>
                    <a:pt x="1802" y="7530"/>
                  </a:cubicBezTo>
                  <a:cubicBezTo>
                    <a:pt x="1866" y="7539"/>
                    <a:pt x="1931" y="7543"/>
                    <a:pt x="1995" y="7543"/>
                  </a:cubicBezTo>
                  <a:cubicBezTo>
                    <a:pt x="2466" y="7543"/>
                    <a:pt x="2927" y="7316"/>
                    <a:pt x="3194" y="6923"/>
                  </a:cubicBezTo>
                  <a:lnTo>
                    <a:pt x="4354" y="5228"/>
                  </a:lnTo>
                  <a:cubicBezTo>
                    <a:pt x="4496" y="5014"/>
                    <a:pt x="4693" y="4871"/>
                    <a:pt x="4925" y="4764"/>
                  </a:cubicBezTo>
                  <a:lnTo>
                    <a:pt x="4925" y="5995"/>
                  </a:lnTo>
                  <a:lnTo>
                    <a:pt x="4746" y="5995"/>
                  </a:lnTo>
                  <a:cubicBezTo>
                    <a:pt x="4675" y="5995"/>
                    <a:pt x="4603" y="6049"/>
                    <a:pt x="4586" y="6120"/>
                  </a:cubicBezTo>
                  <a:cubicBezTo>
                    <a:pt x="4568" y="6210"/>
                    <a:pt x="4639" y="6317"/>
                    <a:pt x="4746" y="6317"/>
                  </a:cubicBezTo>
                  <a:lnTo>
                    <a:pt x="4925" y="6317"/>
                  </a:lnTo>
                  <a:lnTo>
                    <a:pt x="4925" y="7298"/>
                  </a:lnTo>
                  <a:lnTo>
                    <a:pt x="4746" y="7298"/>
                  </a:lnTo>
                  <a:cubicBezTo>
                    <a:pt x="4675" y="7298"/>
                    <a:pt x="4603" y="7352"/>
                    <a:pt x="4586" y="7441"/>
                  </a:cubicBezTo>
                  <a:cubicBezTo>
                    <a:pt x="4568" y="7530"/>
                    <a:pt x="4657" y="7619"/>
                    <a:pt x="4746" y="7619"/>
                  </a:cubicBezTo>
                  <a:lnTo>
                    <a:pt x="4925" y="7619"/>
                  </a:lnTo>
                  <a:lnTo>
                    <a:pt x="4925" y="8440"/>
                  </a:lnTo>
                  <a:lnTo>
                    <a:pt x="161" y="8440"/>
                  </a:lnTo>
                  <a:cubicBezTo>
                    <a:pt x="71" y="8440"/>
                    <a:pt x="0" y="8511"/>
                    <a:pt x="0" y="8601"/>
                  </a:cubicBezTo>
                  <a:lnTo>
                    <a:pt x="0" y="9261"/>
                  </a:lnTo>
                  <a:cubicBezTo>
                    <a:pt x="0" y="9350"/>
                    <a:pt x="71" y="9421"/>
                    <a:pt x="161" y="9421"/>
                  </a:cubicBezTo>
                  <a:lnTo>
                    <a:pt x="1053" y="9421"/>
                  </a:lnTo>
                  <a:lnTo>
                    <a:pt x="1053" y="9582"/>
                  </a:lnTo>
                  <a:cubicBezTo>
                    <a:pt x="1053" y="9671"/>
                    <a:pt x="1106" y="9742"/>
                    <a:pt x="1196" y="9742"/>
                  </a:cubicBezTo>
                  <a:cubicBezTo>
                    <a:pt x="1205" y="9744"/>
                    <a:pt x="1214" y="9745"/>
                    <a:pt x="1223" y="9745"/>
                  </a:cubicBezTo>
                  <a:cubicBezTo>
                    <a:pt x="1302" y="9745"/>
                    <a:pt x="1374" y="9678"/>
                    <a:pt x="1374" y="9582"/>
                  </a:cubicBezTo>
                  <a:lnTo>
                    <a:pt x="1374" y="9421"/>
                  </a:lnTo>
                  <a:lnTo>
                    <a:pt x="2444" y="9421"/>
                  </a:lnTo>
                  <a:lnTo>
                    <a:pt x="2444" y="9582"/>
                  </a:lnTo>
                  <a:cubicBezTo>
                    <a:pt x="2444" y="9671"/>
                    <a:pt x="2516" y="9742"/>
                    <a:pt x="2587" y="9742"/>
                  </a:cubicBezTo>
                  <a:cubicBezTo>
                    <a:pt x="2596" y="9744"/>
                    <a:pt x="2606" y="9745"/>
                    <a:pt x="2615" y="9745"/>
                  </a:cubicBezTo>
                  <a:cubicBezTo>
                    <a:pt x="2694" y="9745"/>
                    <a:pt x="2766" y="9678"/>
                    <a:pt x="2766" y="9582"/>
                  </a:cubicBezTo>
                  <a:lnTo>
                    <a:pt x="2766" y="9421"/>
                  </a:lnTo>
                  <a:lnTo>
                    <a:pt x="3836" y="9421"/>
                  </a:lnTo>
                  <a:lnTo>
                    <a:pt x="3836" y="9582"/>
                  </a:lnTo>
                  <a:cubicBezTo>
                    <a:pt x="3836" y="9671"/>
                    <a:pt x="3908" y="9742"/>
                    <a:pt x="3979" y="9742"/>
                  </a:cubicBezTo>
                  <a:cubicBezTo>
                    <a:pt x="3990" y="9744"/>
                    <a:pt x="4001" y="9745"/>
                    <a:pt x="4011" y="9745"/>
                  </a:cubicBezTo>
                  <a:cubicBezTo>
                    <a:pt x="4100" y="9745"/>
                    <a:pt x="4157" y="9678"/>
                    <a:pt x="4157" y="9582"/>
                  </a:cubicBezTo>
                  <a:lnTo>
                    <a:pt x="4157" y="9421"/>
                  </a:lnTo>
                  <a:lnTo>
                    <a:pt x="4925" y="9421"/>
                  </a:lnTo>
                  <a:lnTo>
                    <a:pt x="4925" y="10670"/>
                  </a:lnTo>
                  <a:cubicBezTo>
                    <a:pt x="4925" y="10759"/>
                    <a:pt x="4996" y="10831"/>
                    <a:pt x="5085" y="10831"/>
                  </a:cubicBezTo>
                  <a:lnTo>
                    <a:pt x="5728" y="10831"/>
                  </a:lnTo>
                  <a:cubicBezTo>
                    <a:pt x="5817" y="10831"/>
                    <a:pt x="5888" y="10759"/>
                    <a:pt x="5888" y="10670"/>
                  </a:cubicBezTo>
                  <a:lnTo>
                    <a:pt x="5888" y="9421"/>
                  </a:lnTo>
                  <a:lnTo>
                    <a:pt x="6655" y="9421"/>
                  </a:lnTo>
                  <a:lnTo>
                    <a:pt x="6655" y="9582"/>
                  </a:lnTo>
                  <a:cubicBezTo>
                    <a:pt x="6655" y="9671"/>
                    <a:pt x="6709" y="9742"/>
                    <a:pt x="6798" y="9742"/>
                  </a:cubicBezTo>
                  <a:cubicBezTo>
                    <a:pt x="6807" y="9744"/>
                    <a:pt x="6817" y="9745"/>
                    <a:pt x="6826" y="9745"/>
                  </a:cubicBezTo>
                  <a:cubicBezTo>
                    <a:pt x="6905" y="9745"/>
                    <a:pt x="6977" y="9678"/>
                    <a:pt x="6977" y="9582"/>
                  </a:cubicBezTo>
                  <a:lnTo>
                    <a:pt x="6977" y="9421"/>
                  </a:lnTo>
                  <a:lnTo>
                    <a:pt x="8047" y="9421"/>
                  </a:lnTo>
                  <a:lnTo>
                    <a:pt x="8047" y="9582"/>
                  </a:lnTo>
                  <a:cubicBezTo>
                    <a:pt x="8047" y="9671"/>
                    <a:pt x="8101" y="9742"/>
                    <a:pt x="8190" y="9742"/>
                  </a:cubicBezTo>
                  <a:cubicBezTo>
                    <a:pt x="8199" y="9744"/>
                    <a:pt x="8208" y="9745"/>
                    <a:pt x="8217" y="9745"/>
                  </a:cubicBezTo>
                  <a:cubicBezTo>
                    <a:pt x="8296" y="9745"/>
                    <a:pt x="8368" y="9678"/>
                    <a:pt x="8368" y="9582"/>
                  </a:cubicBezTo>
                  <a:lnTo>
                    <a:pt x="8368" y="9421"/>
                  </a:lnTo>
                  <a:lnTo>
                    <a:pt x="9510" y="9421"/>
                  </a:lnTo>
                  <a:lnTo>
                    <a:pt x="9510" y="9546"/>
                  </a:lnTo>
                  <a:cubicBezTo>
                    <a:pt x="9510" y="9564"/>
                    <a:pt x="9510" y="9582"/>
                    <a:pt x="9510" y="9600"/>
                  </a:cubicBezTo>
                  <a:cubicBezTo>
                    <a:pt x="9580" y="9716"/>
                    <a:pt x="9688" y="9772"/>
                    <a:pt x="9789" y="9772"/>
                  </a:cubicBezTo>
                  <a:cubicBezTo>
                    <a:pt x="9843" y="9772"/>
                    <a:pt x="9895" y="9756"/>
                    <a:pt x="9938" y="9725"/>
                  </a:cubicBezTo>
                  <a:lnTo>
                    <a:pt x="10723" y="9136"/>
                  </a:lnTo>
                  <a:cubicBezTo>
                    <a:pt x="10741" y="9136"/>
                    <a:pt x="10741" y="9118"/>
                    <a:pt x="10741" y="9118"/>
                  </a:cubicBezTo>
                  <a:cubicBezTo>
                    <a:pt x="10866" y="8975"/>
                    <a:pt x="10831" y="8797"/>
                    <a:pt x="10706" y="8708"/>
                  </a:cubicBezTo>
                  <a:lnTo>
                    <a:pt x="9938" y="8137"/>
                  </a:lnTo>
                  <a:cubicBezTo>
                    <a:pt x="9895" y="8106"/>
                    <a:pt x="9843" y="8090"/>
                    <a:pt x="9789" y="8090"/>
                  </a:cubicBezTo>
                  <a:cubicBezTo>
                    <a:pt x="9688" y="8090"/>
                    <a:pt x="9580" y="8145"/>
                    <a:pt x="9510" y="8262"/>
                  </a:cubicBezTo>
                  <a:cubicBezTo>
                    <a:pt x="9510" y="8279"/>
                    <a:pt x="9510" y="8297"/>
                    <a:pt x="9510" y="8315"/>
                  </a:cubicBezTo>
                  <a:lnTo>
                    <a:pt x="9510" y="8440"/>
                  </a:lnTo>
                  <a:lnTo>
                    <a:pt x="5888" y="8440"/>
                  </a:lnTo>
                  <a:lnTo>
                    <a:pt x="5888" y="5317"/>
                  </a:lnTo>
                  <a:cubicBezTo>
                    <a:pt x="5888" y="5246"/>
                    <a:pt x="5835" y="5175"/>
                    <a:pt x="5745" y="5157"/>
                  </a:cubicBezTo>
                  <a:cubicBezTo>
                    <a:pt x="5738" y="5155"/>
                    <a:pt x="5730" y="5155"/>
                    <a:pt x="5722" y="5155"/>
                  </a:cubicBezTo>
                  <a:cubicBezTo>
                    <a:pt x="5641" y="5155"/>
                    <a:pt x="5567" y="5236"/>
                    <a:pt x="5567" y="5317"/>
                  </a:cubicBezTo>
                  <a:lnTo>
                    <a:pt x="5567" y="8654"/>
                  </a:lnTo>
                  <a:cubicBezTo>
                    <a:pt x="5567" y="8708"/>
                    <a:pt x="5620" y="8761"/>
                    <a:pt x="5674" y="8761"/>
                  </a:cubicBezTo>
                  <a:lnTo>
                    <a:pt x="9724" y="8761"/>
                  </a:lnTo>
                  <a:cubicBezTo>
                    <a:pt x="9778" y="8761"/>
                    <a:pt x="9814" y="8708"/>
                    <a:pt x="9814" y="8654"/>
                  </a:cubicBezTo>
                  <a:lnTo>
                    <a:pt x="9814" y="8440"/>
                  </a:lnTo>
                  <a:lnTo>
                    <a:pt x="10474" y="8922"/>
                  </a:lnTo>
                  <a:lnTo>
                    <a:pt x="9814" y="9421"/>
                  </a:lnTo>
                  <a:lnTo>
                    <a:pt x="9814" y="9207"/>
                  </a:lnTo>
                  <a:cubicBezTo>
                    <a:pt x="9814" y="9136"/>
                    <a:pt x="9778" y="9100"/>
                    <a:pt x="9724" y="9100"/>
                  </a:cubicBezTo>
                  <a:lnTo>
                    <a:pt x="5728" y="9100"/>
                  </a:lnTo>
                  <a:cubicBezTo>
                    <a:pt x="5638" y="9100"/>
                    <a:pt x="5567" y="9171"/>
                    <a:pt x="5567" y="9261"/>
                  </a:cubicBezTo>
                  <a:lnTo>
                    <a:pt x="5567" y="10510"/>
                  </a:lnTo>
                  <a:lnTo>
                    <a:pt x="5246" y="10510"/>
                  </a:lnTo>
                  <a:lnTo>
                    <a:pt x="5246" y="9261"/>
                  </a:lnTo>
                  <a:cubicBezTo>
                    <a:pt x="5246" y="9171"/>
                    <a:pt x="5174" y="9100"/>
                    <a:pt x="5085" y="9100"/>
                  </a:cubicBezTo>
                  <a:lnTo>
                    <a:pt x="321" y="9100"/>
                  </a:lnTo>
                  <a:lnTo>
                    <a:pt x="321" y="8761"/>
                  </a:lnTo>
                  <a:lnTo>
                    <a:pt x="5085" y="8761"/>
                  </a:lnTo>
                  <a:cubicBezTo>
                    <a:pt x="5174" y="8761"/>
                    <a:pt x="5246" y="8690"/>
                    <a:pt x="5246" y="8601"/>
                  </a:cubicBezTo>
                  <a:lnTo>
                    <a:pt x="5246" y="4693"/>
                  </a:lnTo>
                  <a:lnTo>
                    <a:pt x="5406" y="4693"/>
                  </a:lnTo>
                  <a:cubicBezTo>
                    <a:pt x="5835" y="4693"/>
                    <a:pt x="6227" y="4889"/>
                    <a:pt x="6459" y="5246"/>
                  </a:cubicBezTo>
                  <a:lnTo>
                    <a:pt x="7619" y="6923"/>
                  </a:lnTo>
                  <a:cubicBezTo>
                    <a:pt x="7886" y="7316"/>
                    <a:pt x="8350" y="7548"/>
                    <a:pt x="8814" y="7548"/>
                  </a:cubicBezTo>
                  <a:cubicBezTo>
                    <a:pt x="8886" y="7548"/>
                    <a:pt x="8939" y="7548"/>
                    <a:pt x="9011" y="7530"/>
                  </a:cubicBezTo>
                  <a:cubicBezTo>
                    <a:pt x="9082" y="7530"/>
                    <a:pt x="9153" y="7459"/>
                    <a:pt x="9153" y="7387"/>
                  </a:cubicBezTo>
                  <a:cubicBezTo>
                    <a:pt x="9153" y="7291"/>
                    <a:pt x="9082" y="7224"/>
                    <a:pt x="9002" y="7224"/>
                  </a:cubicBezTo>
                  <a:cubicBezTo>
                    <a:pt x="8993" y="7224"/>
                    <a:pt x="8984" y="7225"/>
                    <a:pt x="8975" y="7227"/>
                  </a:cubicBezTo>
                  <a:cubicBezTo>
                    <a:pt x="8925" y="7233"/>
                    <a:pt x="8875" y="7236"/>
                    <a:pt x="8825" y="7236"/>
                  </a:cubicBezTo>
                  <a:cubicBezTo>
                    <a:pt x="8449" y="7236"/>
                    <a:pt x="8091" y="7060"/>
                    <a:pt x="7886" y="6745"/>
                  </a:cubicBezTo>
                  <a:lnTo>
                    <a:pt x="6727" y="5068"/>
                  </a:lnTo>
                  <a:cubicBezTo>
                    <a:pt x="6530" y="4764"/>
                    <a:pt x="6227" y="4550"/>
                    <a:pt x="5888" y="4443"/>
                  </a:cubicBezTo>
                  <a:lnTo>
                    <a:pt x="5888" y="1321"/>
                  </a:lnTo>
                  <a:lnTo>
                    <a:pt x="6013" y="1321"/>
                  </a:lnTo>
                  <a:cubicBezTo>
                    <a:pt x="6049" y="1321"/>
                    <a:pt x="6067" y="1321"/>
                    <a:pt x="6084" y="1303"/>
                  </a:cubicBezTo>
                  <a:cubicBezTo>
                    <a:pt x="6263" y="1214"/>
                    <a:pt x="6299" y="1017"/>
                    <a:pt x="6191" y="893"/>
                  </a:cubicBezTo>
                  <a:lnTo>
                    <a:pt x="5620" y="125"/>
                  </a:lnTo>
                  <a:cubicBezTo>
                    <a:pt x="5585" y="54"/>
                    <a:pt x="5496" y="0"/>
                    <a:pt x="5406" y="0"/>
                  </a:cubicBezTo>
                  <a:close/>
                </a:path>
              </a:pathLst>
            </a:custGeom>
            <a:solidFill>
              <a:srgbClr val="241E58"/>
            </a:solidFill>
            <a:ln>
              <a:noFill/>
            </a:ln>
          </p:spPr>
          <p:txBody>
            <a:bodyPr spcFirstLastPara="1" wrap="square" lIns="182850" tIns="182850" rIns="182850" bIns="182850" anchor="ctr" anchorCtr="0">
              <a:noAutofit/>
            </a:bodyPr>
            <a:lstStyle/>
            <a:p>
              <a:endParaRPr sz="3600"/>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BFBF5"/>
        </a:solidFill>
        <a:effectLst/>
      </p:bgPr>
    </p:bg>
    <p:spTree>
      <p:nvGrpSpPr>
        <p:cNvPr id="1" name=""/>
        <p:cNvGrpSpPr/>
        <p:nvPr/>
      </p:nvGrpSpPr>
      <p:grpSpPr>
        <a:xfrm>
          <a:off x="0" y="0"/>
          <a:ext cx="0" cy="0"/>
          <a:chOff x="0" y="0"/>
          <a:chExt cx="0" cy="0"/>
        </a:xfrm>
      </p:grpSpPr>
      <p:grpSp>
        <p:nvGrpSpPr>
          <p:cNvPr id="2" name="Group 2"/>
          <p:cNvGrpSpPr/>
          <p:nvPr/>
        </p:nvGrpSpPr>
        <p:grpSpPr>
          <a:xfrm>
            <a:off x="1028700" y="-1464853"/>
            <a:ext cx="18015131" cy="6303553"/>
            <a:chOff x="0" y="0"/>
            <a:chExt cx="72888844" cy="27997194"/>
          </a:xfrm>
        </p:grpSpPr>
        <p:sp>
          <p:nvSpPr>
            <p:cNvPr id="3" name="Freeform 3"/>
            <p:cNvSpPr/>
            <p:nvPr/>
          </p:nvSpPr>
          <p:spPr>
            <a:xfrm>
              <a:off x="0" y="0"/>
              <a:ext cx="72888841" cy="27997193"/>
            </a:xfrm>
            <a:custGeom>
              <a:avLst/>
              <a:gdLst/>
              <a:ahLst/>
              <a:cxnLst/>
              <a:rect l="l" t="t" r="r" b="b"/>
              <a:pathLst>
                <a:path w="72888841" h="27997193">
                  <a:moveTo>
                    <a:pt x="72662783" y="0"/>
                  </a:moveTo>
                  <a:lnTo>
                    <a:pt x="0" y="0"/>
                  </a:lnTo>
                  <a:lnTo>
                    <a:pt x="0" y="27997193"/>
                  </a:lnTo>
                  <a:lnTo>
                    <a:pt x="72888841" y="27997193"/>
                  </a:lnTo>
                  <a:lnTo>
                    <a:pt x="72888841" y="0"/>
                  </a:lnTo>
                  <a:lnTo>
                    <a:pt x="72662783" y="0"/>
                  </a:lnTo>
                  <a:close/>
                  <a:moveTo>
                    <a:pt x="72662783" y="27771133"/>
                  </a:moveTo>
                  <a:lnTo>
                    <a:pt x="228600" y="27771133"/>
                  </a:lnTo>
                  <a:lnTo>
                    <a:pt x="228600" y="228600"/>
                  </a:lnTo>
                  <a:lnTo>
                    <a:pt x="72662783" y="228600"/>
                  </a:lnTo>
                  <a:lnTo>
                    <a:pt x="72662783" y="27771133"/>
                  </a:lnTo>
                  <a:close/>
                </a:path>
              </a:pathLst>
            </a:custGeom>
            <a:solidFill>
              <a:srgbClr val="01949A"/>
            </a:solidFill>
          </p:spPr>
        </p:sp>
      </p:grpSp>
      <p:grpSp>
        <p:nvGrpSpPr>
          <p:cNvPr id="4" name="Group 4"/>
          <p:cNvGrpSpPr/>
          <p:nvPr/>
        </p:nvGrpSpPr>
        <p:grpSpPr>
          <a:xfrm>
            <a:off x="-3462931" y="-707684"/>
            <a:ext cx="5696474" cy="9056904"/>
            <a:chOff x="0" y="0"/>
            <a:chExt cx="23792315" cy="36644045"/>
          </a:xfrm>
        </p:grpSpPr>
        <p:sp>
          <p:nvSpPr>
            <p:cNvPr id="5" name="Freeform 5"/>
            <p:cNvSpPr/>
            <p:nvPr/>
          </p:nvSpPr>
          <p:spPr>
            <a:xfrm>
              <a:off x="0" y="0"/>
              <a:ext cx="23792315" cy="36644045"/>
            </a:xfrm>
            <a:custGeom>
              <a:avLst/>
              <a:gdLst/>
              <a:ahLst/>
              <a:cxnLst/>
              <a:rect l="l" t="t" r="r" b="b"/>
              <a:pathLst>
                <a:path w="23792315" h="36644045">
                  <a:moveTo>
                    <a:pt x="23566255" y="0"/>
                  </a:moveTo>
                  <a:lnTo>
                    <a:pt x="0" y="0"/>
                  </a:lnTo>
                  <a:lnTo>
                    <a:pt x="0" y="36644045"/>
                  </a:lnTo>
                  <a:lnTo>
                    <a:pt x="23792315" y="36644045"/>
                  </a:lnTo>
                  <a:lnTo>
                    <a:pt x="23792315" y="0"/>
                  </a:lnTo>
                  <a:lnTo>
                    <a:pt x="23566255" y="0"/>
                  </a:lnTo>
                  <a:close/>
                  <a:moveTo>
                    <a:pt x="23566255" y="36417985"/>
                  </a:moveTo>
                  <a:lnTo>
                    <a:pt x="228600" y="36417985"/>
                  </a:lnTo>
                  <a:lnTo>
                    <a:pt x="228600" y="228600"/>
                  </a:lnTo>
                  <a:lnTo>
                    <a:pt x="23566255" y="228600"/>
                  </a:lnTo>
                  <a:lnTo>
                    <a:pt x="23566255" y="36417985"/>
                  </a:lnTo>
                  <a:close/>
                </a:path>
              </a:pathLst>
            </a:custGeom>
            <a:solidFill>
              <a:srgbClr val="01949A"/>
            </a:solidFill>
          </p:spPr>
        </p:sp>
      </p:grpSp>
      <p:sp>
        <p:nvSpPr>
          <p:cNvPr id="13" name="AutoShape 13"/>
          <p:cNvSpPr/>
          <p:nvPr/>
        </p:nvSpPr>
        <p:spPr>
          <a:xfrm>
            <a:off x="16136392" y="3893812"/>
            <a:ext cx="3588833" cy="3122181"/>
          </a:xfrm>
          <a:prstGeom prst="rect">
            <a:avLst/>
          </a:prstGeom>
          <a:solidFill>
            <a:srgbClr val="CD0046"/>
          </a:solidFill>
        </p:spPr>
      </p:sp>
      <p:sp>
        <p:nvSpPr>
          <p:cNvPr id="14" name="AutoShape 14"/>
          <p:cNvSpPr/>
          <p:nvPr/>
        </p:nvSpPr>
        <p:spPr>
          <a:xfrm>
            <a:off x="-522689" y="-1524868"/>
            <a:ext cx="3697502" cy="3049736"/>
          </a:xfrm>
          <a:prstGeom prst="rect">
            <a:avLst/>
          </a:prstGeom>
          <a:solidFill>
            <a:srgbClr val="01949A"/>
          </a:solidFill>
        </p:spPr>
      </p:sp>
      <p:sp>
        <p:nvSpPr>
          <p:cNvPr id="15" name="Rectangle 14"/>
          <p:cNvSpPr/>
          <p:nvPr/>
        </p:nvSpPr>
        <p:spPr>
          <a:xfrm>
            <a:off x="2233543" y="1453963"/>
            <a:ext cx="15718047" cy="3046988"/>
          </a:xfrm>
          <a:prstGeom prst="rect">
            <a:avLst/>
          </a:prstGeom>
        </p:spPr>
        <p:txBody>
          <a:bodyPr wrap="square">
            <a:spAutoFit/>
          </a:bodyPr>
          <a:lstStyle/>
          <a:p>
            <a:pPr algn="ctr">
              <a:lnSpc>
                <a:spcPct val="150000"/>
              </a:lnSpc>
              <a:spcBef>
                <a:spcPts val="600"/>
              </a:spcBef>
              <a:spcAft>
                <a:spcPts val="600"/>
              </a:spcAft>
            </a:pPr>
            <a:r>
              <a:rPr lang="nl-NL" sz="6400" b="1" kern="0" dirty="0">
                <a:solidFill>
                  <a:srgbClr val="CD0046"/>
                </a:solidFill>
                <a:latin typeface="Arial" panose="020B0604020202020204" pitchFamily="34" charset="0"/>
                <a:ea typeface="Times New Roman" panose="02020603050405020304" pitchFamily="18" charset="0"/>
                <a:cs typeface="Arial" panose="020B0604020202020204" pitchFamily="34" charset="0"/>
              </a:rPr>
              <a:t>CHƯƠNG VIII: LÀM QUEN VỚI BIẾN CỐ VÀ XÁC SUẤT CỦA BIẾN CỐ </a:t>
            </a:r>
            <a:endParaRPr lang="en-US" sz="6400" b="1" kern="0" dirty="0">
              <a:solidFill>
                <a:srgbClr val="CD0046"/>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16" name="TextBox 15"/>
          <p:cNvSpPr txBox="1"/>
          <p:nvPr/>
        </p:nvSpPr>
        <p:spPr>
          <a:xfrm>
            <a:off x="3174813" y="5057094"/>
            <a:ext cx="12293787" cy="3211007"/>
          </a:xfrm>
          <a:prstGeom prst="rect">
            <a:avLst/>
          </a:prstGeom>
          <a:noFill/>
        </p:spPr>
        <p:txBody>
          <a:bodyPr wrap="square" rtlCol="0">
            <a:spAutoFit/>
          </a:bodyPr>
          <a:lstStyle/>
          <a:p>
            <a:pPr algn="ctr">
              <a:lnSpc>
                <a:spcPct val="150000"/>
              </a:lnSpc>
            </a:pPr>
            <a:r>
              <a:rPr lang="en-US" sz="7200" b="1" dirty="0">
                <a:solidFill>
                  <a:srgbClr val="016E73"/>
                </a:solidFill>
                <a:latin typeface="Arial" panose="020B0604020202020204" pitchFamily="34" charset="0"/>
                <a:cs typeface="Arial" panose="020B0604020202020204" pitchFamily="34" charset="0"/>
              </a:rPr>
              <a:t>BÀI 29: LÀM QUEN VỚI BIẾN </a:t>
            </a:r>
            <a:r>
              <a:rPr lang="en-US" sz="7200" b="1">
                <a:solidFill>
                  <a:srgbClr val="016E73"/>
                </a:solidFill>
                <a:latin typeface="Arial" panose="020B0604020202020204" pitchFamily="34" charset="0"/>
                <a:cs typeface="Arial" panose="020B0604020202020204" pitchFamily="34" charset="0"/>
              </a:rPr>
              <a:t>CỐ  (1 </a:t>
            </a:r>
            <a:r>
              <a:rPr lang="en-US" sz="7200" b="1" dirty="0" err="1">
                <a:solidFill>
                  <a:srgbClr val="016E73"/>
                </a:solidFill>
                <a:latin typeface="Arial" panose="020B0604020202020204" pitchFamily="34" charset="0"/>
                <a:cs typeface="Arial" panose="020B0604020202020204" pitchFamily="34" charset="0"/>
              </a:rPr>
              <a:t>Tiết</a:t>
            </a:r>
            <a:r>
              <a:rPr lang="en-US" sz="7200" b="1" dirty="0">
                <a:solidFill>
                  <a:srgbClr val="016E73"/>
                </a:solidFill>
                <a:latin typeface="Arial" panose="020B0604020202020204" pitchFamily="34" charset="0"/>
                <a:cs typeface="Arial" panose="020B0604020202020204" pitchFamily="34" charset="0"/>
              </a:rPr>
              <a:t>)</a:t>
            </a:r>
          </a:p>
        </p:txBody>
      </p:sp>
      <p:pic>
        <p:nvPicPr>
          <p:cNvPr id="17" name="Picture 19"/>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342903" y="7419768"/>
            <a:ext cx="4255632" cy="2867232"/>
          </a:xfrm>
          <a:prstGeom prst="rect">
            <a:avLst/>
          </a:prstGeom>
        </p:spPr>
      </p:pic>
      <p:pic>
        <p:nvPicPr>
          <p:cNvPr id="20" name="Picture 19"/>
          <p:cNvPicPr>
            <a:picLocks noChangeAspect="1"/>
          </p:cNvPicPr>
          <p:nvPr/>
        </p:nvPicPr>
        <p:blipFill>
          <a:blip r:embed="rId4"/>
          <a:stretch>
            <a:fillRect/>
          </a:stretch>
        </p:blipFill>
        <p:spPr>
          <a:xfrm>
            <a:off x="14706600" y="7455195"/>
            <a:ext cx="2199982" cy="2206943"/>
          </a:xfrm>
          <a:prstGeom prst="rect">
            <a:avLst/>
          </a:prstGeom>
        </p:spPr>
      </p:pic>
    </p:spTree>
  </p:cSld>
  <p:clrMapOvr>
    <a:masterClrMapping/>
  </p:clrMapOvr>
  <p:transition spd="med">
    <p:plus/>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BFBF5"/>
        </a:solidFill>
        <a:effectLst/>
      </p:bgPr>
    </p:bg>
    <p:spTree>
      <p:nvGrpSpPr>
        <p:cNvPr id="1" name=""/>
        <p:cNvGrpSpPr/>
        <p:nvPr/>
      </p:nvGrpSpPr>
      <p:grpSpPr>
        <a:xfrm>
          <a:off x="0" y="0"/>
          <a:ext cx="0" cy="0"/>
          <a:chOff x="0" y="0"/>
          <a:chExt cx="0" cy="0"/>
        </a:xfrm>
      </p:grpSpPr>
      <p:grpSp>
        <p:nvGrpSpPr>
          <p:cNvPr id="2" name="Group 2"/>
          <p:cNvGrpSpPr/>
          <p:nvPr/>
        </p:nvGrpSpPr>
        <p:grpSpPr>
          <a:xfrm>
            <a:off x="-609600" y="615048"/>
            <a:ext cx="18288000" cy="10723154"/>
            <a:chOff x="0" y="0"/>
            <a:chExt cx="72888844" cy="43385658"/>
          </a:xfrm>
        </p:grpSpPr>
        <p:sp>
          <p:nvSpPr>
            <p:cNvPr id="3" name="Freeform 3"/>
            <p:cNvSpPr/>
            <p:nvPr/>
          </p:nvSpPr>
          <p:spPr>
            <a:xfrm>
              <a:off x="0" y="0"/>
              <a:ext cx="72888841" cy="43385659"/>
            </a:xfrm>
            <a:custGeom>
              <a:avLst/>
              <a:gdLst/>
              <a:ahLst/>
              <a:cxnLst/>
              <a:rect l="l" t="t" r="r" b="b"/>
              <a:pathLst>
                <a:path w="72888841" h="43385659">
                  <a:moveTo>
                    <a:pt x="72662783" y="0"/>
                  </a:moveTo>
                  <a:lnTo>
                    <a:pt x="0" y="0"/>
                  </a:lnTo>
                  <a:lnTo>
                    <a:pt x="0" y="43385659"/>
                  </a:lnTo>
                  <a:lnTo>
                    <a:pt x="72888841" y="43385659"/>
                  </a:lnTo>
                  <a:lnTo>
                    <a:pt x="72888841" y="0"/>
                  </a:lnTo>
                  <a:lnTo>
                    <a:pt x="72662783" y="0"/>
                  </a:lnTo>
                  <a:close/>
                  <a:moveTo>
                    <a:pt x="72662783" y="43159598"/>
                  </a:moveTo>
                  <a:lnTo>
                    <a:pt x="228600" y="43159598"/>
                  </a:lnTo>
                  <a:lnTo>
                    <a:pt x="228600" y="228600"/>
                  </a:lnTo>
                  <a:lnTo>
                    <a:pt x="72662783" y="228600"/>
                  </a:lnTo>
                  <a:lnTo>
                    <a:pt x="72662783" y="43159598"/>
                  </a:lnTo>
                  <a:close/>
                </a:path>
              </a:pathLst>
            </a:custGeom>
            <a:solidFill>
              <a:srgbClr val="01949A"/>
            </a:solidFill>
          </p:spPr>
        </p:sp>
      </p:grpSp>
      <p:sp>
        <p:nvSpPr>
          <p:cNvPr id="10" name="AutoShape 10"/>
          <p:cNvSpPr/>
          <p:nvPr/>
        </p:nvSpPr>
        <p:spPr>
          <a:xfrm>
            <a:off x="16611600" y="8191500"/>
            <a:ext cx="2828154" cy="4860877"/>
          </a:xfrm>
          <a:prstGeom prst="rect">
            <a:avLst/>
          </a:prstGeom>
          <a:solidFill>
            <a:srgbClr val="01949A"/>
          </a:solidFill>
        </p:spPr>
      </p:sp>
      <p:sp>
        <p:nvSpPr>
          <p:cNvPr id="11" name="AutoShape 11"/>
          <p:cNvSpPr/>
          <p:nvPr/>
        </p:nvSpPr>
        <p:spPr>
          <a:xfrm>
            <a:off x="-20320" y="-493258"/>
            <a:ext cx="3144520" cy="2436358"/>
          </a:xfrm>
          <a:prstGeom prst="rect">
            <a:avLst/>
          </a:prstGeom>
          <a:solidFill>
            <a:srgbClr val="CD0046"/>
          </a:solidFill>
        </p:spPr>
      </p:sp>
      <p:sp>
        <p:nvSpPr>
          <p:cNvPr id="14" name="TextBox 13"/>
          <p:cNvSpPr txBox="1"/>
          <p:nvPr/>
        </p:nvSpPr>
        <p:spPr>
          <a:xfrm>
            <a:off x="332740" y="587108"/>
            <a:ext cx="2438400" cy="830997"/>
          </a:xfrm>
          <a:prstGeom prst="rect">
            <a:avLst/>
          </a:prstGeom>
          <a:noFill/>
        </p:spPr>
        <p:txBody>
          <a:bodyPr wrap="square" rtlCol="0">
            <a:spAutoFit/>
          </a:bodyPr>
          <a:lstStyle/>
          <a:p>
            <a:pPr algn="ctr"/>
            <a:r>
              <a:rPr lang="en-US" sz="4800" b="1" dirty="0" err="1">
                <a:solidFill>
                  <a:schemeClr val="bg1"/>
                </a:solidFill>
                <a:latin typeface="Arial" panose="020B0604020202020204" pitchFamily="34" charset="0"/>
                <a:cs typeface="Arial" panose="020B0604020202020204" pitchFamily="34" charset="0"/>
              </a:rPr>
              <a:t>Biến</a:t>
            </a:r>
            <a:r>
              <a:rPr lang="en-US" sz="4800" b="1" dirty="0">
                <a:solidFill>
                  <a:schemeClr val="bg1"/>
                </a:solidFill>
                <a:latin typeface="Arial" panose="020B0604020202020204" pitchFamily="34" charset="0"/>
                <a:cs typeface="Arial" panose="020B0604020202020204" pitchFamily="34" charset="0"/>
              </a:rPr>
              <a:t> </a:t>
            </a:r>
            <a:r>
              <a:rPr lang="en-US" sz="4800" b="1" dirty="0" err="1">
                <a:solidFill>
                  <a:schemeClr val="bg1"/>
                </a:solidFill>
                <a:latin typeface="Arial" panose="020B0604020202020204" pitchFamily="34" charset="0"/>
                <a:cs typeface="Arial" panose="020B0604020202020204" pitchFamily="34" charset="0"/>
              </a:rPr>
              <a:t>cố</a:t>
            </a:r>
            <a:endParaRPr lang="en-US" sz="4800" b="1" dirty="0">
              <a:solidFill>
                <a:schemeClr val="bg1"/>
              </a:solidFill>
              <a:latin typeface="Arial" panose="020B0604020202020204" pitchFamily="34" charset="0"/>
              <a:cs typeface="Arial" panose="020B0604020202020204" pitchFamily="34" charset="0"/>
            </a:endParaRPr>
          </a:p>
        </p:txBody>
      </p:sp>
      <p:sp>
        <p:nvSpPr>
          <p:cNvPr id="16" name="Rectangle 15"/>
          <p:cNvSpPr/>
          <p:nvPr/>
        </p:nvSpPr>
        <p:spPr>
          <a:xfrm>
            <a:off x="578061" y="2118928"/>
            <a:ext cx="17100338" cy="5078313"/>
          </a:xfrm>
          <a:prstGeom prst="rect">
            <a:avLst/>
          </a:prstGeom>
        </p:spPr>
        <p:txBody>
          <a:bodyPr wrap="square">
            <a:spAutoFit/>
          </a:bodyPr>
          <a:lstStyle/>
          <a:p>
            <a:pPr>
              <a:lnSpc>
                <a:spcPct val="150000"/>
              </a:lnSpc>
            </a:pPr>
            <a:r>
              <a:rPr lang="vi-VN" sz="3600" dirty="0">
                <a:latin typeface="Arial" panose="020B0604020202020204" pitchFamily="34" charset="0"/>
                <a:cs typeface="Arial" panose="020B0604020202020204" pitchFamily="34" charset="0"/>
              </a:rPr>
              <a:t>Đọc các sự kiện, hiện tượng sau và thực hiện </a:t>
            </a:r>
            <a:r>
              <a:rPr lang="vi-VN" sz="3600" b="1" dirty="0">
                <a:latin typeface="Arial" panose="020B0604020202020204" pitchFamily="34" charset="0"/>
                <a:cs typeface="Arial" panose="020B0604020202020204" pitchFamily="34" charset="0"/>
              </a:rPr>
              <a:t>HĐ1</a:t>
            </a:r>
            <a:r>
              <a:rPr lang="vi-VN" sz="3600" dirty="0">
                <a:latin typeface="Arial" panose="020B0604020202020204" pitchFamily="34" charset="0"/>
                <a:cs typeface="Arial" panose="020B0604020202020204" pitchFamily="34" charset="0"/>
              </a:rPr>
              <a:t>, </a:t>
            </a:r>
            <a:r>
              <a:rPr lang="vi-VN" sz="3600" b="1" dirty="0">
                <a:latin typeface="Arial" panose="020B0604020202020204" pitchFamily="34" charset="0"/>
                <a:cs typeface="Arial" panose="020B0604020202020204" pitchFamily="34" charset="0"/>
              </a:rPr>
              <a:t>HĐ2</a:t>
            </a:r>
            <a:r>
              <a:rPr lang="vi-VN" sz="3600" dirty="0">
                <a:latin typeface="Arial" panose="020B0604020202020204" pitchFamily="34" charset="0"/>
                <a:cs typeface="Arial" panose="020B0604020202020204" pitchFamily="34" charset="0"/>
              </a:rPr>
              <a:t>:</a:t>
            </a:r>
          </a:p>
          <a:p>
            <a:pPr>
              <a:lnSpc>
                <a:spcPct val="150000"/>
              </a:lnSpc>
            </a:pPr>
            <a:r>
              <a:rPr lang="vi-VN" sz="3600" dirty="0">
                <a:solidFill>
                  <a:srgbClr val="CD0046"/>
                </a:solidFill>
                <a:latin typeface="Arial" panose="020B0604020202020204" pitchFamily="34" charset="0"/>
                <a:cs typeface="Arial" panose="020B0604020202020204" pitchFamily="34" charset="0"/>
              </a:rPr>
              <a:t>(1) </a:t>
            </a:r>
            <a:r>
              <a:rPr lang="vi-VN" sz="3600" dirty="0">
                <a:latin typeface="Arial" panose="020B0604020202020204" pitchFamily="34" charset="0"/>
                <a:cs typeface="Arial" panose="020B0604020202020204" pitchFamily="34" charset="0"/>
              </a:rPr>
              <a:t>Mức nước lũ trên sông Hồng trong tháng Bảy sang năm trên mức báo động 3.</a:t>
            </a:r>
          </a:p>
          <a:p>
            <a:pPr>
              <a:lnSpc>
                <a:spcPct val="150000"/>
              </a:lnSpc>
            </a:pPr>
            <a:r>
              <a:rPr lang="vi-VN" sz="3600" dirty="0">
                <a:solidFill>
                  <a:srgbClr val="016E73"/>
                </a:solidFill>
                <a:latin typeface="Arial" panose="020B0604020202020204" pitchFamily="34" charset="0"/>
                <a:cs typeface="Arial" panose="020B0604020202020204" pitchFamily="34" charset="0"/>
              </a:rPr>
              <a:t>(2) </a:t>
            </a:r>
            <a:r>
              <a:rPr lang="vi-VN" sz="3600" dirty="0">
                <a:latin typeface="Arial" panose="020B0604020202020204" pitchFamily="34" charset="0"/>
                <a:cs typeface="Arial" panose="020B0604020202020204" pitchFamily="34" charset="0"/>
              </a:rPr>
              <a:t>Ngày mai, Mặt Trời mọc ở phía Tây.</a:t>
            </a:r>
          </a:p>
          <a:p>
            <a:pPr>
              <a:lnSpc>
                <a:spcPct val="150000"/>
              </a:lnSpc>
            </a:pPr>
            <a:r>
              <a:rPr lang="vi-VN" sz="3600" dirty="0">
                <a:solidFill>
                  <a:schemeClr val="accent6">
                    <a:lumMod val="75000"/>
                  </a:schemeClr>
                </a:solidFill>
                <a:latin typeface="Arial" panose="020B0604020202020204" pitchFamily="34" charset="0"/>
                <a:cs typeface="Arial" panose="020B0604020202020204" pitchFamily="34" charset="0"/>
              </a:rPr>
              <a:t>(3) </a:t>
            </a:r>
            <a:r>
              <a:rPr lang="vi-VN" sz="3600" dirty="0">
                <a:latin typeface="Arial" panose="020B0604020202020204" pitchFamily="34" charset="0"/>
                <a:cs typeface="Arial" panose="020B0604020202020204" pitchFamily="34" charset="0"/>
              </a:rPr>
              <a:t>Có sáu cơn bão đổ bộ vào nước ta trong năm tới.</a:t>
            </a:r>
          </a:p>
          <a:p>
            <a:pPr>
              <a:lnSpc>
                <a:spcPct val="150000"/>
              </a:lnSpc>
            </a:pPr>
            <a:r>
              <a:rPr lang="vi-VN" sz="3600" dirty="0">
                <a:solidFill>
                  <a:schemeClr val="accent1">
                    <a:lumMod val="50000"/>
                  </a:schemeClr>
                </a:solidFill>
                <a:latin typeface="Arial" panose="020B0604020202020204" pitchFamily="34" charset="0"/>
                <a:cs typeface="Arial" panose="020B0604020202020204" pitchFamily="34" charset="0"/>
              </a:rPr>
              <a:t>(4) </a:t>
            </a:r>
            <a:r>
              <a:rPr lang="vi-VN" sz="3600" dirty="0">
                <a:latin typeface="Arial" panose="020B0604020202020204" pitchFamily="34" charset="0"/>
                <a:cs typeface="Arial" panose="020B0604020202020204" pitchFamily="34" charset="0"/>
              </a:rPr>
              <a:t>Khi gieo hai con xúc xắc thì số chấm xuất hiện trên cả hai con xúc xắc đều là 6.</a:t>
            </a:r>
          </a:p>
          <a:p>
            <a:pPr>
              <a:lnSpc>
                <a:spcPct val="150000"/>
              </a:lnSpc>
            </a:pPr>
            <a:r>
              <a:rPr lang="vi-VN" sz="3600" dirty="0">
                <a:solidFill>
                  <a:srgbClr val="7030A0"/>
                </a:solidFill>
                <a:latin typeface="Arial" panose="020B0604020202020204" pitchFamily="34" charset="0"/>
                <a:cs typeface="Arial" panose="020B0604020202020204" pitchFamily="34" charset="0"/>
              </a:rPr>
              <a:t>(5) </a:t>
            </a:r>
            <a:r>
              <a:rPr lang="vi-VN" sz="3600" dirty="0">
                <a:latin typeface="Arial" panose="020B0604020202020204" pitchFamily="34" charset="0"/>
                <a:cs typeface="Arial" panose="020B0604020202020204" pitchFamily="34" charset="0"/>
              </a:rPr>
              <a:t>Khi gieo một con xúc xắc thì số chấm xuất hiện trên con xúc xắc bé hơn 7.</a:t>
            </a:r>
          </a:p>
        </p:txBody>
      </p:sp>
      <p:grpSp>
        <p:nvGrpSpPr>
          <p:cNvPr id="20" name="Group 19"/>
          <p:cNvGrpSpPr/>
          <p:nvPr/>
        </p:nvGrpSpPr>
        <p:grpSpPr>
          <a:xfrm>
            <a:off x="0" y="7603798"/>
            <a:ext cx="1696720" cy="965413"/>
            <a:chOff x="0" y="7274179"/>
            <a:chExt cx="1696720" cy="965413"/>
          </a:xfrm>
        </p:grpSpPr>
        <p:sp>
          <p:nvSpPr>
            <p:cNvPr id="18" name="Snip Single Corner Rectangle 17"/>
            <p:cNvSpPr/>
            <p:nvPr/>
          </p:nvSpPr>
          <p:spPr>
            <a:xfrm>
              <a:off x="0" y="7274179"/>
              <a:ext cx="1696720" cy="965413"/>
            </a:xfrm>
            <a:prstGeom prst="snip1Rect">
              <a:avLst>
                <a:gd name="adj" fmla="val 35715"/>
              </a:avLst>
            </a:prstGeom>
            <a:solidFill>
              <a:schemeClr val="accent3">
                <a:lumMod val="75000"/>
              </a:schemeClr>
            </a:solidFill>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9" name="TextBox 18"/>
            <p:cNvSpPr txBox="1"/>
            <p:nvPr/>
          </p:nvSpPr>
          <p:spPr>
            <a:xfrm>
              <a:off x="223520" y="7378503"/>
              <a:ext cx="1457960" cy="738664"/>
            </a:xfrm>
            <a:prstGeom prst="rect">
              <a:avLst/>
            </a:prstGeom>
            <a:noFill/>
          </p:spPr>
          <p:txBody>
            <a:bodyPr wrap="square" rtlCol="0">
              <a:spAutoFit/>
            </a:bodyPr>
            <a:lstStyle/>
            <a:p>
              <a:r>
                <a:rPr lang="en-US" sz="4200" b="1" dirty="0">
                  <a:solidFill>
                    <a:schemeClr val="bg1"/>
                  </a:solidFill>
                  <a:latin typeface="Arial" panose="020B0604020202020204" pitchFamily="34" charset="0"/>
                  <a:cs typeface="Arial" panose="020B0604020202020204" pitchFamily="34" charset="0"/>
                </a:rPr>
                <a:t>HĐ1</a:t>
              </a:r>
            </a:p>
          </p:txBody>
        </p:sp>
      </p:grpSp>
      <p:sp>
        <p:nvSpPr>
          <p:cNvPr id="21" name="Rectangle 20"/>
          <p:cNvSpPr/>
          <p:nvPr/>
        </p:nvSpPr>
        <p:spPr>
          <a:xfrm>
            <a:off x="2057400" y="7289884"/>
            <a:ext cx="13335000" cy="2031325"/>
          </a:xfrm>
          <a:prstGeom prst="rect">
            <a:avLst/>
          </a:prstGeom>
        </p:spPr>
        <p:txBody>
          <a:bodyPr wrap="square">
            <a:spAutoFit/>
          </a:bodyPr>
          <a:lstStyle/>
          <a:p>
            <a:pPr algn="just">
              <a:lnSpc>
                <a:spcPct val="150000"/>
              </a:lnSpc>
            </a:pPr>
            <a:r>
              <a:rPr lang="vi-VN" sz="4200" dirty="0">
                <a:latin typeface="Arial" panose="020B0604020202020204" pitchFamily="34" charset="0"/>
                <a:cs typeface="Arial" panose="020B0604020202020204" pitchFamily="34" charset="0"/>
              </a:rPr>
              <a:t>Tìm các sự kiện, hiện tượng </a:t>
            </a:r>
            <a:r>
              <a:rPr lang="vi-VN" sz="4200" i="1" dirty="0">
                <a:solidFill>
                  <a:srgbClr val="C00000"/>
                </a:solidFill>
                <a:latin typeface="Arial" panose="020B0604020202020204" pitchFamily="34" charset="0"/>
                <a:cs typeface="Arial" panose="020B0604020202020204" pitchFamily="34" charset="0"/>
              </a:rPr>
              <a:t>không thể </a:t>
            </a:r>
            <a:r>
              <a:rPr lang="vi-VN" sz="4200" dirty="0">
                <a:latin typeface="Arial" panose="020B0604020202020204" pitchFamily="34" charset="0"/>
                <a:cs typeface="Arial" panose="020B0604020202020204" pitchFamily="34" charset="0"/>
              </a:rPr>
              <a:t>biết trước được chắc chắn có xảy ra hay không xảy ra.</a:t>
            </a:r>
            <a:endParaRPr lang="en-US" sz="4200" dirty="0">
              <a:latin typeface="Arial" panose="020B0604020202020204" pitchFamily="34" charset="0"/>
              <a:cs typeface="Arial" panose="020B0604020202020204" pitchFamily="34" charset="0"/>
            </a:endParaRPr>
          </a:p>
        </p:txBody>
      </p:sp>
      <p:pic>
        <p:nvPicPr>
          <p:cNvPr id="22" name="Picture 2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420600" y="8191500"/>
            <a:ext cx="1676400" cy="1676400"/>
          </a:xfrm>
          <a:prstGeom prst="rect">
            <a:avLst/>
          </a:prstGeom>
        </p:spPr>
      </p:pic>
      <p:pic>
        <p:nvPicPr>
          <p:cNvPr id="23" name="Picture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207638" y="2628900"/>
            <a:ext cx="1080362" cy="1090229"/>
          </a:xfrm>
          <a:prstGeom prst="rect">
            <a:avLst/>
          </a:prstGeom>
        </p:spPr>
      </p:pic>
      <p:pic>
        <p:nvPicPr>
          <p:cNvPr id="24" name="Picture 2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58600" y="4318126"/>
            <a:ext cx="1080362" cy="1090229"/>
          </a:xfrm>
          <a:prstGeom prst="rect">
            <a:avLst/>
          </a:prstGeom>
        </p:spPr>
      </p:pic>
      <p:pic>
        <p:nvPicPr>
          <p:cNvPr id="25" name="Picture 2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443019" y="5187866"/>
            <a:ext cx="1080362" cy="1090229"/>
          </a:xfrm>
          <a:prstGeom prst="rect">
            <a:avLst/>
          </a:prstGeom>
        </p:spPr>
      </p:pic>
    </p:spTree>
  </p:cSld>
  <p:clrMapOvr>
    <a:masterClrMapping/>
  </p:clrMapOvr>
  <p:transition spd="med">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16">
                                            <p:txEl>
                                              <p:pRg st="0" end="0"/>
                                            </p:txEl>
                                          </p:spTgt>
                                        </p:tgtEl>
                                        <p:attrNameLst>
                                          <p:attrName>style.visibility</p:attrName>
                                        </p:attrNameLst>
                                      </p:cBhvr>
                                      <p:to>
                                        <p:strVal val="visible"/>
                                      </p:to>
                                    </p:set>
                                    <p:animEffect transition="in" filter="randombar(horizontal)">
                                      <p:cBhvr>
                                        <p:cTn id="14" dur="500"/>
                                        <p:tgtEl>
                                          <p:spTgt spid="16">
                                            <p:txEl>
                                              <p:pRg st="0" end="0"/>
                                            </p:txEl>
                                          </p:spTgt>
                                        </p:tgtEl>
                                      </p:cBhvr>
                                    </p:animEffect>
                                  </p:childTnLst>
                                </p:cTn>
                              </p:par>
                              <p:par>
                                <p:cTn id="15" presetID="14" presetClass="entr" presetSubtype="10" fill="hold" nodeType="withEffect">
                                  <p:stCondLst>
                                    <p:cond delay="0"/>
                                  </p:stCondLst>
                                  <p:childTnLst>
                                    <p:set>
                                      <p:cBhvr>
                                        <p:cTn id="16" dur="1" fill="hold">
                                          <p:stCondLst>
                                            <p:cond delay="0"/>
                                          </p:stCondLst>
                                        </p:cTn>
                                        <p:tgtEl>
                                          <p:spTgt spid="16">
                                            <p:txEl>
                                              <p:pRg st="1" end="1"/>
                                            </p:txEl>
                                          </p:spTgt>
                                        </p:tgtEl>
                                        <p:attrNameLst>
                                          <p:attrName>style.visibility</p:attrName>
                                        </p:attrNameLst>
                                      </p:cBhvr>
                                      <p:to>
                                        <p:strVal val="visible"/>
                                      </p:to>
                                    </p:set>
                                    <p:animEffect transition="in" filter="randombar(horizontal)">
                                      <p:cBhvr>
                                        <p:cTn id="17" dur="500"/>
                                        <p:tgtEl>
                                          <p:spTgt spid="16">
                                            <p:txEl>
                                              <p:pRg st="1" end="1"/>
                                            </p:txEl>
                                          </p:spTgt>
                                        </p:tgtEl>
                                      </p:cBhvr>
                                    </p:animEffect>
                                  </p:childTnLst>
                                </p:cTn>
                              </p:par>
                              <p:par>
                                <p:cTn id="18" presetID="14" presetClass="entr" presetSubtype="10" fill="hold" nodeType="withEffect">
                                  <p:stCondLst>
                                    <p:cond delay="0"/>
                                  </p:stCondLst>
                                  <p:childTnLst>
                                    <p:set>
                                      <p:cBhvr>
                                        <p:cTn id="19" dur="1" fill="hold">
                                          <p:stCondLst>
                                            <p:cond delay="0"/>
                                          </p:stCondLst>
                                        </p:cTn>
                                        <p:tgtEl>
                                          <p:spTgt spid="16">
                                            <p:txEl>
                                              <p:pRg st="2" end="2"/>
                                            </p:txEl>
                                          </p:spTgt>
                                        </p:tgtEl>
                                        <p:attrNameLst>
                                          <p:attrName>style.visibility</p:attrName>
                                        </p:attrNameLst>
                                      </p:cBhvr>
                                      <p:to>
                                        <p:strVal val="visible"/>
                                      </p:to>
                                    </p:set>
                                    <p:animEffect transition="in" filter="randombar(horizontal)">
                                      <p:cBhvr>
                                        <p:cTn id="20" dur="500"/>
                                        <p:tgtEl>
                                          <p:spTgt spid="16">
                                            <p:txEl>
                                              <p:pRg st="2" end="2"/>
                                            </p:txEl>
                                          </p:spTgt>
                                        </p:tgtEl>
                                      </p:cBhvr>
                                    </p:animEffect>
                                  </p:childTnLst>
                                </p:cTn>
                              </p:par>
                              <p:par>
                                <p:cTn id="21" presetID="14" presetClass="entr" presetSubtype="10" fill="hold" nodeType="withEffect">
                                  <p:stCondLst>
                                    <p:cond delay="0"/>
                                  </p:stCondLst>
                                  <p:childTnLst>
                                    <p:set>
                                      <p:cBhvr>
                                        <p:cTn id="22" dur="1" fill="hold">
                                          <p:stCondLst>
                                            <p:cond delay="0"/>
                                          </p:stCondLst>
                                        </p:cTn>
                                        <p:tgtEl>
                                          <p:spTgt spid="16">
                                            <p:txEl>
                                              <p:pRg st="3" end="3"/>
                                            </p:txEl>
                                          </p:spTgt>
                                        </p:tgtEl>
                                        <p:attrNameLst>
                                          <p:attrName>style.visibility</p:attrName>
                                        </p:attrNameLst>
                                      </p:cBhvr>
                                      <p:to>
                                        <p:strVal val="visible"/>
                                      </p:to>
                                    </p:set>
                                    <p:animEffect transition="in" filter="randombar(horizontal)">
                                      <p:cBhvr>
                                        <p:cTn id="23" dur="500"/>
                                        <p:tgtEl>
                                          <p:spTgt spid="16">
                                            <p:txEl>
                                              <p:pRg st="3" end="3"/>
                                            </p:txEl>
                                          </p:spTgt>
                                        </p:tgtEl>
                                      </p:cBhvr>
                                    </p:animEffect>
                                  </p:childTnLst>
                                </p:cTn>
                              </p:par>
                              <p:par>
                                <p:cTn id="24" presetID="14" presetClass="entr" presetSubtype="10" fill="hold" nodeType="withEffect">
                                  <p:stCondLst>
                                    <p:cond delay="0"/>
                                  </p:stCondLst>
                                  <p:childTnLst>
                                    <p:set>
                                      <p:cBhvr>
                                        <p:cTn id="25" dur="1" fill="hold">
                                          <p:stCondLst>
                                            <p:cond delay="0"/>
                                          </p:stCondLst>
                                        </p:cTn>
                                        <p:tgtEl>
                                          <p:spTgt spid="16">
                                            <p:txEl>
                                              <p:pRg st="4" end="4"/>
                                            </p:txEl>
                                          </p:spTgt>
                                        </p:tgtEl>
                                        <p:attrNameLst>
                                          <p:attrName>style.visibility</p:attrName>
                                        </p:attrNameLst>
                                      </p:cBhvr>
                                      <p:to>
                                        <p:strVal val="visible"/>
                                      </p:to>
                                    </p:set>
                                    <p:animEffect transition="in" filter="randombar(horizontal)">
                                      <p:cBhvr>
                                        <p:cTn id="26" dur="500"/>
                                        <p:tgtEl>
                                          <p:spTgt spid="16">
                                            <p:txEl>
                                              <p:pRg st="4" end="4"/>
                                            </p:txEl>
                                          </p:spTgt>
                                        </p:tgtEl>
                                      </p:cBhvr>
                                    </p:animEffect>
                                  </p:childTnLst>
                                </p:cTn>
                              </p:par>
                              <p:par>
                                <p:cTn id="27" presetID="14" presetClass="entr" presetSubtype="10" fill="hold" nodeType="withEffect">
                                  <p:stCondLst>
                                    <p:cond delay="0"/>
                                  </p:stCondLst>
                                  <p:childTnLst>
                                    <p:set>
                                      <p:cBhvr>
                                        <p:cTn id="28" dur="1" fill="hold">
                                          <p:stCondLst>
                                            <p:cond delay="0"/>
                                          </p:stCondLst>
                                        </p:cTn>
                                        <p:tgtEl>
                                          <p:spTgt spid="16">
                                            <p:txEl>
                                              <p:pRg st="5" end="5"/>
                                            </p:txEl>
                                          </p:spTgt>
                                        </p:tgtEl>
                                        <p:attrNameLst>
                                          <p:attrName>style.visibility</p:attrName>
                                        </p:attrNameLst>
                                      </p:cBhvr>
                                      <p:to>
                                        <p:strVal val="visible"/>
                                      </p:to>
                                    </p:set>
                                    <p:animEffect transition="in" filter="randombar(horizontal)">
                                      <p:cBhvr>
                                        <p:cTn id="29" dur="500"/>
                                        <p:tgtEl>
                                          <p:spTgt spid="16">
                                            <p:txEl>
                                              <p:pRg st="5" end="5"/>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20"/>
                                        </p:tgtEl>
                                        <p:attrNameLst>
                                          <p:attrName>style.visibility</p:attrName>
                                        </p:attrNameLst>
                                      </p:cBhvr>
                                      <p:to>
                                        <p:strVal val="visible"/>
                                      </p:to>
                                    </p:set>
                                    <p:animEffect transition="in" filter="wipe(left)">
                                      <p:cBhvr>
                                        <p:cTn id="34" dur="500"/>
                                        <p:tgtEl>
                                          <p:spTgt spid="20"/>
                                        </p:tgtEl>
                                      </p:cBhvr>
                                    </p:animEffect>
                                  </p:childTnLst>
                                </p:cTn>
                              </p:par>
                            </p:childTnLst>
                          </p:cTn>
                        </p:par>
                        <p:par>
                          <p:cTn id="35" fill="hold">
                            <p:stCondLst>
                              <p:cond delay="500"/>
                            </p:stCondLst>
                            <p:childTnLst>
                              <p:par>
                                <p:cTn id="36" presetID="10" presetClass="entr" presetSubtype="0" fill="hold" grpId="0" nodeType="afterEffect">
                                  <p:stCondLst>
                                    <p:cond delay="0"/>
                                  </p:stCondLst>
                                  <p:childTnLst>
                                    <p:set>
                                      <p:cBhvr>
                                        <p:cTn id="37" dur="1" fill="hold">
                                          <p:stCondLst>
                                            <p:cond delay="0"/>
                                          </p:stCondLst>
                                        </p:cTn>
                                        <p:tgtEl>
                                          <p:spTgt spid="21"/>
                                        </p:tgtEl>
                                        <p:attrNameLst>
                                          <p:attrName>style.visibility</p:attrName>
                                        </p:attrNameLst>
                                      </p:cBhvr>
                                      <p:to>
                                        <p:strVal val="visible"/>
                                      </p:to>
                                    </p:set>
                                    <p:animEffect transition="in" filter="fade">
                                      <p:cBhvr>
                                        <p:cTn id="38" dur="500"/>
                                        <p:tgtEl>
                                          <p:spTgt spid="21"/>
                                        </p:tgtEl>
                                      </p:cBhvr>
                                    </p:animEffect>
                                  </p:childTnLst>
                                </p:cTn>
                              </p:par>
                              <p:par>
                                <p:cTn id="39" presetID="10" presetClass="entr" presetSubtype="0" fill="hold" nodeType="withEffect">
                                  <p:stCondLst>
                                    <p:cond delay="0"/>
                                  </p:stCondLst>
                                  <p:childTnLst>
                                    <p:set>
                                      <p:cBhvr>
                                        <p:cTn id="40" dur="1" fill="hold">
                                          <p:stCondLst>
                                            <p:cond delay="0"/>
                                          </p:stCondLst>
                                        </p:cTn>
                                        <p:tgtEl>
                                          <p:spTgt spid="22"/>
                                        </p:tgtEl>
                                        <p:attrNameLst>
                                          <p:attrName>style.visibility</p:attrName>
                                        </p:attrNameLst>
                                      </p:cBhvr>
                                      <p:to>
                                        <p:strVal val="visible"/>
                                      </p:to>
                                    </p:set>
                                    <p:animEffect transition="in" filter="fade">
                                      <p:cBhvr>
                                        <p:cTn id="41" dur="500"/>
                                        <p:tgtEl>
                                          <p:spTgt spid="22"/>
                                        </p:tgtEl>
                                      </p:cBhvr>
                                    </p:animEffect>
                                  </p:childTnLst>
                                </p:cTn>
                              </p:par>
                            </p:childTnLst>
                          </p:cTn>
                        </p:par>
                      </p:childTnLst>
                    </p:cTn>
                  </p:par>
                  <p:par>
                    <p:cTn id="42" fill="hold">
                      <p:stCondLst>
                        <p:cond delay="indefinite"/>
                      </p:stCondLst>
                      <p:childTnLst>
                        <p:par>
                          <p:cTn id="43" fill="hold">
                            <p:stCondLst>
                              <p:cond delay="0"/>
                            </p:stCondLst>
                            <p:childTnLst>
                              <p:par>
                                <p:cTn id="44" presetID="53" presetClass="entr" presetSubtype="16" fill="hold" nodeType="clickEffect">
                                  <p:stCondLst>
                                    <p:cond delay="0"/>
                                  </p:stCondLst>
                                  <p:childTnLst>
                                    <p:set>
                                      <p:cBhvr>
                                        <p:cTn id="45" dur="1" fill="hold">
                                          <p:stCondLst>
                                            <p:cond delay="0"/>
                                          </p:stCondLst>
                                        </p:cTn>
                                        <p:tgtEl>
                                          <p:spTgt spid="23"/>
                                        </p:tgtEl>
                                        <p:attrNameLst>
                                          <p:attrName>style.visibility</p:attrName>
                                        </p:attrNameLst>
                                      </p:cBhvr>
                                      <p:to>
                                        <p:strVal val="visible"/>
                                      </p:to>
                                    </p:set>
                                    <p:anim calcmode="lin" valueType="num">
                                      <p:cBhvr>
                                        <p:cTn id="46" dur="500" fill="hold"/>
                                        <p:tgtEl>
                                          <p:spTgt spid="23"/>
                                        </p:tgtEl>
                                        <p:attrNameLst>
                                          <p:attrName>ppt_w</p:attrName>
                                        </p:attrNameLst>
                                      </p:cBhvr>
                                      <p:tavLst>
                                        <p:tav tm="0">
                                          <p:val>
                                            <p:fltVal val="0"/>
                                          </p:val>
                                        </p:tav>
                                        <p:tav tm="100000">
                                          <p:val>
                                            <p:strVal val="#ppt_w"/>
                                          </p:val>
                                        </p:tav>
                                      </p:tavLst>
                                    </p:anim>
                                    <p:anim calcmode="lin" valueType="num">
                                      <p:cBhvr>
                                        <p:cTn id="47" dur="500" fill="hold"/>
                                        <p:tgtEl>
                                          <p:spTgt spid="23"/>
                                        </p:tgtEl>
                                        <p:attrNameLst>
                                          <p:attrName>ppt_h</p:attrName>
                                        </p:attrNameLst>
                                      </p:cBhvr>
                                      <p:tavLst>
                                        <p:tav tm="0">
                                          <p:val>
                                            <p:fltVal val="0"/>
                                          </p:val>
                                        </p:tav>
                                        <p:tav tm="100000">
                                          <p:val>
                                            <p:strVal val="#ppt_h"/>
                                          </p:val>
                                        </p:tav>
                                      </p:tavLst>
                                    </p:anim>
                                    <p:animEffect transition="in" filter="fade">
                                      <p:cBhvr>
                                        <p:cTn id="48" dur="500"/>
                                        <p:tgtEl>
                                          <p:spTgt spid="23"/>
                                        </p:tgtEl>
                                      </p:cBhvr>
                                    </p:animEffect>
                                  </p:childTnLst>
                                </p:cTn>
                              </p:par>
                            </p:childTnLst>
                          </p:cTn>
                        </p:par>
                      </p:childTnLst>
                    </p:cTn>
                  </p:par>
                  <p:par>
                    <p:cTn id="49" fill="hold">
                      <p:stCondLst>
                        <p:cond delay="indefinite"/>
                      </p:stCondLst>
                      <p:childTnLst>
                        <p:par>
                          <p:cTn id="50" fill="hold">
                            <p:stCondLst>
                              <p:cond delay="0"/>
                            </p:stCondLst>
                            <p:childTnLst>
                              <p:par>
                                <p:cTn id="51" presetID="53" presetClass="entr" presetSubtype="16" fill="hold" nodeType="clickEffect">
                                  <p:stCondLst>
                                    <p:cond delay="0"/>
                                  </p:stCondLst>
                                  <p:childTnLst>
                                    <p:set>
                                      <p:cBhvr>
                                        <p:cTn id="52" dur="1" fill="hold">
                                          <p:stCondLst>
                                            <p:cond delay="0"/>
                                          </p:stCondLst>
                                        </p:cTn>
                                        <p:tgtEl>
                                          <p:spTgt spid="24"/>
                                        </p:tgtEl>
                                        <p:attrNameLst>
                                          <p:attrName>style.visibility</p:attrName>
                                        </p:attrNameLst>
                                      </p:cBhvr>
                                      <p:to>
                                        <p:strVal val="visible"/>
                                      </p:to>
                                    </p:set>
                                    <p:anim calcmode="lin" valueType="num">
                                      <p:cBhvr>
                                        <p:cTn id="53" dur="500" fill="hold"/>
                                        <p:tgtEl>
                                          <p:spTgt spid="24"/>
                                        </p:tgtEl>
                                        <p:attrNameLst>
                                          <p:attrName>ppt_w</p:attrName>
                                        </p:attrNameLst>
                                      </p:cBhvr>
                                      <p:tavLst>
                                        <p:tav tm="0">
                                          <p:val>
                                            <p:fltVal val="0"/>
                                          </p:val>
                                        </p:tav>
                                        <p:tav tm="100000">
                                          <p:val>
                                            <p:strVal val="#ppt_w"/>
                                          </p:val>
                                        </p:tav>
                                      </p:tavLst>
                                    </p:anim>
                                    <p:anim calcmode="lin" valueType="num">
                                      <p:cBhvr>
                                        <p:cTn id="54" dur="500" fill="hold"/>
                                        <p:tgtEl>
                                          <p:spTgt spid="24"/>
                                        </p:tgtEl>
                                        <p:attrNameLst>
                                          <p:attrName>ppt_h</p:attrName>
                                        </p:attrNameLst>
                                      </p:cBhvr>
                                      <p:tavLst>
                                        <p:tav tm="0">
                                          <p:val>
                                            <p:fltVal val="0"/>
                                          </p:val>
                                        </p:tav>
                                        <p:tav tm="100000">
                                          <p:val>
                                            <p:strVal val="#ppt_h"/>
                                          </p:val>
                                        </p:tav>
                                      </p:tavLst>
                                    </p:anim>
                                    <p:animEffect transition="in" filter="fade">
                                      <p:cBhvr>
                                        <p:cTn id="55" dur="500"/>
                                        <p:tgtEl>
                                          <p:spTgt spid="24"/>
                                        </p:tgtEl>
                                      </p:cBhvr>
                                    </p:animEffect>
                                  </p:childTnLst>
                                </p:cTn>
                              </p:par>
                            </p:childTnLst>
                          </p:cTn>
                        </p:par>
                      </p:childTnLst>
                    </p:cTn>
                  </p:par>
                  <p:par>
                    <p:cTn id="56" fill="hold">
                      <p:stCondLst>
                        <p:cond delay="indefinite"/>
                      </p:stCondLst>
                      <p:childTnLst>
                        <p:par>
                          <p:cTn id="57" fill="hold">
                            <p:stCondLst>
                              <p:cond delay="0"/>
                            </p:stCondLst>
                            <p:childTnLst>
                              <p:par>
                                <p:cTn id="58" presetID="53" presetClass="entr" presetSubtype="16" fill="hold" nodeType="clickEffect">
                                  <p:stCondLst>
                                    <p:cond delay="0"/>
                                  </p:stCondLst>
                                  <p:childTnLst>
                                    <p:set>
                                      <p:cBhvr>
                                        <p:cTn id="59" dur="1" fill="hold">
                                          <p:stCondLst>
                                            <p:cond delay="0"/>
                                          </p:stCondLst>
                                        </p:cTn>
                                        <p:tgtEl>
                                          <p:spTgt spid="25"/>
                                        </p:tgtEl>
                                        <p:attrNameLst>
                                          <p:attrName>style.visibility</p:attrName>
                                        </p:attrNameLst>
                                      </p:cBhvr>
                                      <p:to>
                                        <p:strVal val="visible"/>
                                      </p:to>
                                    </p:set>
                                    <p:anim calcmode="lin" valueType="num">
                                      <p:cBhvr>
                                        <p:cTn id="60" dur="500" fill="hold"/>
                                        <p:tgtEl>
                                          <p:spTgt spid="25"/>
                                        </p:tgtEl>
                                        <p:attrNameLst>
                                          <p:attrName>ppt_w</p:attrName>
                                        </p:attrNameLst>
                                      </p:cBhvr>
                                      <p:tavLst>
                                        <p:tav tm="0">
                                          <p:val>
                                            <p:fltVal val="0"/>
                                          </p:val>
                                        </p:tav>
                                        <p:tav tm="100000">
                                          <p:val>
                                            <p:strVal val="#ppt_w"/>
                                          </p:val>
                                        </p:tav>
                                      </p:tavLst>
                                    </p:anim>
                                    <p:anim calcmode="lin" valueType="num">
                                      <p:cBhvr>
                                        <p:cTn id="61" dur="500" fill="hold"/>
                                        <p:tgtEl>
                                          <p:spTgt spid="25"/>
                                        </p:tgtEl>
                                        <p:attrNameLst>
                                          <p:attrName>ppt_h</p:attrName>
                                        </p:attrNameLst>
                                      </p:cBhvr>
                                      <p:tavLst>
                                        <p:tav tm="0">
                                          <p:val>
                                            <p:fltVal val="0"/>
                                          </p:val>
                                        </p:tav>
                                        <p:tav tm="100000">
                                          <p:val>
                                            <p:strVal val="#ppt_h"/>
                                          </p:val>
                                        </p:tav>
                                      </p:tavLst>
                                    </p:anim>
                                    <p:animEffect transition="in" filter="fade">
                                      <p:cBhvr>
                                        <p:cTn id="6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1"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BFBF5"/>
        </a:solidFill>
        <a:effectLst/>
      </p:bgPr>
    </p:bg>
    <p:spTree>
      <p:nvGrpSpPr>
        <p:cNvPr id="1" name=""/>
        <p:cNvGrpSpPr/>
        <p:nvPr/>
      </p:nvGrpSpPr>
      <p:grpSpPr>
        <a:xfrm>
          <a:off x="0" y="0"/>
          <a:ext cx="0" cy="0"/>
          <a:chOff x="0" y="0"/>
          <a:chExt cx="0" cy="0"/>
        </a:xfrm>
      </p:grpSpPr>
      <p:grpSp>
        <p:nvGrpSpPr>
          <p:cNvPr id="2" name="Group 2"/>
          <p:cNvGrpSpPr/>
          <p:nvPr/>
        </p:nvGrpSpPr>
        <p:grpSpPr>
          <a:xfrm>
            <a:off x="-609600" y="615048"/>
            <a:ext cx="18288000" cy="10723154"/>
            <a:chOff x="0" y="0"/>
            <a:chExt cx="72888844" cy="43385658"/>
          </a:xfrm>
        </p:grpSpPr>
        <p:sp>
          <p:nvSpPr>
            <p:cNvPr id="3" name="Freeform 3"/>
            <p:cNvSpPr/>
            <p:nvPr/>
          </p:nvSpPr>
          <p:spPr>
            <a:xfrm>
              <a:off x="0" y="0"/>
              <a:ext cx="72888841" cy="43385659"/>
            </a:xfrm>
            <a:custGeom>
              <a:avLst/>
              <a:gdLst/>
              <a:ahLst/>
              <a:cxnLst/>
              <a:rect l="l" t="t" r="r" b="b"/>
              <a:pathLst>
                <a:path w="72888841" h="43385659">
                  <a:moveTo>
                    <a:pt x="72662783" y="0"/>
                  </a:moveTo>
                  <a:lnTo>
                    <a:pt x="0" y="0"/>
                  </a:lnTo>
                  <a:lnTo>
                    <a:pt x="0" y="43385659"/>
                  </a:lnTo>
                  <a:lnTo>
                    <a:pt x="72888841" y="43385659"/>
                  </a:lnTo>
                  <a:lnTo>
                    <a:pt x="72888841" y="0"/>
                  </a:lnTo>
                  <a:lnTo>
                    <a:pt x="72662783" y="0"/>
                  </a:lnTo>
                  <a:close/>
                  <a:moveTo>
                    <a:pt x="72662783" y="43159598"/>
                  </a:moveTo>
                  <a:lnTo>
                    <a:pt x="228600" y="43159598"/>
                  </a:lnTo>
                  <a:lnTo>
                    <a:pt x="228600" y="228600"/>
                  </a:lnTo>
                  <a:lnTo>
                    <a:pt x="72662783" y="228600"/>
                  </a:lnTo>
                  <a:lnTo>
                    <a:pt x="72662783" y="43159598"/>
                  </a:lnTo>
                  <a:close/>
                </a:path>
              </a:pathLst>
            </a:custGeom>
            <a:solidFill>
              <a:srgbClr val="01949A"/>
            </a:solidFill>
          </p:spPr>
        </p:sp>
      </p:grpSp>
      <p:sp>
        <p:nvSpPr>
          <p:cNvPr id="10" name="AutoShape 10"/>
          <p:cNvSpPr/>
          <p:nvPr/>
        </p:nvSpPr>
        <p:spPr>
          <a:xfrm>
            <a:off x="16611600" y="8191500"/>
            <a:ext cx="2828154" cy="4860877"/>
          </a:xfrm>
          <a:prstGeom prst="rect">
            <a:avLst/>
          </a:prstGeom>
          <a:solidFill>
            <a:srgbClr val="01949A"/>
          </a:solidFill>
        </p:spPr>
      </p:sp>
      <p:sp>
        <p:nvSpPr>
          <p:cNvPr id="11" name="AutoShape 11"/>
          <p:cNvSpPr/>
          <p:nvPr/>
        </p:nvSpPr>
        <p:spPr>
          <a:xfrm>
            <a:off x="-20320" y="-493258"/>
            <a:ext cx="3144520" cy="2436358"/>
          </a:xfrm>
          <a:prstGeom prst="rect">
            <a:avLst/>
          </a:prstGeom>
          <a:solidFill>
            <a:srgbClr val="CD0046"/>
          </a:solidFill>
        </p:spPr>
      </p:sp>
      <p:sp>
        <p:nvSpPr>
          <p:cNvPr id="14" name="TextBox 13"/>
          <p:cNvSpPr txBox="1"/>
          <p:nvPr/>
        </p:nvSpPr>
        <p:spPr>
          <a:xfrm>
            <a:off x="332740" y="587108"/>
            <a:ext cx="2438400" cy="830997"/>
          </a:xfrm>
          <a:prstGeom prst="rect">
            <a:avLst/>
          </a:prstGeom>
          <a:noFill/>
        </p:spPr>
        <p:txBody>
          <a:bodyPr wrap="square" rtlCol="0">
            <a:spAutoFit/>
          </a:bodyPr>
          <a:lstStyle/>
          <a:p>
            <a:pPr algn="ctr"/>
            <a:r>
              <a:rPr lang="en-US" sz="4800" b="1" dirty="0" err="1">
                <a:solidFill>
                  <a:schemeClr val="bg1"/>
                </a:solidFill>
                <a:latin typeface="Arial" panose="020B0604020202020204" pitchFamily="34" charset="0"/>
                <a:cs typeface="Arial" panose="020B0604020202020204" pitchFamily="34" charset="0"/>
              </a:rPr>
              <a:t>Biến</a:t>
            </a:r>
            <a:r>
              <a:rPr lang="en-US" sz="4800" b="1" dirty="0">
                <a:solidFill>
                  <a:schemeClr val="bg1"/>
                </a:solidFill>
                <a:latin typeface="Arial" panose="020B0604020202020204" pitchFamily="34" charset="0"/>
                <a:cs typeface="Arial" panose="020B0604020202020204" pitchFamily="34" charset="0"/>
              </a:rPr>
              <a:t> </a:t>
            </a:r>
            <a:r>
              <a:rPr lang="en-US" sz="4800" b="1" dirty="0" err="1">
                <a:solidFill>
                  <a:schemeClr val="bg1"/>
                </a:solidFill>
                <a:latin typeface="Arial" panose="020B0604020202020204" pitchFamily="34" charset="0"/>
                <a:cs typeface="Arial" panose="020B0604020202020204" pitchFamily="34" charset="0"/>
              </a:rPr>
              <a:t>cố</a:t>
            </a:r>
            <a:endParaRPr lang="en-US" sz="4800" b="1" dirty="0">
              <a:solidFill>
                <a:schemeClr val="bg1"/>
              </a:solidFill>
              <a:latin typeface="Arial" panose="020B0604020202020204" pitchFamily="34" charset="0"/>
              <a:cs typeface="Arial" panose="020B0604020202020204" pitchFamily="34" charset="0"/>
            </a:endParaRPr>
          </a:p>
        </p:txBody>
      </p:sp>
      <p:sp>
        <p:nvSpPr>
          <p:cNvPr id="16" name="Rectangle 15"/>
          <p:cNvSpPr/>
          <p:nvPr/>
        </p:nvSpPr>
        <p:spPr>
          <a:xfrm>
            <a:off x="578061" y="2118928"/>
            <a:ext cx="17100338" cy="5078313"/>
          </a:xfrm>
          <a:prstGeom prst="rect">
            <a:avLst/>
          </a:prstGeom>
        </p:spPr>
        <p:txBody>
          <a:bodyPr wrap="square">
            <a:spAutoFit/>
          </a:bodyPr>
          <a:lstStyle/>
          <a:p>
            <a:pPr>
              <a:lnSpc>
                <a:spcPct val="150000"/>
              </a:lnSpc>
            </a:pPr>
            <a:r>
              <a:rPr lang="vi-VN" sz="3600" dirty="0">
                <a:latin typeface="Arial" panose="020B0604020202020204" pitchFamily="34" charset="0"/>
                <a:cs typeface="Arial" panose="020B0604020202020204" pitchFamily="34" charset="0"/>
              </a:rPr>
              <a:t>Đọc các sự kiện, hiện tượng sau và thực hiện </a:t>
            </a:r>
            <a:r>
              <a:rPr lang="vi-VN" sz="3600" b="1" dirty="0">
                <a:latin typeface="Arial" panose="020B0604020202020204" pitchFamily="34" charset="0"/>
                <a:cs typeface="Arial" panose="020B0604020202020204" pitchFamily="34" charset="0"/>
              </a:rPr>
              <a:t>HĐ1</a:t>
            </a:r>
            <a:r>
              <a:rPr lang="vi-VN" sz="3600" dirty="0">
                <a:latin typeface="Arial" panose="020B0604020202020204" pitchFamily="34" charset="0"/>
                <a:cs typeface="Arial" panose="020B0604020202020204" pitchFamily="34" charset="0"/>
              </a:rPr>
              <a:t>, </a:t>
            </a:r>
            <a:r>
              <a:rPr lang="vi-VN" sz="3600" b="1" dirty="0">
                <a:latin typeface="Arial" panose="020B0604020202020204" pitchFamily="34" charset="0"/>
                <a:cs typeface="Arial" panose="020B0604020202020204" pitchFamily="34" charset="0"/>
              </a:rPr>
              <a:t>HĐ2</a:t>
            </a:r>
            <a:r>
              <a:rPr lang="vi-VN" sz="3600" dirty="0">
                <a:latin typeface="Arial" panose="020B0604020202020204" pitchFamily="34" charset="0"/>
                <a:cs typeface="Arial" panose="020B0604020202020204" pitchFamily="34" charset="0"/>
              </a:rPr>
              <a:t>:</a:t>
            </a:r>
          </a:p>
          <a:p>
            <a:pPr>
              <a:lnSpc>
                <a:spcPct val="150000"/>
              </a:lnSpc>
            </a:pPr>
            <a:r>
              <a:rPr lang="vi-VN" sz="3600" dirty="0">
                <a:solidFill>
                  <a:srgbClr val="CD0046"/>
                </a:solidFill>
                <a:latin typeface="Arial" panose="020B0604020202020204" pitchFamily="34" charset="0"/>
                <a:cs typeface="Arial" panose="020B0604020202020204" pitchFamily="34" charset="0"/>
              </a:rPr>
              <a:t>(1) </a:t>
            </a:r>
            <a:r>
              <a:rPr lang="vi-VN" sz="3600" dirty="0">
                <a:latin typeface="Arial" panose="020B0604020202020204" pitchFamily="34" charset="0"/>
                <a:cs typeface="Arial" panose="020B0604020202020204" pitchFamily="34" charset="0"/>
              </a:rPr>
              <a:t>Mức nước lũ trên sông Hồng trong tháng Bảy sang năm trên mức báo động 3.</a:t>
            </a:r>
          </a:p>
          <a:p>
            <a:pPr>
              <a:lnSpc>
                <a:spcPct val="150000"/>
              </a:lnSpc>
            </a:pPr>
            <a:r>
              <a:rPr lang="vi-VN" sz="3600" dirty="0">
                <a:solidFill>
                  <a:srgbClr val="016E73"/>
                </a:solidFill>
                <a:latin typeface="Arial" panose="020B0604020202020204" pitchFamily="34" charset="0"/>
                <a:cs typeface="Arial" panose="020B0604020202020204" pitchFamily="34" charset="0"/>
              </a:rPr>
              <a:t>(2) </a:t>
            </a:r>
            <a:r>
              <a:rPr lang="vi-VN" sz="3600" dirty="0">
                <a:latin typeface="Arial" panose="020B0604020202020204" pitchFamily="34" charset="0"/>
                <a:cs typeface="Arial" panose="020B0604020202020204" pitchFamily="34" charset="0"/>
              </a:rPr>
              <a:t>Ngày mai, Mặt Trời mọc ở phía Tây.</a:t>
            </a:r>
          </a:p>
          <a:p>
            <a:pPr>
              <a:lnSpc>
                <a:spcPct val="150000"/>
              </a:lnSpc>
            </a:pPr>
            <a:r>
              <a:rPr lang="vi-VN" sz="3600" dirty="0">
                <a:solidFill>
                  <a:schemeClr val="accent6">
                    <a:lumMod val="75000"/>
                  </a:schemeClr>
                </a:solidFill>
                <a:latin typeface="Arial" panose="020B0604020202020204" pitchFamily="34" charset="0"/>
                <a:cs typeface="Arial" panose="020B0604020202020204" pitchFamily="34" charset="0"/>
              </a:rPr>
              <a:t>(3) </a:t>
            </a:r>
            <a:r>
              <a:rPr lang="vi-VN" sz="3600" dirty="0">
                <a:latin typeface="Arial" panose="020B0604020202020204" pitchFamily="34" charset="0"/>
                <a:cs typeface="Arial" panose="020B0604020202020204" pitchFamily="34" charset="0"/>
              </a:rPr>
              <a:t>Có sáu cơn bão đổ bộ vào nước ta trong năm tới.</a:t>
            </a:r>
          </a:p>
          <a:p>
            <a:pPr>
              <a:lnSpc>
                <a:spcPct val="150000"/>
              </a:lnSpc>
            </a:pPr>
            <a:r>
              <a:rPr lang="vi-VN" sz="3600" dirty="0">
                <a:solidFill>
                  <a:schemeClr val="accent1">
                    <a:lumMod val="50000"/>
                  </a:schemeClr>
                </a:solidFill>
                <a:latin typeface="Arial" panose="020B0604020202020204" pitchFamily="34" charset="0"/>
                <a:cs typeface="Arial" panose="020B0604020202020204" pitchFamily="34" charset="0"/>
              </a:rPr>
              <a:t>(4) </a:t>
            </a:r>
            <a:r>
              <a:rPr lang="vi-VN" sz="3600" dirty="0">
                <a:latin typeface="Arial" panose="020B0604020202020204" pitchFamily="34" charset="0"/>
                <a:cs typeface="Arial" panose="020B0604020202020204" pitchFamily="34" charset="0"/>
              </a:rPr>
              <a:t>Khi gieo hai con xúc xắc thì số chấm xuất hiện trên cả hai con xúc xắc đều là 6.</a:t>
            </a:r>
          </a:p>
          <a:p>
            <a:pPr>
              <a:lnSpc>
                <a:spcPct val="150000"/>
              </a:lnSpc>
            </a:pPr>
            <a:r>
              <a:rPr lang="vi-VN" sz="3600" dirty="0">
                <a:solidFill>
                  <a:srgbClr val="7030A0"/>
                </a:solidFill>
                <a:latin typeface="Arial" panose="020B0604020202020204" pitchFamily="34" charset="0"/>
                <a:cs typeface="Arial" panose="020B0604020202020204" pitchFamily="34" charset="0"/>
              </a:rPr>
              <a:t>(5) </a:t>
            </a:r>
            <a:r>
              <a:rPr lang="vi-VN" sz="3600" dirty="0">
                <a:latin typeface="Arial" panose="020B0604020202020204" pitchFamily="34" charset="0"/>
                <a:cs typeface="Arial" panose="020B0604020202020204" pitchFamily="34" charset="0"/>
              </a:rPr>
              <a:t>Khi gieo một con xúc xắc thì số chấm xuất hiện trên con xúc xắc bé hơn 7.</a:t>
            </a:r>
          </a:p>
        </p:txBody>
      </p:sp>
      <p:grpSp>
        <p:nvGrpSpPr>
          <p:cNvPr id="20" name="Group 19"/>
          <p:cNvGrpSpPr/>
          <p:nvPr/>
        </p:nvGrpSpPr>
        <p:grpSpPr>
          <a:xfrm>
            <a:off x="0" y="7603798"/>
            <a:ext cx="1696720" cy="965413"/>
            <a:chOff x="0" y="7274179"/>
            <a:chExt cx="1696720" cy="965413"/>
          </a:xfrm>
        </p:grpSpPr>
        <p:sp>
          <p:nvSpPr>
            <p:cNvPr id="18" name="Snip Single Corner Rectangle 17"/>
            <p:cNvSpPr/>
            <p:nvPr/>
          </p:nvSpPr>
          <p:spPr>
            <a:xfrm>
              <a:off x="0" y="7274179"/>
              <a:ext cx="1696720" cy="965413"/>
            </a:xfrm>
            <a:prstGeom prst="snip1Rect">
              <a:avLst>
                <a:gd name="adj" fmla="val 35715"/>
              </a:avLst>
            </a:prstGeom>
            <a:solidFill>
              <a:schemeClr val="accent4">
                <a:lumMod val="75000"/>
              </a:schemeClr>
            </a:solidFill>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9" name="TextBox 18"/>
            <p:cNvSpPr txBox="1"/>
            <p:nvPr/>
          </p:nvSpPr>
          <p:spPr>
            <a:xfrm>
              <a:off x="223520" y="7378503"/>
              <a:ext cx="1457960" cy="738664"/>
            </a:xfrm>
            <a:prstGeom prst="rect">
              <a:avLst/>
            </a:prstGeom>
            <a:noFill/>
          </p:spPr>
          <p:txBody>
            <a:bodyPr wrap="square" rtlCol="0">
              <a:spAutoFit/>
            </a:bodyPr>
            <a:lstStyle/>
            <a:p>
              <a:r>
                <a:rPr lang="en-US" sz="4200" b="1" dirty="0">
                  <a:solidFill>
                    <a:schemeClr val="bg1"/>
                  </a:solidFill>
                  <a:latin typeface="Arial" panose="020B0604020202020204" pitchFamily="34" charset="0"/>
                  <a:cs typeface="Arial" panose="020B0604020202020204" pitchFamily="34" charset="0"/>
                </a:rPr>
                <a:t>HĐ2</a:t>
              </a:r>
            </a:p>
          </p:txBody>
        </p:sp>
      </p:grpSp>
      <p:sp>
        <p:nvSpPr>
          <p:cNvPr id="21" name="Rectangle 20"/>
          <p:cNvSpPr/>
          <p:nvPr/>
        </p:nvSpPr>
        <p:spPr>
          <a:xfrm>
            <a:off x="2019300" y="7349772"/>
            <a:ext cx="13335000" cy="2031325"/>
          </a:xfrm>
          <a:prstGeom prst="rect">
            <a:avLst/>
          </a:prstGeom>
        </p:spPr>
        <p:txBody>
          <a:bodyPr wrap="square">
            <a:spAutoFit/>
          </a:bodyPr>
          <a:lstStyle/>
          <a:p>
            <a:pPr algn="just">
              <a:lnSpc>
                <a:spcPct val="150000"/>
              </a:lnSpc>
            </a:pPr>
            <a:r>
              <a:rPr lang="nl-NL" sz="4200" dirty="0">
                <a:latin typeface="Arial" panose="020B0604020202020204" pitchFamily="34" charset="0"/>
                <a:cs typeface="Arial" panose="020B0604020202020204" pitchFamily="34" charset="0"/>
              </a:rPr>
              <a:t>Tìm các sự kiện, hiện tượng </a:t>
            </a:r>
            <a:r>
              <a:rPr lang="nl-NL" sz="4200" i="1" dirty="0">
                <a:solidFill>
                  <a:srgbClr val="C00000"/>
                </a:solidFill>
                <a:latin typeface="Arial" panose="020B0604020202020204" pitchFamily="34" charset="0"/>
                <a:cs typeface="Arial" panose="020B0604020202020204" pitchFamily="34" charset="0"/>
              </a:rPr>
              <a:t>có thể </a:t>
            </a:r>
            <a:r>
              <a:rPr lang="nl-NL" sz="4200" dirty="0">
                <a:latin typeface="Arial" panose="020B0604020202020204" pitchFamily="34" charset="0"/>
                <a:cs typeface="Arial" panose="020B0604020202020204" pitchFamily="34" charset="0"/>
              </a:rPr>
              <a:t>biết trước được chắc chắn có xảy ra hay không xảy ra.</a:t>
            </a:r>
            <a:endParaRPr lang="en-US" sz="4200" dirty="0">
              <a:latin typeface="Arial" panose="020B0604020202020204" pitchFamily="34" charset="0"/>
              <a:cs typeface="Arial" panose="020B0604020202020204" pitchFamily="34" charset="0"/>
            </a:endParaRPr>
          </a:p>
        </p:txBody>
      </p:sp>
      <p:pic>
        <p:nvPicPr>
          <p:cNvPr id="22" name="Picture 2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420600" y="8191500"/>
            <a:ext cx="1676400" cy="1676400"/>
          </a:xfrm>
          <a:prstGeom prst="rect">
            <a:avLst/>
          </a:prstGeom>
        </p:spPr>
      </p:pic>
      <p:pic>
        <p:nvPicPr>
          <p:cNvPr id="24" name="Picture 2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18451" y="3567855"/>
            <a:ext cx="1080362" cy="1090229"/>
          </a:xfrm>
          <a:prstGeom prst="rect">
            <a:avLst/>
          </a:prstGeom>
        </p:spPr>
      </p:pic>
      <p:pic>
        <p:nvPicPr>
          <p:cNvPr id="25" name="Picture 2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443937" y="6065509"/>
            <a:ext cx="1080362" cy="1090229"/>
          </a:xfrm>
          <a:prstGeom prst="rect">
            <a:avLst/>
          </a:prstGeom>
        </p:spPr>
      </p:pic>
    </p:spTree>
    <p:extLst>
      <p:ext uri="{BB962C8B-B14F-4D97-AF65-F5344CB8AC3E}">
        <p14:creationId xmlns:p14="http://schemas.microsoft.com/office/powerpoint/2010/main" val="35286289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left)">
                                      <p:cBhvr>
                                        <p:cTn id="7" dur="500"/>
                                        <p:tgtEl>
                                          <p:spTgt spid="20"/>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fade">
                                      <p:cBhvr>
                                        <p:cTn id="11" dur="500"/>
                                        <p:tgtEl>
                                          <p:spTgt spid="21"/>
                                        </p:tgtEl>
                                      </p:cBhvr>
                                    </p:animEffect>
                                  </p:childTnLst>
                                </p:cTn>
                              </p:par>
                              <p:par>
                                <p:cTn id="12" presetID="10" presetClass="entr" presetSubtype="0" fill="hold" nodeType="withEffect">
                                  <p:stCondLst>
                                    <p:cond delay="0"/>
                                  </p:stCondLst>
                                  <p:childTnLst>
                                    <p:set>
                                      <p:cBhvr>
                                        <p:cTn id="13" dur="1" fill="hold">
                                          <p:stCondLst>
                                            <p:cond delay="0"/>
                                          </p:stCondLst>
                                        </p:cTn>
                                        <p:tgtEl>
                                          <p:spTgt spid="22"/>
                                        </p:tgtEl>
                                        <p:attrNameLst>
                                          <p:attrName>style.visibility</p:attrName>
                                        </p:attrNameLst>
                                      </p:cBhvr>
                                      <p:to>
                                        <p:strVal val="visible"/>
                                      </p:to>
                                    </p:set>
                                    <p:animEffect transition="in" filter="fade">
                                      <p:cBhvr>
                                        <p:cTn id="14" dur="500"/>
                                        <p:tgtEl>
                                          <p:spTgt spid="22"/>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24"/>
                                        </p:tgtEl>
                                        <p:attrNameLst>
                                          <p:attrName>style.visibility</p:attrName>
                                        </p:attrNameLst>
                                      </p:cBhvr>
                                      <p:to>
                                        <p:strVal val="visible"/>
                                      </p:to>
                                    </p:set>
                                    <p:anim calcmode="lin" valueType="num">
                                      <p:cBhvr>
                                        <p:cTn id="19" dur="500" fill="hold"/>
                                        <p:tgtEl>
                                          <p:spTgt spid="24"/>
                                        </p:tgtEl>
                                        <p:attrNameLst>
                                          <p:attrName>ppt_w</p:attrName>
                                        </p:attrNameLst>
                                      </p:cBhvr>
                                      <p:tavLst>
                                        <p:tav tm="0">
                                          <p:val>
                                            <p:fltVal val="0"/>
                                          </p:val>
                                        </p:tav>
                                        <p:tav tm="100000">
                                          <p:val>
                                            <p:strVal val="#ppt_w"/>
                                          </p:val>
                                        </p:tav>
                                      </p:tavLst>
                                    </p:anim>
                                    <p:anim calcmode="lin" valueType="num">
                                      <p:cBhvr>
                                        <p:cTn id="20" dur="500" fill="hold"/>
                                        <p:tgtEl>
                                          <p:spTgt spid="24"/>
                                        </p:tgtEl>
                                        <p:attrNameLst>
                                          <p:attrName>ppt_h</p:attrName>
                                        </p:attrNameLst>
                                      </p:cBhvr>
                                      <p:tavLst>
                                        <p:tav tm="0">
                                          <p:val>
                                            <p:fltVal val="0"/>
                                          </p:val>
                                        </p:tav>
                                        <p:tav tm="100000">
                                          <p:val>
                                            <p:strVal val="#ppt_h"/>
                                          </p:val>
                                        </p:tav>
                                      </p:tavLst>
                                    </p:anim>
                                    <p:animEffect transition="in" filter="fade">
                                      <p:cBhvr>
                                        <p:cTn id="21" dur="500"/>
                                        <p:tgtEl>
                                          <p:spTgt spid="24"/>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25"/>
                                        </p:tgtEl>
                                        <p:attrNameLst>
                                          <p:attrName>style.visibility</p:attrName>
                                        </p:attrNameLst>
                                      </p:cBhvr>
                                      <p:to>
                                        <p:strVal val="visible"/>
                                      </p:to>
                                    </p:set>
                                    <p:anim calcmode="lin" valueType="num">
                                      <p:cBhvr>
                                        <p:cTn id="26" dur="500" fill="hold"/>
                                        <p:tgtEl>
                                          <p:spTgt spid="25"/>
                                        </p:tgtEl>
                                        <p:attrNameLst>
                                          <p:attrName>ppt_w</p:attrName>
                                        </p:attrNameLst>
                                      </p:cBhvr>
                                      <p:tavLst>
                                        <p:tav tm="0">
                                          <p:val>
                                            <p:fltVal val="0"/>
                                          </p:val>
                                        </p:tav>
                                        <p:tav tm="100000">
                                          <p:val>
                                            <p:strVal val="#ppt_w"/>
                                          </p:val>
                                        </p:tav>
                                      </p:tavLst>
                                    </p:anim>
                                    <p:anim calcmode="lin" valueType="num">
                                      <p:cBhvr>
                                        <p:cTn id="27" dur="500" fill="hold"/>
                                        <p:tgtEl>
                                          <p:spTgt spid="25"/>
                                        </p:tgtEl>
                                        <p:attrNameLst>
                                          <p:attrName>ppt_h</p:attrName>
                                        </p:attrNameLst>
                                      </p:cBhvr>
                                      <p:tavLst>
                                        <p:tav tm="0">
                                          <p:val>
                                            <p:fltVal val="0"/>
                                          </p:val>
                                        </p:tav>
                                        <p:tav tm="100000">
                                          <p:val>
                                            <p:strVal val="#ppt_h"/>
                                          </p:val>
                                        </p:tav>
                                      </p:tavLst>
                                    </p:anim>
                                    <p:animEffect transition="in" filter="fade">
                                      <p:cBhvr>
                                        <p:cTn id="28"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BFBF5"/>
        </a:solidFill>
        <a:effectLst/>
      </p:bgPr>
    </p:bg>
    <p:spTree>
      <p:nvGrpSpPr>
        <p:cNvPr id="1" name=""/>
        <p:cNvGrpSpPr/>
        <p:nvPr/>
      </p:nvGrpSpPr>
      <p:grpSpPr>
        <a:xfrm>
          <a:off x="0" y="0"/>
          <a:ext cx="0" cy="0"/>
          <a:chOff x="0" y="0"/>
          <a:chExt cx="0" cy="0"/>
        </a:xfrm>
      </p:grpSpPr>
      <p:grpSp>
        <p:nvGrpSpPr>
          <p:cNvPr id="2" name="Group 2"/>
          <p:cNvGrpSpPr/>
          <p:nvPr/>
        </p:nvGrpSpPr>
        <p:grpSpPr>
          <a:xfrm>
            <a:off x="-755831" y="-1464854"/>
            <a:ext cx="18015131" cy="10723154"/>
            <a:chOff x="0" y="0"/>
            <a:chExt cx="72888844" cy="43385658"/>
          </a:xfrm>
        </p:grpSpPr>
        <p:sp>
          <p:nvSpPr>
            <p:cNvPr id="3" name="Freeform 3"/>
            <p:cNvSpPr/>
            <p:nvPr/>
          </p:nvSpPr>
          <p:spPr>
            <a:xfrm>
              <a:off x="0" y="0"/>
              <a:ext cx="72888841" cy="43385659"/>
            </a:xfrm>
            <a:custGeom>
              <a:avLst/>
              <a:gdLst/>
              <a:ahLst/>
              <a:cxnLst/>
              <a:rect l="l" t="t" r="r" b="b"/>
              <a:pathLst>
                <a:path w="72888841" h="43385659">
                  <a:moveTo>
                    <a:pt x="72662783" y="0"/>
                  </a:moveTo>
                  <a:lnTo>
                    <a:pt x="0" y="0"/>
                  </a:lnTo>
                  <a:lnTo>
                    <a:pt x="0" y="43385659"/>
                  </a:lnTo>
                  <a:lnTo>
                    <a:pt x="72888841" y="43385659"/>
                  </a:lnTo>
                  <a:lnTo>
                    <a:pt x="72888841" y="0"/>
                  </a:lnTo>
                  <a:lnTo>
                    <a:pt x="72662783" y="0"/>
                  </a:lnTo>
                  <a:close/>
                  <a:moveTo>
                    <a:pt x="72662783" y="43159598"/>
                  </a:moveTo>
                  <a:lnTo>
                    <a:pt x="228600" y="43159598"/>
                  </a:lnTo>
                  <a:lnTo>
                    <a:pt x="228600" y="228600"/>
                  </a:lnTo>
                  <a:lnTo>
                    <a:pt x="72662783" y="228600"/>
                  </a:lnTo>
                  <a:lnTo>
                    <a:pt x="72662783" y="43159598"/>
                  </a:lnTo>
                  <a:close/>
                </a:path>
              </a:pathLst>
            </a:custGeom>
            <a:solidFill>
              <a:srgbClr val="01949A"/>
            </a:solidFill>
          </p:spPr>
        </p:sp>
      </p:grpSp>
      <p:grpSp>
        <p:nvGrpSpPr>
          <p:cNvPr id="4" name="Group 4"/>
          <p:cNvGrpSpPr/>
          <p:nvPr/>
        </p:nvGrpSpPr>
        <p:grpSpPr>
          <a:xfrm>
            <a:off x="1028700" y="1028700"/>
            <a:ext cx="15081082" cy="10324703"/>
            <a:chOff x="0" y="0"/>
            <a:chExt cx="61017743" cy="41773533"/>
          </a:xfrm>
        </p:grpSpPr>
        <p:sp>
          <p:nvSpPr>
            <p:cNvPr id="5" name="Freeform 5"/>
            <p:cNvSpPr/>
            <p:nvPr/>
          </p:nvSpPr>
          <p:spPr>
            <a:xfrm>
              <a:off x="0" y="0"/>
              <a:ext cx="61017745" cy="41773534"/>
            </a:xfrm>
            <a:custGeom>
              <a:avLst/>
              <a:gdLst/>
              <a:ahLst/>
              <a:cxnLst/>
              <a:rect l="l" t="t" r="r" b="b"/>
              <a:pathLst>
                <a:path w="61017745" h="41773534">
                  <a:moveTo>
                    <a:pt x="60791682" y="0"/>
                  </a:moveTo>
                  <a:lnTo>
                    <a:pt x="0" y="0"/>
                  </a:lnTo>
                  <a:lnTo>
                    <a:pt x="0" y="41773534"/>
                  </a:lnTo>
                  <a:lnTo>
                    <a:pt x="61017745" y="41773534"/>
                  </a:lnTo>
                  <a:lnTo>
                    <a:pt x="61017745" y="0"/>
                  </a:lnTo>
                  <a:lnTo>
                    <a:pt x="60791682" y="0"/>
                  </a:lnTo>
                  <a:close/>
                  <a:moveTo>
                    <a:pt x="60791682" y="41547473"/>
                  </a:moveTo>
                  <a:lnTo>
                    <a:pt x="228600" y="41547473"/>
                  </a:lnTo>
                  <a:lnTo>
                    <a:pt x="228600" y="228600"/>
                  </a:lnTo>
                  <a:lnTo>
                    <a:pt x="60791682" y="228600"/>
                  </a:lnTo>
                  <a:lnTo>
                    <a:pt x="60791682" y="41547473"/>
                  </a:lnTo>
                  <a:close/>
                </a:path>
              </a:pathLst>
            </a:custGeom>
            <a:solidFill>
              <a:srgbClr val="01949A"/>
            </a:solidFill>
          </p:spPr>
        </p:sp>
      </p:grpSp>
      <p:sp>
        <p:nvSpPr>
          <p:cNvPr id="6" name="AutoShape 6"/>
          <p:cNvSpPr/>
          <p:nvPr/>
        </p:nvSpPr>
        <p:spPr>
          <a:xfrm>
            <a:off x="15155603" y="-1014239"/>
            <a:ext cx="3769947" cy="3629301"/>
          </a:xfrm>
          <a:prstGeom prst="rect">
            <a:avLst/>
          </a:prstGeom>
          <a:solidFill>
            <a:srgbClr val="01949A"/>
          </a:solidFill>
        </p:spPr>
      </p:sp>
      <p:sp>
        <p:nvSpPr>
          <p:cNvPr id="7" name="AutoShape 7"/>
          <p:cNvSpPr/>
          <p:nvPr/>
        </p:nvSpPr>
        <p:spPr>
          <a:xfrm>
            <a:off x="-1081836" y="8086330"/>
            <a:ext cx="5291306" cy="3484410"/>
          </a:xfrm>
          <a:prstGeom prst="rect">
            <a:avLst/>
          </a:prstGeom>
          <a:solidFill>
            <a:srgbClr val="CD0046"/>
          </a:solidFill>
        </p:spPr>
      </p:sp>
      <p:pic>
        <p:nvPicPr>
          <p:cNvPr id="12" name="Picture 1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6109782" y="796666"/>
            <a:ext cx="1339453" cy="1017984"/>
          </a:xfrm>
          <a:prstGeom prst="rect">
            <a:avLst/>
          </a:prstGeom>
        </p:spPr>
      </p:pic>
      <p:sp>
        <p:nvSpPr>
          <p:cNvPr id="13" name="Rectangle 12"/>
          <p:cNvSpPr/>
          <p:nvPr/>
        </p:nvSpPr>
        <p:spPr>
          <a:xfrm>
            <a:off x="2064994" y="2177020"/>
            <a:ext cx="13090609" cy="5909310"/>
          </a:xfrm>
          <a:prstGeom prst="rect">
            <a:avLst/>
          </a:prstGeom>
        </p:spPr>
        <p:txBody>
          <a:bodyPr wrap="square">
            <a:spAutoFit/>
          </a:bodyPr>
          <a:lstStyle/>
          <a:p>
            <a:pPr marL="571500" indent="-571500" algn="just">
              <a:lnSpc>
                <a:spcPct val="150000"/>
              </a:lnSpc>
              <a:buFont typeface="Wingdings" panose="05000000000000000000" pitchFamily="2" charset="2"/>
              <a:buChar char="Ø"/>
            </a:pPr>
            <a:r>
              <a:rPr lang="vi-VN" sz="4200" dirty="0">
                <a:latin typeface="Arial" panose="020B0604020202020204" pitchFamily="34" charset="0"/>
                <a:cs typeface="Arial" panose="020B0604020202020204" pitchFamily="34" charset="0"/>
              </a:rPr>
              <a:t>Các hiện tượng, sự kiện trong tự nhiên, cuộc sống được gọi chung là </a:t>
            </a:r>
            <a:r>
              <a:rPr lang="vi-VN" sz="4200" dirty="0">
                <a:solidFill>
                  <a:srgbClr val="0070C0"/>
                </a:solidFill>
                <a:latin typeface="Arial" panose="020B0604020202020204" pitchFamily="34" charset="0"/>
                <a:cs typeface="Arial" panose="020B0604020202020204" pitchFamily="34" charset="0"/>
              </a:rPr>
              <a:t>biến cố</a:t>
            </a:r>
            <a:r>
              <a:rPr lang="vi-VN" sz="4200" dirty="0">
                <a:latin typeface="Arial" panose="020B0604020202020204" pitchFamily="34" charset="0"/>
                <a:cs typeface="Arial" panose="020B0604020202020204" pitchFamily="34" charset="0"/>
              </a:rPr>
              <a:t>.</a:t>
            </a:r>
          </a:p>
          <a:p>
            <a:pPr marL="571500" indent="-571500" algn="just">
              <a:lnSpc>
                <a:spcPct val="150000"/>
              </a:lnSpc>
              <a:buFont typeface="Wingdings" panose="05000000000000000000" pitchFamily="2" charset="2"/>
              <a:buChar char="Ø"/>
            </a:pPr>
            <a:r>
              <a:rPr lang="vi-VN" sz="4200" dirty="0">
                <a:solidFill>
                  <a:srgbClr val="0070C0"/>
                </a:solidFill>
                <a:latin typeface="Arial" panose="020B0604020202020204" pitchFamily="34" charset="0"/>
                <a:cs typeface="Arial" panose="020B0604020202020204" pitchFamily="34" charset="0"/>
              </a:rPr>
              <a:t>Biến cố chắc chắn </a:t>
            </a:r>
            <a:r>
              <a:rPr lang="vi-VN" sz="4200" dirty="0">
                <a:latin typeface="Arial" panose="020B0604020202020204" pitchFamily="34" charset="0"/>
                <a:cs typeface="Arial" panose="020B0604020202020204" pitchFamily="34" charset="0"/>
              </a:rPr>
              <a:t>là biến cố luôn xảy ra.</a:t>
            </a:r>
          </a:p>
          <a:p>
            <a:pPr marL="571500" indent="-571500" algn="just">
              <a:lnSpc>
                <a:spcPct val="150000"/>
              </a:lnSpc>
              <a:buFont typeface="Wingdings" panose="05000000000000000000" pitchFamily="2" charset="2"/>
              <a:buChar char="Ø"/>
            </a:pPr>
            <a:r>
              <a:rPr lang="vi-VN" sz="4200" dirty="0">
                <a:solidFill>
                  <a:srgbClr val="0070C0"/>
                </a:solidFill>
                <a:latin typeface="Arial" panose="020B0604020202020204" pitchFamily="34" charset="0"/>
                <a:cs typeface="Arial" panose="020B0604020202020204" pitchFamily="34" charset="0"/>
              </a:rPr>
              <a:t>Biến cố không thể </a:t>
            </a:r>
            <a:r>
              <a:rPr lang="vi-VN" sz="4200" dirty="0">
                <a:latin typeface="Arial" panose="020B0604020202020204" pitchFamily="34" charset="0"/>
                <a:cs typeface="Arial" panose="020B0604020202020204" pitchFamily="34" charset="0"/>
              </a:rPr>
              <a:t>là biến cố không bao giờ xảy ra.</a:t>
            </a:r>
          </a:p>
          <a:p>
            <a:pPr marL="571500" indent="-571500" algn="just">
              <a:lnSpc>
                <a:spcPct val="150000"/>
              </a:lnSpc>
              <a:buFont typeface="Wingdings" panose="05000000000000000000" pitchFamily="2" charset="2"/>
              <a:buChar char="Ø"/>
            </a:pPr>
            <a:r>
              <a:rPr lang="vi-VN" sz="4200" dirty="0">
                <a:solidFill>
                  <a:srgbClr val="0070C0"/>
                </a:solidFill>
                <a:latin typeface="Arial" panose="020B0604020202020204" pitchFamily="34" charset="0"/>
                <a:cs typeface="Arial" panose="020B0604020202020204" pitchFamily="34" charset="0"/>
              </a:rPr>
              <a:t>Biến cố ngẫu nhiên </a:t>
            </a:r>
            <a:r>
              <a:rPr lang="vi-VN" sz="4200" dirty="0">
                <a:latin typeface="Arial" panose="020B0604020202020204" pitchFamily="34" charset="0"/>
                <a:cs typeface="Arial" panose="020B0604020202020204" pitchFamily="34" charset="0"/>
              </a:rPr>
              <a:t>là biến cố không thể biết trước là nó có xảy ra hay không.</a:t>
            </a:r>
          </a:p>
        </p:txBody>
      </p:sp>
      <p:grpSp>
        <p:nvGrpSpPr>
          <p:cNvPr id="16" name="Group 15"/>
          <p:cNvGrpSpPr/>
          <p:nvPr/>
        </p:nvGrpSpPr>
        <p:grpSpPr>
          <a:xfrm>
            <a:off x="6187152" y="151148"/>
            <a:ext cx="3810000" cy="2025872"/>
            <a:chOff x="2667001" y="1"/>
            <a:chExt cx="3810000" cy="2025872"/>
          </a:xfrm>
        </p:grpSpPr>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67001" y="1"/>
              <a:ext cx="3810000" cy="2025872"/>
            </a:xfrm>
            <a:prstGeom prst="rect">
              <a:avLst/>
            </a:prstGeom>
          </p:spPr>
        </p:pic>
        <p:sp>
          <p:nvSpPr>
            <p:cNvPr id="15" name="TextBox 14"/>
            <p:cNvSpPr txBox="1"/>
            <p:nvPr/>
          </p:nvSpPr>
          <p:spPr>
            <a:xfrm>
              <a:off x="3048001" y="492832"/>
              <a:ext cx="3048000" cy="769441"/>
            </a:xfrm>
            <a:prstGeom prst="rect">
              <a:avLst/>
            </a:prstGeom>
            <a:noFill/>
          </p:spPr>
          <p:txBody>
            <a:bodyPr wrap="square" rtlCol="0">
              <a:spAutoFit/>
            </a:bodyPr>
            <a:lstStyle/>
            <a:p>
              <a:pPr algn="ctr"/>
              <a:r>
                <a:rPr lang="en-US" sz="4400" b="1" dirty="0" err="1">
                  <a:solidFill>
                    <a:srgbClr val="C00000"/>
                  </a:solidFill>
                  <a:latin typeface="Arial" panose="020B0604020202020204" pitchFamily="34" charset="0"/>
                  <a:cs typeface="Arial" panose="020B0604020202020204" pitchFamily="34" charset="0"/>
                </a:rPr>
                <a:t>Ghi</a:t>
              </a:r>
              <a:r>
                <a:rPr lang="en-US" sz="4400" b="1" dirty="0">
                  <a:solidFill>
                    <a:srgbClr val="C00000"/>
                  </a:solidFill>
                  <a:latin typeface="Arial" panose="020B0604020202020204" pitchFamily="34" charset="0"/>
                  <a:cs typeface="Arial" panose="020B0604020202020204" pitchFamily="34" charset="0"/>
                </a:rPr>
                <a:t> </a:t>
              </a:r>
              <a:r>
                <a:rPr lang="en-US" sz="4400" b="1" dirty="0" err="1">
                  <a:solidFill>
                    <a:srgbClr val="C00000"/>
                  </a:solidFill>
                  <a:latin typeface="Arial" panose="020B0604020202020204" pitchFamily="34" charset="0"/>
                  <a:cs typeface="Arial" panose="020B0604020202020204" pitchFamily="34" charset="0"/>
                </a:rPr>
                <a:t>nhớ</a:t>
              </a:r>
              <a:endParaRPr lang="en-US" sz="4400" b="1" dirty="0">
                <a:solidFill>
                  <a:srgbClr val="C00000"/>
                </a:solidFill>
                <a:latin typeface="Arial" panose="020B0604020202020204" pitchFamily="34" charset="0"/>
                <a:cs typeface="Arial" panose="020B0604020202020204" pitchFamily="34" charset="0"/>
              </a:endParaRPr>
            </a:p>
          </p:txBody>
        </p:sp>
      </p:grpSp>
      <p:pic>
        <p:nvPicPr>
          <p:cNvPr id="17" name="Picture 16"/>
          <p:cNvPicPr>
            <a:picLocks noChangeAspect="1"/>
          </p:cNvPicPr>
          <p:nvPr/>
        </p:nvPicPr>
        <p:blipFill>
          <a:blip r:embed="rId5"/>
          <a:stretch>
            <a:fillRect/>
          </a:stretch>
        </p:blipFill>
        <p:spPr>
          <a:xfrm>
            <a:off x="14630400" y="6177468"/>
            <a:ext cx="2818835" cy="410953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800">
        <p:diamond/>
      </p:transition>
    </mc:Choice>
    <mc:Fallback xmlns="">
      <p:transition spd="slow">
        <p:diamond/>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3">
                                            <p:txEl>
                                              <p:pRg st="0" end="0"/>
                                            </p:txEl>
                                          </p:spTgt>
                                        </p:tgtEl>
                                        <p:attrNameLst>
                                          <p:attrName>style.visibility</p:attrName>
                                        </p:attrNameLst>
                                      </p:cBhvr>
                                      <p:to>
                                        <p:strVal val="visible"/>
                                      </p:to>
                                    </p:set>
                                    <p:animEffect transition="in" filter="wipe(left)">
                                      <p:cBhvr>
                                        <p:cTn id="12" dur="500"/>
                                        <p:tgtEl>
                                          <p:spTgt spid="1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nodeType="clickEffect">
                                  <p:stCondLst>
                                    <p:cond delay="0"/>
                                  </p:stCondLst>
                                  <p:childTnLst>
                                    <p:set>
                                      <p:cBhvr>
                                        <p:cTn id="16" dur="1" fill="hold">
                                          <p:stCondLst>
                                            <p:cond delay="0"/>
                                          </p:stCondLst>
                                        </p:cTn>
                                        <p:tgtEl>
                                          <p:spTgt spid="13">
                                            <p:txEl>
                                              <p:pRg st="1" end="1"/>
                                            </p:txEl>
                                          </p:spTgt>
                                        </p:tgtEl>
                                        <p:attrNameLst>
                                          <p:attrName>style.visibility</p:attrName>
                                        </p:attrNameLst>
                                      </p:cBhvr>
                                      <p:to>
                                        <p:strVal val="visible"/>
                                      </p:to>
                                    </p:set>
                                    <p:anim calcmode="lin" valueType="num">
                                      <p:cBhvr additive="base">
                                        <p:cTn id="17" dur="500"/>
                                        <p:tgtEl>
                                          <p:spTgt spid="13">
                                            <p:txEl>
                                              <p:pRg st="1" end="1"/>
                                            </p:txEl>
                                          </p:spTgt>
                                        </p:tgtEl>
                                        <p:attrNameLst>
                                          <p:attrName>ppt_y</p:attrName>
                                        </p:attrNameLst>
                                      </p:cBhvr>
                                      <p:tavLst>
                                        <p:tav tm="0">
                                          <p:val>
                                            <p:strVal val="#ppt_y+#ppt_h*1.125000"/>
                                          </p:val>
                                        </p:tav>
                                        <p:tav tm="100000">
                                          <p:val>
                                            <p:strVal val="#ppt_y"/>
                                          </p:val>
                                        </p:tav>
                                      </p:tavLst>
                                    </p:anim>
                                    <p:animEffect transition="in" filter="wipe(up)">
                                      <p:cBhvr>
                                        <p:cTn id="18" dur="500"/>
                                        <p:tgtEl>
                                          <p:spTgt spid="13">
                                            <p:txEl>
                                              <p:pRg st="1" end="1"/>
                                            </p:txEl>
                                          </p:spTgt>
                                        </p:tgtEl>
                                      </p:cBhvr>
                                    </p:animEffect>
                                  </p:childTnLst>
                                </p:cTn>
                              </p:par>
                              <p:par>
                                <p:cTn id="19" presetID="12" presetClass="entr" presetSubtype="4" fill="hold" nodeType="withEffect">
                                  <p:stCondLst>
                                    <p:cond delay="0"/>
                                  </p:stCondLst>
                                  <p:childTnLst>
                                    <p:set>
                                      <p:cBhvr>
                                        <p:cTn id="20" dur="1" fill="hold">
                                          <p:stCondLst>
                                            <p:cond delay="0"/>
                                          </p:stCondLst>
                                        </p:cTn>
                                        <p:tgtEl>
                                          <p:spTgt spid="13">
                                            <p:txEl>
                                              <p:pRg st="2" end="2"/>
                                            </p:txEl>
                                          </p:spTgt>
                                        </p:tgtEl>
                                        <p:attrNameLst>
                                          <p:attrName>style.visibility</p:attrName>
                                        </p:attrNameLst>
                                      </p:cBhvr>
                                      <p:to>
                                        <p:strVal val="visible"/>
                                      </p:to>
                                    </p:set>
                                    <p:anim calcmode="lin" valueType="num">
                                      <p:cBhvr additive="base">
                                        <p:cTn id="21" dur="500"/>
                                        <p:tgtEl>
                                          <p:spTgt spid="13">
                                            <p:txEl>
                                              <p:pRg st="2" end="2"/>
                                            </p:txEl>
                                          </p:spTgt>
                                        </p:tgtEl>
                                        <p:attrNameLst>
                                          <p:attrName>ppt_y</p:attrName>
                                        </p:attrNameLst>
                                      </p:cBhvr>
                                      <p:tavLst>
                                        <p:tav tm="0">
                                          <p:val>
                                            <p:strVal val="#ppt_y+#ppt_h*1.125000"/>
                                          </p:val>
                                        </p:tav>
                                        <p:tav tm="100000">
                                          <p:val>
                                            <p:strVal val="#ppt_y"/>
                                          </p:val>
                                        </p:tav>
                                      </p:tavLst>
                                    </p:anim>
                                    <p:animEffect transition="in" filter="wipe(up)">
                                      <p:cBhvr>
                                        <p:cTn id="22" dur="500"/>
                                        <p:tgtEl>
                                          <p:spTgt spid="13">
                                            <p:txEl>
                                              <p:pRg st="2" end="2"/>
                                            </p:txEl>
                                          </p:spTgt>
                                        </p:tgtEl>
                                      </p:cBhvr>
                                    </p:animEffect>
                                  </p:childTnLst>
                                </p:cTn>
                              </p:par>
                              <p:par>
                                <p:cTn id="23" presetID="12" presetClass="entr" presetSubtype="4" fill="hold" nodeType="withEffect">
                                  <p:stCondLst>
                                    <p:cond delay="0"/>
                                  </p:stCondLst>
                                  <p:childTnLst>
                                    <p:set>
                                      <p:cBhvr>
                                        <p:cTn id="24" dur="1" fill="hold">
                                          <p:stCondLst>
                                            <p:cond delay="0"/>
                                          </p:stCondLst>
                                        </p:cTn>
                                        <p:tgtEl>
                                          <p:spTgt spid="13">
                                            <p:txEl>
                                              <p:pRg st="3" end="3"/>
                                            </p:txEl>
                                          </p:spTgt>
                                        </p:tgtEl>
                                        <p:attrNameLst>
                                          <p:attrName>style.visibility</p:attrName>
                                        </p:attrNameLst>
                                      </p:cBhvr>
                                      <p:to>
                                        <p:strVal val="visible"/>
                                      </p:to>
                                    </p:set>
                                    <p:anim calcmode="lin" valueType="num">
                                      <p:cBhvr additive="base">
                                        <p:cTn id="25" dur="500"/>
                                        <p:tgtEl>
                                          <p:spTgt spid="13">
                                            <p:txEl>
                                              <p:pRg st="3" end="3"/>
                                            </p:txEl>
                                          </p:spTgt>
                                        </p:tgtEl>
                                        <p:attrNameLst>
                                          <p:attrName>ppt_y</p:attrName>
                                        </p:attrNameLst>
                                      </p:cBhvr>
                                      <p:tavLst>
                                        <p:tav tm="0">
                                          <p:val>
                                            <p:strVal val="#ppt_y+#ppt_h*1.125000"/>
                                          </p:val>
                                        </p:tav>
                                        <p:tav tm="100000">
                                          <p:val>
                                            <p:strVal val="#ppt_y"/>
                                          </p:val>
                                        </p:tav>
                                      </p:tavLst>
                                    </p:anim>
                                    <p:animEffect transition="in" filter="wipe(up)">
                                      <p:cBhvr>
                                        <p:cTn id="26" dur="500"/>
                                        <p:tgtEl>
                                          <p:spTgt spid="1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BFBF5"/>
        </a:solidFill>
        <a:effectLst/>
      </p:bgPr>
    </p:bg>
    <p:spTree>
      <p:nvGrpSpPr>
        <p:cNvPr id="1" name=""/>
        <p:cNvGrpSpPr/>
        <p:nvPr/>
      </p:nvGrpSpPr>
      <p:grpSpPr>
        <a:xfrm>
          <a:off x="0" y="0"/>
          <a:ext cx="0" cy="0"/>
          <a:chOff x="0" y="0"/>
          <a:chExt cx="0" cy="0"/>
        </a:xfrm>
      </p:grpSpPr>
      <p:grpSp>
        <p:nvGrpSpPr>
          <p:cNvPr id="2" name="Group 2"/>
          <p:cNvGrpSpPr/>
          <p:nvPr/>
        </p:nvGrpSpPr>
        <p:grpSpPr>
          <a:xfrm>
            <a:off x="630249" y="-746219"/>
            <a:ext cx="18015131" cy="10469594"/>
            <a:chOff x="0" y="0"/>
            <a:chExt cx="72888844" cy="42359760"/>
          </a:xfrm>
        </p:grpSpPr>
        <p:sp>
          <p:nvSpPr>
            <p:cNvPr id="3" name="Freeform 3"/>
            <p:cNvSpPr/>
            <p:nvPr/>
          </p:nvSpPr>
          <p:spPr>
            <a:xfrm>
              <a:off x="0" y="0"/>
              <a:ext cx="72888841" cy="42359762"/>
            </a:xfrm>
            <a:custGeom>
              <a:avLst/>
              <a:gdLst/>
              <a:ahLst/>
              <a:cxnLst/>
              <a:rect l="l" t="t" r="r" b="b"/>
              <a:pathLst>
                <a:path w="72888841" h="42359762">
                  <a:moveTo>
                    <a:pt x="72662783" y="0"/>
                  </a:moveTo>
                  <a:lnTo>
                    <a:pt x="0" y="0"/>
                  </a:lnTo>
                  <a:lnTo>
                    <a:pt x="0" y="42359762"/>
                  </a:lnTo>
                  <a:lnTo>
                    <a:pt x="72888841" y="42359762"/>
                  </a:lnTo>
                  <a:lnTo>
                    <a:pt x="72888841" y="0"/>
                  </a:lnTo>
                  <a:lnTo>
                    <a:pt x="72662783" y="0"/>
                  </a:lnTo>
                  <a:close/>
                  <a:moveTo>
                    <a:pt x="72662783" y="42133701"/>
                  </a:moveTo>
                  <a:lnTo>
                    <a:pt x="228600" y="42133701"/>
                  </a:lnTo>
                  <a:lnTo>
                    <a:pt x="228600" y="228600"/>
                  </a:lnTo>
                  <a:lnTo>
                    <a:pt x="72662783" y="228600"/>
                  </a:lnTo>
                  <a:lnTo>
                    <a:pt x="72662783" y="42133701"/>
                  </a:lnTo>
                  <a:close/>
                </a:path>
              </a:pathLst>
            </a:custGeom>
            <a:solidFill>
              <a:srgbClr val="01949A"/>
            </a:solidFill>
          </p:spPr>
        </p:sp>
      </p:grpSp>
      <p:grpSp>
        <p:nvGrpSpPr>
          <p:cNvPr id="4" name="Group 4"/>
          <p:cNvGrpSpPr/>
          <p:nvPr/>
        </p:nvGrpSpPr>
        <p:grpSpPr>
          <a:xfrm>
            <a:off x="-900722" y="-746219"/>
            <a:ext cx="18160022" cy="3180272"/>
            <a:chOff x="0" y="0"/>
            <a:chExt cx="73475071" cy="13634627"/>
          </a:xfrm>
        </p:grpSpPr>
        <p:sp>
          <p:nvSpPr>
            <p:cNvPr id="5" name="Freeform 5"/>
            <p:cNvSpPr/>
            <p:nvPr/>
          </p:nvSpPr>
          <p:spPr>
            <a:xfrm>
              <a:off x="0" y="0"/>
              <a:ext cx="73475069" cy="13634627"/>
            </a:xfrm>
            <a:custGeom>
              <a:avLst/>
              <a:gdLst/>
              <a:ahLst/>
              <a:cxnLst/>
              <a:rect l="l" t="t" r="r" b="b"/>
              <a:pathLst>
                <a:path w="73475069" h="13634627">
                  <a:moveTo>
                    <a:pt x="73249011" y="0"/>
                  </a:moveTo>
                  <a:lnTo>
                    <a:pt x="0" y="0"/>
                  </a:lnTo>
                  <a:lnTo>
                    <a:pt x="0" y="13634627"/>
                  </a:lnTo>
                  <a:lnTo>
                    <a:pt x="73475069" y="13634627"/>
                  </a:lnTo>
                  <a:lnTo>
                    <a:pt x="73475069" y="0"/>
                  </a:lnTo>
                  <a:lnTo>
                    <a:pt x="73249011" y="0"/>
                  </a:lnTo>
                  <a:close/>
                  <a:moveTo>
                    <a:pt x="73249011" y="13408568"/>
                  </a:moveTo>
                  <a:lnTo>
                    <a:pt x="228600" y="13408568"/>
                  </a:lnTo>
                  <a:lnTo>
                    <a:pt x="228600" y="228600"/>
                  </a:lnTo>
                  <a:lnTo>
                    <a:pt x="73249011" y="228600"/>
                  </a:lnTo>
                  <a:lnTo>
                    <a:pt x="73249011" y="13408568"/>
                  </a:lnTo>
                  <a:close/>
                </a:path>
              </a:pathLst>
            </a:custGeom>
            <a:solidFill>
              <a:srgbClr val="01949A"/>
            </a:solidFill>
          </p:spPr>
        </p:sp>
      </p:grpSp>
      <p:sp>
        <p:nvSpPr>
          <p:cNvPr id="25" name="AutoShape 25"/>
          <p:cNvSpPr/>
          <p:nvPr/>
        </p:nvSpPr>
        <p:spPr>
          <a:xfrm>
            <a:off x="16453297" y="-248699"/>
            <a:ext cx="3878616" cy="2180388"/>
          </a:xfrm>
          <a:prstGeom prst="rect">
            <a:avLst/>
          </a:prstGeom>
          <a:solidFill>
            <a:srgbClr val="CD0046"/>
          </a:solidFill>
        </p:spPr>
      </p:sp>
      <p:sp>
        <p:nvSpPr>
          <p:cNvPr id="26" name="AutoShape 26"/>
          <p:cNvSpPr/>
          <p:nvPr/>
        </p:nvSpPr>
        <p:spPr>
          <a:xfrm>
            <a:off x="-2197905" y="4488579"/>
            <a:ext cx="3226605" cy="4607317"/>
          </a:xfrm>
          <a:prstGeom prst="rect">
            <a:avLst/>
          </a:prstGeom>
          <a:solidFill>
            <a:srgbClr val="01949A"/>
          </a:solidFill>
        </p:spPr>
      </p:sp>
      <p:sp>
        <p:nvSpPr>
          <p:cNvPr id="28" name="Rectangle 27"/>
          <p:cNvSpPr/>
          <p:nvPr/>
        </p:nvSpPr>
        <p:spPr>
          <a:xfrm>
            <a:off x="2722031" y="181407"/>
            <a:ext cx="13415152" cy="2031325"/>
          </a:xfrm>
          <a:prstGeom prst="rect">
            <a:avLst/>
          </a:prstGeom>
        </p:spPr>
        <p:txBody>
          <a:bodyPr wrap="square">
            <a:spAutoFit/>
          </a:bodyPr>
          <a:lstStyle/>
          <a:p>
            <a:pPr algn="just">
              <a:lnSpc>
                <a:spcPct val="150000"/>
              </a:lnSpc>
            </a:pPr>
            <a:r>
              <a:rPr lang="en-US" sz="4200" i="1" dirty="0" err="1">
                <a:solidFill>
                  <a:srgbClr val="002060"/>
                </a:solidFill>
                <a:latin typeface="Arial" panose="020B0604020202020204" pitchFamily="34" charset="0"/>
                <a:cs typeface="Arial" panose="020B0604020202020204" pitchFamily="34" charset="0"/>
              </a:rPr>
              <a:t>Trong</a:t>
            </a:r>
            <a:r>
              <a:rPr lang="en-US" sz="4200" i="1" dirty="0">
                <a:solidFill>
                  <a:srgbClr val="002060"/>
                </a:solidFill>
                <a:latin typeface="Arial" panose="020B0604020202020204" pitchFamily="34" charset="0"/>
                <a:cs typeface="Arial" panose="020B0604020202020204" pitchFamily="34" charset="0"/>
              </a:rPr>
              <a:t> </a:t>
            </a:r>
            <a:r>
              <a:rPr lang="en-US" sz="4200" b="1" i="1" dirty="0">
                <a:solidFill>
                  <a:srgbClr val="002060"/>
                </a:solidFill>
                <a:latin typeface="Arial" panose="020B0604020202020204" pitchFamily="34" charset="0"/>
                <a:cs typeface="Arial" panose="020B0604020202020204" pitchFamily="34" charset="0"/>
              </a:rPr>
              <a:t>HĐ1</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và</a:t>
            </a:r>
            <a:r>
              <a:rPr lang="en-US" sz="4200" i="1" dirty="0">
                <a:solidFill>
                  <a:srgbClr val="002060"/>
                </a:solidFill>
                <a:latin typeface="Arial" panose="020B0604020202020204" pitchFamily="34" charset="0"/>
                <a:cs typeface="Arial" panose="020B0604020202020204" pitchFamily="34" charset="0"/>
              </a:rPr>
              <a:t> </a:t>
            </a:r>
            <a:r>
              <a:rPr lang="en-US" sz="4200" b="1" i="1" dirty="0">
                <a:solidFill>
                  <a:srgbClr val="002060"/>
                </a:solidFill>
                <a:latin typeface="Arial" panose="020B0604020202020204" pitchFamily="34" charset="0"/>
                <a:cs typeface="Arial" panose="020B0604020202020204" pitchFamily="34" charset="0"/>
              </a:rPr>
              <a:t>HĐ2</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biến</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cố</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nào</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là</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biến</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cố</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chắc</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chắn</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biến</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cố</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không</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thể</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và</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biến</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cố</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ngẫu</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nhiên</a:t>
            </a:r>
            <a:r>
              <a:rPr lang="en-US" sz="4200" i="1" dirty="0">
                <a:solidFill>
                  <a:srgbClr val="002060"/>
                </a:solidFill>
                <a:latin typeface="Arial" panose="020B0604020202020204" pitchFamily="34" charset="0"/>
                <a:cs typeface="Arial" panose="020B0604020202020204" pitchFamily="34" charset="0"/>
              </a:rPr>
              <a:t>?</a:t>
            </a:r>
          </a:p>
        </p:txBody>
      </p:sp>
      <p:pic>
        <p:nvPicPr>
          <p:cNvPr id="29" name="Picture 28"/>
          <p:cNvPicPr>
            <a:picLocks noChangeAspect="1"/>
          </p:cNvPicPr>
          <p:nvPr/>
        </p:nvPicPr>
        <p:blipFill>
          <a:blip r:embed="rId2"/>
          <a:stretch>
            <a:fillRect/>
          </a:stretch>
        </p:blipFill>
        <p:spPr>
          <a:xfrm>
            <a:off x="1028700" y="462452"/>
            <a:ext cx="1407698" cy="1469237"/>
          </a:xfrm>
          <a:prstGeom prst="rect">
            <a:avLst/>
          </a:prstGeom>
        </p:spPr>
      </p:pic>
      <p:sp>
        <p:nvSpPr>
          <p:cNvPr id="30" name="Rectangle 29"/>
          <p:cNvSpPr/>
          <p:nvPr/>
        </p:nvSpPr>
        <p:spPr>
          <a:xfrm>
            <a:off x="1524000" y="2632250"/>
            <a:ext cx="12277899" cy="6887848"/>
          </a:xfrm>
          <a:prstGeom prst="rect">
            <a:avLst/>
          </a:prstGeom>
        </p:spPr>
        <p:txBody>
          <a:bodyPr wrap="square">
            <a:spAutoFit/>
          </a:bodyPr>
          <a:lstStyle/>
          <a:p>
            <a:pPr lvl="0" algn="just">
              <a:lnSpc>
                <a:spcPct val="140000"/>
              </a:lnSpc>
            </a:pPr>
            <a:r>
              <a:rPr lang="vi-VN" sz="4000" dirty="0">
                <a:solidFill>
                  <a:srgbClr val="CD0046"/>
                </a:solidFill>
                <a:cs typeface="Arial" panose="020B0604020202020204" pitchFamily="34" charset="0"/>
              </a:rPr>
              <a:t>(1) </a:t>
            </a:r>
            <a:r>
              <a:rPr lang="vi-VN" sz="4000" dirty="0">
                <a:solidFill>
                  <a:prstClr val="black"/>
                </a:solidFill>
                <a:cs typeface="Arial" panose="020B0604020202020204" pitchFamily="34" charset="0"/>
              </a:rPr>
              <a:t>Mức nước lũ trên sông Hồng trong tháng Bảy sang năm trên mức báo động 3.</a:t>
            </a:r>
          </a:p>
          <a:p>
            <a:pPr lvl="0" algn="just">
              <a:lnSpc>
                <a:spcPct val="140000"/>
              </a:lnSpc>
            </a:pPr>
            <a:r>
              <a:rPr lang="vi-VN" sz="4000" dirty="0">
                <a:solidFill>
                  <a:srgbClr val="016E73"/>
                </a:solidFill>
                <a:cs typeface="Arial" panose="020B0604020202020204" pitchFamily="34" charset="0"/>
              </a:rPr>
              <a:t>(2) </a:t>
            </a:r>
            <a:r>
              <a:rPr lang="vi-VN" sz="4000" dirty="0">
                <a:solidFill>
                  <a:prstClr val="black"/>
                </a:solidFill>
                <a:cs typeface="Arial" panose="020B0604020202020204" pitchFamily="34" charset="0"/>
              </a:rPr>
              <a:t>Ngày mai, Mặt Trời mọc ở phía Tây.</a:t>
            </a:r>
          </a:p>
          <a:p>
            <a:pPr lvl="0" algn="just">
              <a:lnSpc>
                <a:spcPct val="140000"/>
              </a:lnSpc>
            </a:pPr>
            <a:r>
              <a:rPr lang="vi-VN" sz="4000" dirty="0">
                <a:solidFill>
                  <a:srgbClr val="F79646">
                    <a:lumMod val="75000"/>
                  </a:srgbClr>
                </a:solidFill>
                <a:cs typeface="Arial" panose="020B0604020202020204" pitchFamily="34" charset="0"/>
              </a:rPr>
              <a:t>(3) </a:t>
            </a:r>
            <a:r>
              <a:rPr lang="vi-VN" sz="4000" dirty="0">
                <a:solidFill>
                  <a:prstClr val="black"/>
                </a:solidFill>
                <a:cs typeface="Arial" panose="020B0604020202020204" pitchFamily="34" charset="0"/>
              </a:rPr>
              <a:t>Có sáu cơn bão đổ bộ vào nước ta trong năm tới.</a:t>
            </a:r>
          </a:p>
          <a:p>
            <a:pPr lvl="0" algn="just">
              <a:lnSpc>
                <a:spcPct val="140000"/>
              </a:lnSpc>
            </a:pPr>
            <a:r>
              <a:rPr lang="vi-VN" sz="4000" dirty="0">
                <a:solidFill>
                  <a:srgbClr val="4F81BD">
                    <a:lumMod val="50000"/>
                  </a:srgbClr>
                </a:solidFill>
                <a:cs typeface="Arial" panose="020B0604020202020204" pitchFamily="34" charset="0"/>
              </a:rPr>
              <a:t>(4) </a:t>
            </a:r>
            <a:r>
              <a:rPr lang="vi-VN" sz="4000" dirty="0">
                <a:solidFill>
                  <a:prstClr val="black"/>
                </a:solidFill>
                <a:cs typeface="Arial" panose="020B0604020202020204" pitchFamily="34" charset="0"/>
              </a:rPr>
              <a:t>Khi gieo hai con xúc xắc thì số chấm xuất hiện trên cả hai con xúc xắc đều là 6.</a:t>
            </a:r>
          </a:p>
          <a:p>
            <a:pPr lvl="0" algn="just">
              <a:lnSpc>
                <a:spcPct val="140000"/>
              </a:lnSpc>
            </a:pPr>
            <a:r>
              <a:rPr lang="vi-VN" sz="4000" dirty="0">
                <a:solidFill>
                  <a:srgbClr val="7030A0"/>
                </a:solidFill>
                <a:cs typeface="Arial" panose="020B0604020202020204" pitchFamily="34" charset="0"/>
              </a:rPr>
              <a:t>(5) </a:t>
            </a:r>
            <a:r>
              <a:rPr lang="vi-VN" sz="4000" dirty="0">
                <a:solidFill>
                  <a:prstClr val="black"/>
                </a:solidFill>
                <a:cs typeface="Arial" panose="020B0604020202020204" pitchFamily="34" charset="0"/>
              </a:rPr>
              <a:t>Khi gieo một con xúc xắc thì số chấm xuất hiện trên con xúc xắc bé hơn 7.</a:t>
            </a:r>
          </a:p>
        </p:txBody>
      </p:sp>
      <p:cxnSp>
        <p:nvCxnSpPr>
          <p:cNvPr id="33" name="Straight Arrow Connector 32"/>
          <p:cNvCxnSpPr/>
          <p:nvPr/>
        </p:nvCxnSpPr>
        <p:spPr>
          <a:xfrm>
            <a:off x="13801899" y="3461316"/>
            <a:ext cx="609600" cy="0"/>
          </a:xfrm>
          <a:prstGeom prst="straightConnector1">
            <a:avLst/>
          </a:prstGeom>
          <a:ln w="762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14581379" y="3059223"/>
            <a:ext cx="2895600" cy="707886"/>
          </a:xfrm>
          <a:prstGeom prst="rect">
            <a:avLst/>
          </a:prstGeom>
          <a:noFill/>
        </p:spPr>
        <p:txBody>
          <a:bodyPr wrap="square" rtlCol="0">
            <a:spAutoFit/>
          </a:bodyPr>
          <a:lstStyle/>
          <a:p>
            <a:r>
              <a:rPr lang="en-US" sz="4000" dirty="0" err="1">
                <a:solidFill>
                  <a:srgbClr val="0070C0"/>
                </a:solidFill>
                <a:latin typeface="Arial" panose="020B0604020202020204" pitchFamily="34" charset="0"/>
                <a:cs typeface="Arial" panose="020B0604020202020204" pitchFamily="34" charset="0"/>
              </a:rPr>
              <a:t>Ngẫu</a:t>
            </a:r>
            <a:r>
              <a:rPr lang="en-US" sz="4000" dirty="0">
                <a:solidFill>
                  <a:srgbClr val="0070C0"/>
                </a:solidFill>
                <a:latin typeface="Arial" panose="020B0604020202020204" pitchFamily="34" charset="0"/>
                <a:cs typeface="Arial" panose="020B0604020202020204" pitchFamily="34" charset="0"/>
              </a:rPr>
              <a:t> </a:t>
            </a:r>
            <a:r>
              <a:rPr lang="en-US" sz="4000" dirty="0" err="1">
                <a:solidFill>
                  <a:srgbClr val="0070C0"/>
                </a:solidFill>
                <a:latin typeface="Arial" panose="020B0604020202020204" pitchFamily="34" charset="0"/>
                <a:cs typeface="Arial" panose="020B0604020202020204" pitchFamily="34" charset="0"/>
              </a:rPr>
              <a:t>nhiên</a:t>
            </a:r>
            <a:endParaRPr lang="en-US" sz="4000" dirty="0">
              <a:solidFill>
                <a:srgbClr val="0070C0"/>
              </a:solidFill>
              <a:latin typeface="Arial" panose="020B0604020202020204" pitchFamily="34" charset="0"/>
              <a:cs typeface="Arial" panose="020B0604020202020204" pitchFamily="34" charset="0"/>
            </a:endParaRPr>
          </a:p>
        </p:txBody>
      </p:sp>
      <p:cxnSp>
        <p:nvCxnSpPr>
          <p:cNvPr id="35" name="Straight Arrow Connector 34"/>
          <p:cNvCxnSpPr/>
          <p:nvPr/>
        </p:nvCxnSpPr>
        <p:spPr>
          <a:xfrm>
            <a:off x="13801899" y="4831280"/>
            <a:ext cx="609600" cy="0"/>
          </a:xfrm>
          <a:prstGeom prst="straightConnector1">
            <a:avLst/>
          </a:prstGeom>
          <a:ln w="762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a:xfrm>
            <a:off x="14552088" y="4462663"/>
            <a:ext cx="2895600" cy="707886"/>
          </a:xfrm>
          <a:prstGeom prst="rect">
            <a:avLst/>
          </a:prstGeom>
          <a:noFill/>
        </p:spPr>
        <p:txBody>
          <a:bodyPr wrap="square" rtlCol="0">
            <a:spAutoFit/>
          </a:bodyPr>
          <a:lstStyle/>
          <a:p>
            <a:r>
              <a:rPr lang="en-US" sz="4000" dirty="0" err="1">
                <a:solidFill>
                  <a:srgbClr val="0070C0"/>
                </a:solidFill>
                <a:latin typeface="Arial" panose="020B0604020202020204" pitchFamily="34" charset="0"/>
                <a:cs typeface="Arial" panose="020B0604020202020204" pitchFamily="34" charset="0"/>
              </a:rPr>
              <a:t>Không</a:t>
            </a:r>
            <a:r>
              <a:rPr lang="en-US" sz="4000" dirty="0">
                <a:solidFill>
                  <a:srgbClr val="0070C0"/>
                </a:solidFill>
                <a:latin typeface="Arial" panose="020B0604020202020204" pitchFamily="34" charset="0"/>
                <a:cs typeface="Arial" panose="020B0604020202020204" pitchFamily="34" charset="0"/>
              </a:rPr>
              <a:t> </a:t>
            </a:r>
            <a:r>
              <a:rPr lang="en-US" sz="4000" dirty="0" err="1">
                <a:solidFill>
                  <a:srgbClr val="0070C0"/>
                </a:solidFill>
                <a:latin typeface="Arial" panose="020B0604020202020204" pitchFamily="34" charset="0"/>
                <a:cs typeface="Arial" panose="020B0604020202020204" pitchFamily="34" charset="0"/>
              </a:rPr>
              <a:t>thể</a:t>
            </a:r>
            <a:endParaRPr lang="en-US" sz="4000" dirty="0">
              <a:solidFill>
                <a:srgbClr val="0070C0"/>
              </a:solidFill>
              <a:latin typeface="Arial" panose="020B0604020202020204" pitchFamily="34" charset="0"/>
              <a:cs typeface="Arial" panose="020B0604020202020204" pitchFamily="34" charset="0"/>
            </a:endParaRPr>
          </a:p>
        </p:txBody>
      </p:sp>
      <p:cxnSp>
        <p:nvCxnSpPr>
          <p:cNvPr id="37" name="Straight Arrow Connector 36"/>
          <p:cNvCxnSpPr/>
          <p:nvPr/>
        </p:nvCxnSpPr>
        <p:spPr>
          <a:xfrm>
            <a:off x="13831190" y="5724771"/>
            <a:ext cx="609600" cy="0"/>
          </a:xfrm>
          <a:prstGeom prst="straightConnector1">
            <a:avLst/>
          </a:prstGeom>
          <a:ln w="762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14581379" y="5348462"/>
            <a:ext cx="2895600" cy="707886"/>
          </a:xfrm>
          <a:prstGeom prst="rect">
            <a:avLst/>
          </a:prstGeom>
          <a:noFill/>
        </p:spPr>
        <p:txBody>
          <a:bodyPr wrap="square" rtlCol="0">
            <a:spAutoFit/>
          </a:bodyPr>
          <a:lstStyle/>
          <a:p>
            <a:r>
              <a:rPr lang="en-US" sz="4000" dirty="0" err="1">
                <a:solidFill>
                  <a:srgbClr val="0070C0"/>
                </a:solidFill>
                <a:latin typeface="Arial" panose="020B0604020202020204" pitchFamily="34" charset="0"/>
                <a:cs typeface="Arial" panose="020B0604020202020204" pitchFamily="34" charset="0"/>
              </a:rPr>
              <a:t>Ngẫu</a:t>
            </a:r>
            <a:r>
              <a:rPr lang="en-US" sz="4000" dirty="0">
                <a:solidFill>
                  <a:srgbClr val="0070C0"/>
                </a:solidFill>
                <a:latin typeface="Arial" panose="020B0604020202020204" pitchFamily="34" charset="0"/>
                <a:cs typeface="Arial" panose="020B0604020202020204" pitchFamily="34" charset="0"/>
              </a:rPr>
              <a:t> </a:t>
            </a:r>
            <a:r>
              <a:rPr lang="en-US" sz="4000" dirty="0" err="1">
                <a:solidFill>
                  <a:srgbClr val="0070C0"/>
                </a:solidFill>
                <a:latin typeface="Arial" panose="020B0604020202020204" pitchFamily="34" charset="0"/>
                <a:cs typeface="Arial" panose="020B0604020202020204" pitchFamily="34" charset="0"/>
              </a:rPr>
              <a:t>nhiên</a:t>
            </a:r>
            <a:endParaRPr lang="en-US" sz="4000" dirty="0">
              <a:solidFill>
                <a:srgbClr val="0070C0"/>
              </a:solidFill>
              <a:latin typeface="Arial" panose="020B0604020202020204" pitchFamily="34" charset="0"/>
              <a:cs typeface="Arial" panose="020B0604020202020204" pitchFamily="34" charset="0"/>
            </a:endParaRPr>
          </a:p>
        </p:txBody>
      </p:sp>
      <p:cxnSp>
        <p:nvCxnSpPr>
          <p:cNvPr id="39" name="Straight Arrow Connector 38"/>
          <p:cNvCxnSpPr/>
          <p:nvPr/>
        </p:nvCxnSpPr>
        <p:spPr>
          <a:xfrm>
            <a:off x="13831190" y="7176401"/>
            <a:ext cx="609600" cy="0"/>
          </a:xfrm>
          <a:prstGeom prst="straightConnector1">
            <a:avLst/>
          </a:prstGeom>
          <a:ln w="762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40" name="TextBox 39"/>
          <p:cNvSpPr txBox="1"/>
          <p:nvPr/>
        </p:nvSpPr>
        <p:spPr>
          <a:xfrm>
            <a:off x="14581379" y="6800092"/>
            <a:ext cx="2895600" cy="707886"/>
          </a:xfrm>
          <a:prstGeom prst="rect">
            <a:avLst/>
          </a:prstGeom>
          <a:noFill/>
        </p:spPr>
        <p:txBody>
          <a:bodyPr wrap="square" rtlCol="0">
            <a:spAutoFit/>
          </a:bodyPr>
          <a:lstStyle/>
          <a:p>
            <a:r>
              <a:rPr lang="en-US" sz="4000" dirty="0" err="1">
                <a:solidFill>
                  <a:srgbClr val="0070C0"/>
                </a:solidFill>
                <a:latin typeface="Arial" panose="020B0604020202020204" pitchFamily="34" charset="0"/>
                <a:cs typeface="Arial" panose="020B0604020202020204" pitchFamily="34" charset="0"/>
              </a:rPr>
              <a:t>Ngẫu</a:t>
            </a:r>
            <a:r>
              <a:rPr lang="en-US" sz="4000" dirty="0">
                <a:solidFill>
                  <a:srgbClr val="0070C0"/>
                </a:solidFill>
                <a:latin typeface="Arial" panose="020B0604020202020204" pitchFamily="34" charset="0"/>
                <a:cs typeface="Arial" panose="020B0604020202020204" pitchFamily="34" charset="0"/>
              </a:rPr>
              <a:t> </a:t>
            </a:r>
            <a:r>
              <a:rPr lang="en-US" sz="4000" dirty="0" err="1">
                <a:solidFill>
                  <a:srgbClr val="0070C0"/>
                </a:solidFill>
                <a:latin typeface="Arial" panose="020B0604020202020204" pitchFamily="34" charset="0"/>
                <a:cs typeface="Arial" panose="020B0604020202020204" pitchFamily="34" charset="0"/>
              </a:rPr>
              <a:t>nhiên</a:t>
            </a:r>
            <a:endParaRPr lang="en-US" sz="4000" dirty="0">
              <a:solidFill>
                <a:srgbClr val="0070C0"/>
              </a:solidFill>
              <a:latin typeface="Arial" panose="020B0604020202020204" pitchFamily="34" charset="0"/>
              <a:cs typeface="Arial" panose="020B0604020202020204" pitchFamily="34" charset="0"/>
            </a:endParaRPr>
          </a:p>
        </p:txBody>
      </p:sp>
      <p:cxnSp>
        <p:nvCxnSpPr>
          <p:cNvPr id="41" name="Straight Arrow Connector 40"/>
          <p:cNvCxnSpPr/>
          <p:nvPr/>
        </p:nvCxnSpPr>
        <p:spPr>
          <a:xfrm>
            <a:off x="13819163" y="8764319"/>
            <a:ext cx="609600" cy="0"/>
          </a:xfrm>
          <a:prstGeom prst="straightConnector1">
            <a:avLst/>
          </a:prstGeom>
          <a:ln w="762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42" name="TextBox 41"/>
          <p:cNvSpPr txBox="1"/>
          <p:nvPr/>
        </p:nvSpPr>
        <p:spPr>
          <a:xfrm>
            <a:off x="14569352" y="8388010"/>
            <a:ext cx="2895600" cy="707886"/>
          </a:xfrm>
          <a:prstGeom prst="rect">
            <a:avLst/>
          </a:prstGeom>
          <a:noFill/>
        </p:spPr>
        <p:txBody>
          <a:bodyPr wrap="square" rtlCol="0">
            <a:spAutoFit/>
          </a:bodyPr>
          <a:lstStyle/>
          <a:p>
            <a:r>
              <a:rPr lang="en-US" sz="4000" dirty="0" err="1">
                <a:solidFill>
                  <a:srgbClr val="0070C0"/>
                </a:solidFill>
                <a:latin typeface="Arial" panose="020B0604020202020204" pitchFamily="34" charset="0"/>
                <a:cs typeface="Arial" panose="020B0604020202020204" pitchFamily="34" charset="0"/>
              </a:rPr>
              <a:t>Chắc</a:t>
            </a:r>
            <a:r>
              <a:rPr lang="en-US" sz="4000" dirty="0">
                <a:solidFill>
                  <a:srgbClr val="0070C0"/>
                </a:solidFill>
                <a:latin typeface="Arial" panose="020B0604020202020204" pitchFamily="34" charset="0"/>
                <a:cs typeface="Arial" panose="020B0604020202020204" pitchFamily="34" charset="0"/>
              </a:rPr>
              <a:t> </a:t>
            </a:r>
            <a:r>
              <a:rPr lang="en-US" sz="4000" dirty="0" err="1">
                <a:solidFill>
                  <a:srgbClr val="0070C0"/>
                </a:solidFill>
                <a:latin typeface="Arial" panose="020B0604020202020204" pitchFamily="34" charset="0"/>
                <a:cs typeface="Arial" panose="020B0604020202020204" pitchFamily="34" charset="0"/>
              </a:rPr>
              <a:t>chắn</a:t>
            </a:r>
            <a:endParaRPr lang="en-US" sz="4000" dirty="0">
              <a:solidFill>
                <a:srgbClr val="0070C0"/>
              </a:solidFill>
              <a:latin typeface="Arial" panose="020B0604020202020204" pitchFamily="34" charset="0"/>
              <a:cs typeface="Arial" panose="020B0604020202020204" pitchFamily="34" charset="0"/>
            </a:endParaRPr>
          </a:p>
        </p:txBody>
      </p:sp>
    </p:spTree>
  </p:cSld>
  <p:clrMapOvr>
    <a:masterClrMapping/>
  </p:clrMapOvr>
  <p:transition spd="med">
    <p:strips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8"/>
                                        </p:tgtEl>
                                        <p:attrNameLst>
                                          <p:attrName>style.visibility</p:attrName>
                                        </p:attrNameLst>
                                      </p:cBhvr>
                                      <p:to>
                                        <p:strVal val="visible"/>
                                      </p:to>
                                    </p:set>
                                    <p:animEffect transition="in" filter="wipe(left)">
                                      <p:cBhvr>
                                        <p:cTn id="10" dur="500"/>
                                        <p:tgtEl>
                                          <p:spTgt spid="28"/>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nodeType="clickEffect">
                                  <p:stCondLst>
                                    <p:cond delay="0"/>
                                  </p:stCondLst>
                                  <p:childTnLst>
                                    <p:set>
                                      <p:cBhvr>
                                        <p:cTn id="14" dur="1" fill="hold">
                                          <p:stCondLst>
                                            <p:cond delay="0"/>
                                          </p:stCondLst>
                                        </p:cTn>
                                        <p:tgtEl>
                                          <p:spTgt spid="30">
                                            <p:txEl>
                                              <p:pRg st="0" end="0"/>
                                            </p:txEl>
                                          </p:spTgt>
                                        </p:tgtEl>
                                        <p:attrNameLst>
                                          <p:attrName>style.visibility</p:attrName>
                                        </p:attrNameLst>
                                      </p:cBhvr>
                                      <p:to>
                                        <p:strVal val="visible"/>
                                      </p:to>
                                    </p:set>
                                    <p:animEffect transition="in" filter="dissolve">
                                      <p:cBhvr>
                                        <p:cTn id="15" dur="500"/>
                                        <p:tgtEl>
                                          <p:spTgt spid="30">
                                            <p:txEl>
                                              <p:pRg st="0" end="0"/>
                                            </p:txEl>
                                          </p:spTgt>
                                        </p:tgtEl>
                                      </p:cBhvr>
                                    </p:animEffect>
                                  </p:childTnLst>
                                </p:cTn>
                              </p:par>
                              <p:par>
                                <p:cTn id="16" presetID="9" presetClass="entr" presetSubtype="0" fill="hold" nodeType="withEffect">
                                  <p:stCondLst>
                                    <p:cond delay="0"/>
                                  </p:stCondLst>
                                  <p:childTnLst>
                                    <p:set>
                                      <p:cBhvr>
                                        <p:cTn id="17" dur="1" fill="hold">
                                          <p:stCondLst>
                                            <p:cond delay="0"/>
                                          </p:stCondLst>
                                        </p:cTn>
                                        <p:tgtEl>
                                          <p:spTgt spid="30">
                                            <p:txEl>
                                              <p:pRg st="1" end="1"/>
                                            </p:txEl>
                                          </p:spTgt>
                                        </p:tgtEl>
                                        <p:attrNameLst>
                                          <p:attrName>style.visibility</p:attrName>
                                        </p:attrNameLst>
                                      </p:cBhvr>
                                      <p:to>
                                        <p:strVal val="visible"/>
                                      </p:to>
                                    </p:set>
                                    <p:animEffect transition="in" filter="dissolve">
                                      <p:cBhvr>
                                        <p:cTn id="18" dur="500"/>
                                        <p:tgtEl>
                                          <p:spTgt spid="30">
                                            <p:txEl>
                                              <p:pRg st="1" end="1"/>
                                            </p:txEl>
                                          </p:spTgt>
                                        </p:tgtEl>
                                      </p:cBhvr>
                                    </p:animEffect>
                                  </p:childTnLst>
                                </p:cTn>
                              </p:par>
                              <p:par>
                                <p:cTn id="19" presetID="9" presetClass="entr" presetSubtype="0" fill="hold" nodeType="withEffect">
                                  <p:stCondLst>
                                    <p:cond delay="0"/>
                                  </p:stCondLst>
                                  <p:childTnLst>
                                    <p:set>
                                      <p:cBhvr>
                                        <p:cTn id="20" dur="1" fill="hold">
                                          <p:stCondLst>
                                            <p:cond delay="0"/>
                                          </p:stCondLst>
                                        </p:cTn>
                                        <p:tgtEl>
                                          <p:spTgt spid="30">
                                            <p:txEl>
                                              <p:pRg st="2" end="2"/>
                                            </p:txEl>
                                          </p:spTgt>
                                        </p:tgtEl>
                                        <p:attrNameLst>
                                          <p:attrName>style.visibility</p:attrName>
                                        </p:attrNameLst>
                                      </p:cBhvr>
                                      <p:to>
                                        <p:strVal val="visible"/>
                                      </p:to>
                                    </p:set>
                                    <p:animEffect transition="in" filter="dissolve">
                                      <p:cBhvr>
                                        <p:cTn id="21" dur="500"/>
                                        <p:tgtEl>
                                          <p:spTgt spid="30">
                                            <p:txEl>
                                              <p:pRg st="2" end="2"/>
                                            </p:txEl>
                                          </p:spTgt>
                                        </p:tgtEl>
                                      </p:cBhvr>
                                    </p:animEffect>
                                  </p:childTnLst>
                                </p:cTn>
                              </p:par>
                              <p:par>
                                <p:cTn id="22" presetID="9" presetClass="entr" presetSubtype="0" fill="hold" nodeType="withEffect">
                                  <p:stCondLst>
                                    <p:cond delay="0"/>
                                  </p:stCondLst>
                                  <p:childTnLst>
                                    <p:set>
                                      <p:cBhvr>
                                        <p:cTn id="23" dur="1" fill="hold">
                                          <p:stCondLst>
                                            <p:cond delay="0"/>
                                          </p:stCondLst>
                                        </p:cTn>
                                        <p:tgtEl>
                                          <p:spTgt spid="30">
                                            <p:txEl>
                                              <p:pRg st="3" end="3"/>
                                            </p:txEl>
                                          </p:spTgt>
                                        </p:tgtEl>
                                        <p:attrNameLst>
                                          <p:attrName>style.visibility</p:attrName>
                                        </p:attrNameLst>
                                      </p:cBhvr>
                                      <p:to>
                                        <p:strVal val="visible"/>
                                      </p:to>
                                    </p:set>
                                    <p:animEffect transition="in" filter="dissolve">
                                      <p:cBhvr>
                                        <p:cTn id="24" dur="500"/>
                                        <p:tgtEl>
                                          <p:spTgt spid="30">
                                            <p:txEl>
                                              <p:pRg st="3" end="3"/>
                                            </p:txEl>
                                          </p:spTgt>
                                        </p:tgtEl>
                                      </p:cBhvr>
                                    </p:animEffect>
                                  </p:childTnLst>
                                </p:cTn>
                              </p:par>
                              <p:par>
                                <p:cTn id="25" presetID="9" presetClass="entr" presetSubtype="0" fill="hold" nodeType="withEffect">
                                  <p:stCondLst>
                                    <p:cond delay="0"/>
                                  </p:stCondLst>
                                  <p:childTnLst>
                                    <p:set>
                                      <p:cBhvr>
                                        <p:cTn id="26" dur="1" fill="hold">
                                          <p:stCondLst>
                                            <p:cond delay="0"/>
                                          </p:stCondLst>
                                        </p:cTn>
                                        <p:tgtEl>
                                          <p:spTgt spid="30">
                                            <p:txEl>
                                              <p:pRg st="4" end="4"/>
                                            </p:txEl>
                                          </p:spTgt>
                                        </p:tgtEl>
                                        <p:attrNameLst>
                                          <p:attrName>style.visibility</p:attrName>
                                        </p:attrNameLst>
                                      </p:cBhvr>
                                      <p:to>
                                        <p:strVal val="visible"/>
                                      </p:to>
                                    </p:set>
                                    <p:animEffect transition="in" filter="dissolve">
                                      <p:cBhvr>
                                        <p:cTn id="27" dur="500"/>
                                        <p:tgtEl>
                                          <p:spTgt spid="30">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3"/>
                                        </p:tgtEl>
                                        <p:attrNameLst>
                                          <p:attrName>style.visibility</p:attrName>
                                        </p:attrNameLst>
                                      </p:cBhvr>
                                      <p:to>
                                        <p:strVal val="visible"/>
                                      </p:to>
                                    </p:set>
                                    <p:animEffect transition="in" filter="fade">
                                      <p:cBhvr>
                                        <p:cTn id="32" dur="500"/>
                                        <p:tgtEl>
                                          <p:spTgt spid="33"/>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4"/>
                                        </p:tgtEl>
                                        <p:attrNameLst>
                                          <p:attrName>style.visibility</p:attrName>
                                        </p:attrNameLst>
                                      </p:cBhvr>
                                      <p:to>
                                        <p:strVal val="visible"/>
                                      </p:to>
                                    </p:set>
                                    <p:animEffect transition="in" filter="fade">
                                      <p:cBhvr>
                                        <p:cTn id="35" dur="500"/>
                                        <p:tgtEl>
                                          <p:spTgt spid="34"/>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35"/>
                                        </p:tgtEl>
                                        <p:attrNameLst>
                                          <p:attrName>style.visibility</p:attrName>
                                        </p:attrNameLst>
                                      </p:cBhvr>
                                      <p:to>
                                        <p:strVal val="visible"/>
                                      </p:to>
                                    </p:set>
                                    <p:animEffect transition="in" filter="fade">
                                      <p:cBhvr>
                                        <p:cTn id="40" dur="500"/>
                                        <p:tgtEl>
                                          <p:spTgt spid="35"/>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36"/>
                                        </p:tgtEl>
                                        <p:attrNameLst>
                                          <p:attrName>style.visibility</p:attrName>
                                        </p:attrNameLst>
                                      </p:cBhvr>
                                      <p:to>
                                        <p:strVal val="visible"/>
                                      </p:to>
                                    </p:set>
                                    <p:animEffect transition="in" filter="fade">
                                      <p:cBhvr>
                                        <p:cTn id="43" dur="500"/>
                                        <p:tgtEl>
                                          <p:spTgt spid="36"/>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37"/>
                                        </p:tgtEl>
                                        <p:attrNameLst>
                                          <p:attrName>style.visibility</p:attrName>
                                        </p:attrNameLst>
                                      </p:cBhvr>
                                      <p:to>
                                        <p:strVal val="visible"/>
                                      </p:to>
                                    </p:set>
                                    <p:animEffect transition="in" filter="fade">
                                      <p:cBhvr>
                                        <p:cTn id="48" dur="500"/>
                                        <p:tgtEl>
                                          <p:spTgt spid="37"/>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38"/>
                                        </p:tgtEl>
                                        <p:attrNameLst>
                                          <p:attrName>style.visibility</p:attrName>
                                        </p:attrNameLst>
                                      </p:cBhvr>
                                      <p:to>
                                        <p:strVal val="visible"/>
                                      </p:to>
                                    </p:set>
                                    <p:animEffect transition="in" filter="fade">
                                      <p:cBhvr>
                                        <p:cTn id="51" dur="500"/>
                                        <p:tgtEl>
                                          <p:spTgt spid="38"/>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39"/>
                                        </p:tgtEl>
                                        <p:attrNameLst>
                                          <p:attrName>style.visibility</p:attrName>
                                        </p:attrNameLst>
                                      </p:cBhvr>
                                      <p:to>
                                        <p:strVal val="visible"/>
                                      </p:to>
                                    </p:set>
                                    <p:animEffect transition="in" filter="fade">
                                      <p:cBhvr>
                                        <p:cTn id="56" dur="500"/>
                                        <p:tgtEl>
                                          <p:spTgt spid="39"/>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40"/>
                                        </p:tgtEl>
                                        <p:attrNameLst>
                                          <p:attrName>style.visibility</p:attrName>
                                        </p:attrNameLst>
                                      </p:cBhvr>
                                      <p:to>
                                        <p:strVal val="visible"/>
                                      </p:to>
                                    </p:set>
                                    <p:animEffect transition="in" filter="fade">
                                      <p:cBhvr>
                                        <p:cTn id="59" dur="500"/>
                                        <p:tgtEl>
                                          <p:spTgt spid="40"/>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41"/>
                                        </p:tgtEl>
                                        <p:attrNameLst>
                                          <p:attrName>style.visibility</p:attrName>
                                        </p:attrNameLst>
                                      </p:cBhvr>
                                      <p:to>
                                        <p:strVal val="visible"/>
                                      </p:to>
                                    </p:set>
                                    <p:animEffect transition="in" filter="fade">
                                      <p:cBhvr>
                                        <p:cTn id="64" dur="500"/>
                                        <p:tgtEl>
                                          <p:spTgt spid="41"/>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42"/>
                                        </p:tgtEl>
                                        <p:attrNameLst>
                                          <p:attrName>style.visibility</p:attrName>
                                        </p:attrNameLst>
                                      </p:cBhvr>
                                      <p:to>
                                        <p:strVal val="visible"/>
                                      </p:to>
                                    </p:set>
                                    <p:animEffect transition="in" filter="fade">
                                      <p:cBhvr>
                                        <p:cTn id="67"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34" grpId="0"/>
      <p:bldP spid="36" grpId="0"/>
      <p:bldP spid="38" grpId="0"/>
      <p:bldP spid="40" grpId="0"/>
      <p:bldP spid="42"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BFBF5"/>
        </a:solidFill>
        <a:effectLst/>
      </p:bgPr>
    </p:bg>
    <p:spTree>
      <p:nvGrpSpPr>
        <p:cNvPr id="1" name=""/>
        <p:cNvGrpSpPr/>
        <p:nvPr/>
      </p:nvGrpSpPr>
      <p:grpSpPr>
        <a:xfrm>
          <a:off x="0" y="0"/>
          <a:ext cx="0" cy="0"/>
          <a:chOff x="0" y="0"/>
          <a:chExt cx="0" cy="0"/>
        </a:xfrm>
      </p:grpSpPr>
      <p:grpSp>
        <p:nvGrpSpPr>
          <p:cNvPr id="2" name="Group 2"/>
          <p:cNvGrpSpPr/>
          <p:nvPr/>
        </p:nvGrpSpPr>
        <p:grpSpPr>
          <a:xfrm>
            <a:off x="485358" y="1866899"/>
            <a:ext cx="19065593" cy="9071551"/>
            <a:chOff x="0" y="0"/>
            <a:chExt cx="77138991" cy="37669943"/>
          </a:xfrm>
        </p:grpSpPr>
        <p:sp>
          <p:nvSpPr>
            <p:cNvPr id="3" name="Freeform 3"/>
            <p:cNvSpPr/>
            <p:nvPr/>
          </p:nvSpPr>
          <p:spPr>
            <a:xfrm>
              <a:off x="0" y="0"/>
              <a:ext cx="77138994" cy="37669943"/>
            </a:xfrm>
            <a:custGeom>
              <a:avLst/>
              <a:gdLst/>
              <a:ahLst/>
              <a:cxnLst/>
              <a:rect l="l" t="t" r="r" b="b"/>
              <a:pathLst>
                <a:path w="77138994" h="37669943">
                  <a:moveTo>
                    <a:pt x="76912930" y="0"/>
                  </a:moveTo>
                  <a:lnTo>
                    <a:pt x="0" y="0"/>
                  </a:lnTo>
                  <a:lnTo>
                    <a:pt x="0" y="37669943"/>
                  </a:lnTo>
                  <a:lnTo>
                    <a:pt x="77138994" y="37669943"/>
                  </a:lnTo>
                  <a:lnTo>
                    <a:pt x="77138994" y="0"/>
                  </a:lnTo>
                  <a:lnTo>
                    <a:pt x="76912930" y="0"/>
                  </a:lnTo>
                  <a:close/>
                  <a:moveTo>
                    <a:pt x="76912930" y="37443882"/>
                  </a:moveTo>
                  <a:lnTo>
                    <a:pt x="228600" y="37443882"/>
                  </a:lnTo>
                  <a:lnTo>
                    <a:pt x="228600" y="228600"/>
                  </a:lnTo>
                  <a:lnTo>
                    <a:pt x="76912930" y="228600"/>
                  </a:lnTo>
                  <a:lnTo>
                    <a:pt x="76912930" y="37443882"/>
                  </a:lnTo>
                  <a:close/>
                </a:path>
              </a:pathLst>
            </a:custGeom>
            <a:solidFill>
              <a:srgbClr val="01949A"/>
            </a:solidFill>
          </p:spPr>
        </p:sp>
      </p:grpSp>
      <p:grpSp>
        <p:nvGrpSpPr>
          <p:cNvPr id="4" name="Group 4"/>
          <p:cNvGrpSpPr/>
          <p:nvPr/>
        </p:nvGrpSpPr>
        <p:grpSpPr>
          <a:xfrm>
            <a:off x="-1325783" y="-999909"/>
            <a:ext cx="7955184" cy="9056904"/>
            <a:chOff x="0" y="0"/>
            <a:chExt cx="33904734" cy="36644045"/>
          </a:xfrm>
        </p:grpSpPr>
        <p:sp>
          <p:nvSpPr>
            <p:cNvPr id="5" name="Freeform 5"/>
            <p:cNvSpPr/>
            <p:nvPr/>
          </p:nvSpPr>
          <p:spPr>
            <a:xfrm>
              <a:off x="0" y="0"/>
              <a:ext cx="33904734" cy="36644045"/>
            </a:xfrm>
            <a:custGeom>
              <a:avLst/>
              <a:gdLst/>
              <a:ahLst/>
              <a:cxnLst/>
              <a:rect l="l" t="t" r="r" b="b"/>
              <a:pathLst>
                <a:path w="33904734" h="36644045">
                  <a:moveTo>
                    <a:pt x="33678673" y="0"/>
                  </a:moveTo>
                  <a:lnTo>
                    <a:pt x="0" y="0"/>
                  </a:lnTo>
                  <a:lnTo>
                    <a:pt x="0" y="36644045"/>
                  </a:lnTo>
                  <a:lnTo>
                    <a:pt x="33904734" y="36644045"/>
                  </a:lnTo>
                  <a:lnTo>
                    <a:pt x="33904734" y="0"/>
                  </a:lnTo>
                  <a:lnTo>
                    <a:pt x="33678673" y="0"/>
                  </a:lnTo>
                  <a:close/>
                  <a:moveTo>
                    <a:pt x="33678673" y="36417985"/>
                  </a:moveTo>
                  <a:lnTo>
                    <a:pt x="228600" y="36417985"/>
                  </a:lnTo>
                  <a:lnTo>
                    <a:pt x="228600" y="228600"/>
                  </a:lnTo>
                  <a:lnTo>
                    <a:pt x="33678673" y="228600"/>
                  </a:lnTo>
                  <a:lnTo>
                    <a:pt x="33678673" y="36417985"/>
                  </a:lnTo>
                  <a:close/>
                </a:path>
              </a:pathLst>
            </a:custGeom>
            <a:solidFill>
              <a:srgbClr val="01949A"/>
            </a:solidFill>
          </p:spPr>
        </p:sp>
      </p:grpSp>
      <p:sp>
        <p:nvSpPr>
          <p:cNvPr id="15" name="AutoShape 15"/>
          <p:cNvSpPr/>
          <p:nvPr/>
        </p:nvSpPr>
        <p:spPr>
          <a:xfrm>
            <a:off x="-403906" y="7733432"/>
            <a:ext cx="2321034" cy="3049736"/>
          </a:xfrm>
          <a:prstGeom prst="rect">
            <a:avLst/>
          </a:prstGeom>
          <a:solidFill>
            <a:srgbClr val="01949A"/>
          </a:solidFill>
        </p:spPr>
      </p:sp>
      <p:sp>
        <p:nvSpPr>
          <p:cNvPr id="18" name="TextBox 17"/>
          <p:cNvSpPr txBox="1"/>
          <p:nvPr/>
        </p:nvSpPr>
        <p:spPr>
          <a:xfrm>
            <a:off x="15468600" y="789999"/>
            <a:ext cx="2438400" cy="830997"/>
          </a:xfrm>
          <a:prstGeom prst="rect">
            <a:avLst/>
          </a:prstGeom>
          <a:noFill/>
        </p:spPr>
        <p:txBody>
          <a:bodyPr wrap="square" rtlCol="0">
            <a:spAutoFit/>
          </a:bodyPr>
          <a:lstStyle/>
          <a:p>
            <a:pPr algn="ctr"/>
            <a:r>
              <a:rPr lang="en-US" sz="4800" b="1" dirty="0" err="1">
                <a:solidFill>
                  <a:schemeClr val="bg1"/>
                </a:solidFill>
                <a:latin typeface="Arial" panose="020B0604020202020204" pitchFamily="34" charset="0"/>
                <a:cs typeface="Arial" panose="020B0604020202020204" pitchFamily="34" charset="0"/>
              </a:rPr>
              <a:t>Ví</a:t>
            </a:r>
            <a:r>
              <a:rPr lang="en-US" sz="4800" b="1" dirty="0">
                <a:solidFill>
                  <a:schemeClr val="bg1"/>
                </a:solidFill>
                <a:latin typeface="Arial" panose="020B0604020202020204" pitchFamily="34" charset="0"/>
                <a:cs typeface="Arial" panose="020B0604020202020204" pitchFamily="34" charset="0"/>
              </a:rPr>
              <a:t> </a:t>
            </a:r>
            <a:r>
              <a:rPr lang="en-US" sz="4800" b="1" dirty="0" err="1">
                <a:solidFill>
                  <a:schemeClr val="bg1"/>
                </a:solidFill>
                <a:latin typeface="Arial" panose="020B0604020202020204" pitchFamily="34" charset="0"/>
                <a:cs typeface="Arial" panose="020B0604020202020204" pitchFamily="34" charset="0"/>
              </a:rPr>
              <a:t>dụ</a:t>
            </a:r>
            <a:r>
              <a:rPr lang="en-US" sz="4800" b="1" dirty="0">
                <a:solidFill>
                  <a:schemeClr val="bg1"/>
                </a:solidFill>
                <a:latin typeface="Arial" panose="020B0604020202020204" pitchFamily="34" charset="0"/>
                <a:cs typeface="Arial" panose="020B0604020202020204" pitchFamily="34" charset="0"/>
              </a:rPr>
              <a:t> 1</a:t>
            </a:r>
          </a:p>
        </p:txBody>
      </p:sp>
      <p:sp>
        <p:nvSpPr>
          <p:cNvPr id="19" name="Rectangle 18"/>
          <p:cNvSpPr/>
          <p:nvPr/>
        </p:nvSpPr>
        <p:spPr>
          <a:xfrm>
            <a:off x="6751225" y="922941"/>
            <a:ext cx="2097049" cy="738664"/>
          </a:xfrm>
          <a:prstGeom prst="rect">
            <a:avLst/>
          </a:prstGeom>
        </p:spPr>
        <p:txBody>
          <a:bodyPr wrap="none">
            <a:spAutoFit/>
          </a:bodyPr>
          <a:lstStyle/>
          <a:p>
            <a:r>
              <a:rPr lang="en-US" sz="4200" i="1" dirty="0">
                <a:solidFill>
                  <a:srgbClr val="002060"/>
                </a:solidFill>
                <a:latin typeface="Arial" panose="020B0604020202020204" pitchFamily="34" charset="0"/>
                <a:cs typeface="Arial" panose="020B0604020202020204" pitchFamily="34" charset="0"/>
              </a:rPr>
              <a:t> </a:t>
            </a:r>
            <a:r>
              <a:rPr lang="en-US" sz="4200" b="1" i="1" dirty="0" err="1">
                <a:solidFill>
                  <a:srgbClr val="002060"/>
                </a:solidFill>
                <a:latin typeface="Arial" panose="020B0604020202020204" pitchFamily="34" charset="0"/>
                <a:cs typeface="Arial" panose="020B0604020202020204" pitchFamily="34" charset="0"/>
              </a:rPr>
              <a:t>Ví</a:t>
            </a:r>
            <a:r>
              <a:rPr lang="en-US" sz="4200" b="1" i="1" dirty="0">
                <a:solidFill>
                  <a:srgbClr val="002060"/>
                </a:solidFill>
                <a:latin typeface="Arial" panose="020B0604020202020204" pitchFamily="34" charset="0"/>
                <a:cs typeface="Arial" panose="020B0604020202020204" pitchFamily="34" charset="0"/>
              </a:rPr>
              <a:t> </a:t>
            </a:r>
            <a:r>
              <a:rPr lang="en-US" sz="4200" b="1" i="1" dirty="0" err="1">
                <a:solidFill>
                  <a:srgbClr val="002060"/>
                </a:solidFill>
                <a:latin typeface="Arial" panose="020B0604020202020204" pitchFamily="34" charset="0"/>
                <a:cs typeface="Arial" panose="020B0604020202020204" pitchFamily="34" charset="0"/>
              </a:rPr>
              <a:t>dụ</a:t>
            </a:r>
            <a:r>
              <a:rPr lang="en-US" sz="4200" b="1" i="1" dirty="0">
                <a:solidFill>
                  <a:srgbClr val="002060"/>
                </a:solidFill>
                <a:latin typeface="Arial" panose="020B0604020202020204" pitchFamily="34" charset="0"/>
                <a:cs typeface="Arial" panose="020B0604020202020204" pitchFamily="34" charset="0"/>
              </a:rPr>
              <a:t> 1</a:t>
            </a:r>
          </a:p>
        </p:txBody>
      </p:sp>
      <p:sp>
        <p:nvSpPr>
          <p:cNvPr id="20" name="Rectangle 19"/>
          <p:cNvSpPr/>
          <p:nvPr/>
        </p:nvSpPr>
        <p:spPr>
          <a:xfrm>
            <a:off x="6728565" y="2484032"/>
            <a:ext cx="10818386" cy="4513030"/>
          </a:xfrm>
          <a:prstGeom prst="rect">
            <a:avLst/>
          </a:prstGeom>
        </p:spPr>
        <p:txBody>
          <a:bodyPr wrap="square">
            <a:spAutoFit/>
          </a:bodyPr>
          <a:lstStyle/>
          <a:p>
            <a:pPr algn="just">
              <a:lnSpc>
                <a:spcPct val="140000"/>
              </a:lnSpc>
            </a:pPr>
            <a:r>
              <a:rPr lang="vi-VN" sz="4200" dirty="0">
                <a:latin typeface="Arial" panose="020B0604020202020204" pitchFamily="34" charset="0"/>
                <a:cs typeface="Arial" panose="020B0604020202020204" pitchFamily="34" charset="0"/>
              </a:rPr>
              <a:t>A: “Trong điều kiện thường, nước đun đến 100°C sẽ sôi".</a:t>
            </a:r>
          </a:p>
          <a:p>
            <a:pPr algn="just">
              <a:lnSpc>
                <a:spcPct val="140000"/>
              </a:lnSpc>
            </a:pPr>
            <a:r>
              <a:rPr lang="vi-VN" sz="4200" dirty="0">
                <a:latin typeface="Arial" panose="020B0604020202020204" pitchFamily="34" charset="0"/>
                <a:cs typeface="Arial" panose="020B0604020202020204" pitchFamily="34" charset="0"/>
              </a:rPr>
              <a:t>B: “Tháng Hai năm sau có 31 ngày</a:t>
            </a:r>
            <a:r>
              <a:rPr lang="en-US" sz="4200" dirty="0">
                <a:latin typeface="Arial" panose="020B0604020202020204" pitchFamily="34" charset="0"/>
                <a:cs typeface="Arial" panose="020B0604020202020204" pitchFamily="34" charset="0"/>
              </a:rPr>
              <a:t>”</a:t>
            </a:r>
            <a:r>
              <a:rPr lang="vi-VN" sz="4200" dirty="0">
                <a:latin typeface="Arial" panose="020B0604020202020204" pitchFamily="34" charset="0"/>
                <a:cs typeface="Arial" panose="020B0604020202020204" pitchFamily="34" charset="0"/>
              </a:rPr>
              <a:t>. </a:t>
            </a:r>
            <a:endParaRPr lang="en-US" sz="4200" dirty="0">
              <a:latin typeface="Arial" panose="020B0604020202020204" pitchFamily="34" charset="0"/>
              <a:cs typeface="Arial" panose="020B0604020202020204" pitchFamily="34" charset="0"/>
            </a:endParaRPr>
          </a:p>
          <a:p>
            <a:pPr algn="just">
              <a:lnSpc>
                <a:spcPct val="140000"/>
              </a:lnSpc>
            </a:pPr>
            <a:r>
              <a:rPr lang="vi-VN" sz="4200" dirty="0">
                <a:latin typeface="Arial" panose="020B0604020202020204" pitchFamily="34" charset="0"/>
                <a:cs typeface="Arial" panose="020B0604020202020204" pitchFamily="34" charset="0"/>
              </a:rPr>
              <a:t>C: “Khi gieo hai con xúc xắc thì tổng số chấm xuất hiện trên hai con xúc xắc là 8</a:t>
            </a:r>
            <a:r>
              <a:rPr lang="en-US" sz="4200" dirty="0">
                <a:latin typeface="Arial" panose="020B0604020202020204" pitchFamily="34" charset="0"/>
                <a:cs typeface="Arial" panose="020B0604020202020204" pitchFamily="34" charset="0"/>
              </a:rPr>
              <a:t>”</a:t>
            </a:r>
            <a:r>
              <a:rPr lang="vi-VN" sz="4200" dirty="0">
                <a:latin typeface="Arial" panose="020B0604020202020204" pitchFamily="34" charset="0"/>
                <a:cs typeface="Arial" panose="020B0604020202020204" pitchFamily="34" charset="0"/>
              </a:rPr>
              <a:t>.</a:t>
            </a:r>
          </a:p>
        </p:txBody>
      </p:sp>
      <p:pic>
        <p:nvPicPr>
          <p:cNvPr id="21" name="Picture 20"/>
          <p:cNvPicPr>
            <a:picLocks noChangeAspect="1"/>
          </p:cNvPicPr>
          <p:nvPr/>
        </p:nvPicPr>
        <p:blipFill>
          <a:blip r:embed="rId2"/>
          <a:stretch>
            <a:fillRect/>
          </a:stretch>
        </p:blipFill>
        <p:spPr>
          <a:xfrm>
            <a:off x="4021765" y="7592375"/>
            <a:ext cx="1950889" cy="1664352"/>
          </a:xfrm>
          <a:prstGeom prst="rect">
            <a:avLst/>
          </a:prstGeom>
        </p:spPr>
      </p:pic>
      <p:sp>
        <p:nvSpPr>
          <p:cNvPr id="6" name="TextBox 5">
            <a:extLst>
              <a:ext uri="{FF2B5EF4-FFF2-40B4-BE49-F238E27FC236}">
                <a16:creationId xmlns:a16="http://schemas.microsoft.com/office/drawing/2014/main" id="{F741495C-0BCD-211C-795A-072B6D8753B0}"/>
              </a:ext>
            </a:extLst>
          </p:cNvPr>
          <p:cNvSpPr txBox="1"/>
          <p:nvPr/>
        </p:nvSpPr>
        <p:spPr>
          <a:xfrm>
            <a:off x="756611" y="2484032"/>
            <a:ext cx="5491789" cy="5262979"/>
          </a:xfrm>
          <a:prstGeom prst="rect">
            <a:avLst/>
          </a:prstGeom>
          <a:noFill/>
        </p:spPr>
        <p:txBody>
          <a:bodyPr wrap="square" rtlCol="0">
            <a:spAutoFit/>
          </a:bodyPr>
          <a:lstStyle/>
          <a:p>
            <a:r>
              <a:rPr lang="vi-VN" sz="4800" dirty="0">
                <a:latin typeface="+mj-lt"/>
                <a:cs typeface="Arial" panose="020B0604020202020204" pitchFamily="34" charset="0"/>
              </a:rPr>
              <a:t>Trong các biến cố sau, em hãy chỉ ra biến cố nào là biến cố chắc chắn, biến cố không thể, biến cố ngẫu nhiên.</a:t>
            </a:r>
          </a:p>
          <a:p>
            <a:endParaRPr lang="en-US" sz="4800" dirty="0">
              <a:latin typeface="+mj-lt"/>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18">
                                            <p:txEl>
                                              <p:pRg st="0" end="0"/>
                                            </p:txEl>
                                          </p:spTgt>
                                        </p:tgtEl>
                                        <p:attrNameLst>
                                          <p:attrName>style.visibility</p:attrName>
                                        </p:attrNameLst>
                                      </p:cBhvr>
                                      <p:to>
                                        <p:strVal val="visible"/>
                                      </p:to>
                                    </p:set>
                                    <p:anim calcmode="lin" valueType="num">
                                      <p:cBhvr>
                                        <p:cTn id="13" dur="500" fill="hold"/>
                                        <p:tgtEl>
                                          <p:spTgt spid="18">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18">
                                            <p:txEl>
                                              <p:pRg st="0" end="0"/>
                                            </p:txEl>
                                          </p:spTgt>
                                        </p:tgtEl>
                                        <p:attrNameLst>
                                          <p:attrName>ppt_h</p:attrName>
                                        </p:attrNameLst>
                                      </p:cBhvr>
                                      <p:tavLst>
                                        <p:tav tm="0">
                                          <p:val>
                                            <p:fltVal val="0"/>
                                          </p:val>
                                        </p:tav>
                                        <p:tav tm="100000">
                                          <p:val>
                                            <p:strVal val="#ppt_h"/>
                                          </p:val>
                                        </p:tav>
                                      </p:tavLst>
                                    </p:anim>
                                    <p:animEffect transition="in" filter="fade">
                                      <p:cBhvr>
                                        <p:cTn id="15" dur="500"/>
                                        <p:tgtEl>
                                          <p:spTgt spid="18">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wipe(left)">
                                      <p:cBhvr>
                                        <p:cTn id="20" dur="500"/>
                                        <p:tgtEl>
                                          <p:spTgt spid="20"/>
                                        </p:tgtEl>
                                      </p:cBhvr>
                                    </p:animEffect>
                                  </p:childTnLst>
                                </p:cTn>
                              </p:par>
                              <p:par>
                                <p:cTn id="21" presetID="10" presetClass="entr" presetSubtype="0" fill="hold" nodeType="with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fade">
                                      <p:cBhvr>
                                        <p:cTn id="23"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BFBF5"/>
        </a:solidFill>
        <a:effectLst/>
      </p:bgPr>
    </p:bg>
    <p:spTree>
      <p:nvGrpSpPr>
        <p:cNvPr id="1" name=""/>
        <p:cNvGrpSpPr/>
        <p:nvPr/>
      </p:nvGrpSpPr>
      <p:grpSpPr>
        <a:xfrm>
          <a:off x="0" y="0"/>
          <a:ext cx="0" cy="0"/>
          <a:chOff x="0" y="0"/>
          <a:chExt cx="0" cy="0"/>
        </a:xfrm>
      </p:grpSpPr>
      <p:grpSp>
        <p:nvGrpSpPr>
          <p:cNvPr id="2" name="Group 2"/>
          <p:cNvGrpSpPr/>
          <p:nvPr/>
        </p:nvGrpSpPr>
        <p:grpSpPr>
          <a:xfrm>
            <a:off x="346773" y="3181331"/>
            <a:ext cx="17026828" cy="7318208"/>
            <a:chOff x="0" y="0"/>
            <a:chExt cx="75673423" cy="29609318"/>
          </a:xfrm>
        </p:grpSpPr>
        <p:sp>
          <p:nvSpPr>
            <p:cNvPr id="3" name="Freeform 3"/>
            <p:cNvSpPr/>
            <p:nvPr/>
          </p:nvSpPr>
          <p:spPr>
            <a:xfrm>
              <a:off x="0" y="0"/>
              <a:ext cx="75673421" cy="29609318"/>
            </a:xfrm>
            <a:custGeom>
              <a:avLst/>
              <a:gdLst/>
              <a:ahLst/>
              <a:cxnLst/>
              <a:rect l="l" t="t" r="r" b="b"/>
              <a:pathLst>
                <a:path w="75673421" h="29609318">
                  <a:moveTo>
                    <a:pt x="75447364" y="0"/>
                  </a:moveTo>
                  <a:lnTo>
                    <a:pt x="0" y="0"/>
                  </a:lnTo>
                  <a:lnTo>
                    <a:pt x="0" y="29609318"/>
                  </a:lnTo>
                  <a:lnTo>
                    <a:pt x="75673421" y="29609318"/>
                  </a:lnTo>
                  <a:lnTo>
                    <a:pt x="75673421" y="0"/>
                  </a:lnTo>
                  <a:lnTo>
                    <a:pt x="75447364" y="0"/>
                  </a:lnTo>
                  <a:close/>
                  <a:moveTo>
                    <a:pt x="75447364" y="29383258"/>
                  </a:moveTo>
                  <a:lnTo>
                    <a:pt x="228600" y="29383258"/>
                  </a:lnTo>
                  <a:lnTo>
                    <a:pt x="228600" y="228600"/>
                  </a:lnTo>
                  <a:lnTo>
                    <a:pt x="75447364" y="228600"/>
                  </a:lnTo>
                  <a:lnTo>
                    <a:pt x="75447364" y="29383258"/>
                  </a:lnTo>
                  <a:close/>
                </a:path>
              </a:pathLst>
            </a:custGeom>
            <a:solidFill>
              <a:srgbClr val="01949A"/>
            </a:solidFill>
          </p:spPr>
        </p:sp>
      </p:grpSp>
      <p:grpSp>
        <p:nvGrpSpPr>
          <p:cNvPr id="4" name="Group 4"/>
          <p:cNvGrpSpPr/>
          <p:nvPr/>
        </p:nvGrpSpPr>
        <p:grpSpPr>
          <a:xfrm>
            <a:off x="-1024693" y="-315723"/>
            <a:ext cx="18848256" cy="10034920"/>
            <a:chOff x="0" y="0"/>
            <a:chExt cx="76259650" cy="40601079"/>
          </a:xfrm>
        </p:grpSpPr>
        <p:sp>
          <p:nvSpPr>
            <p:cNvPr id="5" name="Freeform 5"/>
            <p:cNvSpPr/>
            <p:nvPr/>
          </p:nvSpPr>
          <p:spPr>
            <a:xfrm>
              <a:off x="0" y="0"/>
              <a:ext cx="76259649" cy="40601078"/>
            </a:xfrm>
            <a:custGeom>
              <a:avLst/>
              <a:gdLst/>
              <a:ahLst/>
              <a:cxnLst/>
              <a:rect l="l" t="t" r="r" b="b"/>
              <a:pathLst>
                <a:path w="76259649" h="40601078">
                  <a:moveTo>
                    <a:pt x="76033592" y="0"/>
                  </a:moveTo>
                  <a:lnTo>
                    <a:pt x="0" y="0"/>
                  </a:lnTo>
                  <a:lnTo>
                    <a:pt x="0" y="40601078"/>
                  </a:lnTo>
                  <a:lnTo>
                    <a:pt x="76259649" y="40601078"/>
                  </a:lnTo>
                  <a:lnTo>
                    <a:pt x="76259649" y="0"/>
                  </a:lnTo>
                  <a:lnTo>
                    <a:pt x="76033592" y="0"/>
                  </a:lnTo>
                  <a:close/>
                  <a:moveTo>
                    <a:pt x="76033592" y="40375018"/>
                  </a:moveTo>
                  <a:lnTo>
                    <a:pt x="228600" y="40375018"/>
                  </a:lnTo>
                  <a:lnTo>
                    <a:pt x="228600" y="228600"/>
                  </a:lnTo>
                  <a:lnTo>
                    <a:pt x="76033592" y="228600"/>
                  </a:lnTo>
                  <a:lnTo>
                    <a:pt x="76033592" y="40375018"/>
                  </a:lnTo>
                  <a:close/>
                </a:path>
              </a:pathLst>
            </a:custGeom>
            <a:solidFill>
              <a:srgbClr val="01949A"/>
            </a:solidFill>
          </p:spPr>
        </p:sp>
      </p:grpSp>
      <p:sp>
        <p:nvSpPr>
          <p:cNvPr id="15" name="AutoShape 15"/>
          <p:cNvSpPr/>
          <p:nvPr/>
        </p:nvSpPr>
        <p:spPr>
          <a:xfrm>
            <a:off x="-1871900" y="-44212"/>
            <a:ext cx="2900600" cy="2977290"/>
          </a:xfrm>
          <a:prstGeom prst="rect">
            <a:avLst/>
          </a:prstGeom>
          <a:solidFill>
            <a:srgbClr val="01949A"/>
          </a:solidFill>
        </p:spPr>
      </p:sp>
      <p:sp>
        <p:nvSpPr>
          <p:cNvPr id="16" name="Rectangle 15"/>
          <p:cNvSpPr/>
          <p:nvPr/>
        </p:nvSpPr>
        <p:spPr>
          <a:xfrm>
            <a:off x="1069723" y="552406"/>
            <a:ext cx="16764000" cy="2252924"/>
          </a:xfrm>
          <a:prstGeom prst="rect">
            <a:avLst/>
          </a:prstGeom>
        </p:spPr>
        <p:txBody>
          <a:bodyPr wrap="square">
            <a:spAutoFit/>
          </a:bodyPr>
          <a:lstStyle/>
          <a:p>
            <a:pPr>
              <a:lnSpc>
                <a:spcPct val="130000"/>
              </a:lnSpc>
            </a:pPr>
            <a:r>
              <a:rPr lang="vi-VN" sz="3600" dirty="0">
                <a:solidFill>
                  <a:srgbClr val="002060"/>
                </a:solidFill>
                <a:latin typeface="Arial" panose="020B0604020202020204" pitchFamily="34" charset="0"/>
                <a:cs typeface="Arial" panose="020B0604020202020204" pitchFamily="34" charset="0"/>
              </a:rPr>
              <a:t>A: “Trong điều kiện thường, nước đun đến 100°C sẽ sôi".</a:t>
            </a:r>
          </a:p>
          <a:p>
            <a:pPr>
              <a:lnSpc>
                <a:spcPct val="130000"/>
              </a:lnSpc>
            </a:pPr>
            <a:r>
              <a:rPr lang="vi-VN" sz="3600" dirty="0">
                <a:solidFill>
                  <a:srgbClr val="002060"/>
                </a:solidFill>
                <a:latin typeface="Arial" panose="020B0604020202020204" pitchFamily="34" charset="0"/>
                <a:cs typeface="Arial" panose="020B0604020202020204" pitchFamily="34" charset="0"/>
              </a:rPr>
              <a:t>B: “Tháng Hai năm sau có 31</a:t>
            </a:r>
            <a:r>
              <a:rPr lang="en-US" sz="3600" dirty="0">
                <a:solidFill>
                  <a:srgbClr val="002060"/>
                </a:solidFill>
                <a:latin typeface="Arial" panose="020B0604020202020204" pitchFamily="34" charset="0"/>
                <a:cs typeface="Arial" panose="020B0604020202020204" pitchFamily="34" charset="0"/>
              </a:rPr>
              <a:t> </a:t>
            </a:r>
            <a:r>
              <a:rPr lang="vi-VN" sz="3600" dirty="0">
                <a:solidFill>
                  <a:srgbClr val="002060"/>
                </a:solidFill>
                <a:latin typeface="Arial" panose="020B0604020202020204" pitchFamily="34" charset="0"/>
                <a:cs typeface="Arial" panose="020B0604020202020204" pitchFamily="34" charset="0"/>
              </a:rPr>
              <a:t>ngày”. </a:t>
            </a:r>
          </a:p>
          <a:p>
            <a:pPr>
              <a:lnSpc>
                <a:spcPct val="130000"/>
              </a:lnSpc>
            </a:pPr>
            <a:r>
              <a:rPr lang="vi-VN" sz="3600" dirty="0">
                <a:solidFill>
                  <a:srgbClr val="002060"/>
                </a:solidFill>
                <a:latin typeface="Arial" panose="020B0604020202020204" pitchFamily="34" charset="0"/>
                <a:cs typeface="Arial" panose="020B0604020202020204" pitchFamily="34" charset="0"/>
              </a:rPr>
              <a:t>C: “Khi gieo hai con xúc xắc thì tổng số chấm xuất hiện trên hai con xúc xắc là 8”.</a:t>
            </a:r>
          </a:p>
        </p:txBody>
      </p:sp>
      <p:pic>
        <p:nvPicPr>
          <p:cNvPr id="17" name="Picture 16"/>
          <p:cNvPicPr>
            <a:picLocks noChangeAspect="1"/>
          </p:cNvPicPr>
          <p:nvPr/>
        </p:nvPicPr>
        <p:blipFill>
          <a:blip r:embed="rId2"/>
          <a:stretch>
            <a:fillRect/>
          </a:stretch>
        </p:blipFill>
        <p:spPr>
          <a:xfrm>
            <a:off x="14479078" y="570843"/>
            <a:ext cx="2685468" cy="1159365"/>
          </a:xfrm>
          <a:prstGeom prst="rect">
            <a:avLst/>
          </a:prstGeom>
        </p:spPr>
      </p:pic>
      <p:sp>
        <p:nvSpPr>
          <p:cNvPr id="18" name="Oval Callout 17"/>
          <p:cNvSpPr/>
          <p:nvPr/>
        </p:nvSpPr>
        <p:spPr>
          <a:xfrm>
            <a:off x="648218" y="3366647"/>
            <a:ext cx="1752600" cy="1159633"/>
          </a:xfrm>
          <a:prstGeom prst="wedgeEllipseCallout">
            <a:avLst>
              <a:gd name="adj1" fmla="val 34634"/>
              <a:gd name="adj2" fmla="val 53611"/>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4000" b="1" dirty="0" err="1">
                <a:solidFill>
                  <a:srgbClr val="C00000"/>
                </a:solidFill>
                <a:latin typeface="Arial" panose="020B0604020202020204" pitchFamily="34" charset="0"/>
                <a:cs typeface="Arial" panose="020B0604020202020204" pitchFamily="34" charset="0"/>
              </a:rPr>
              <a:t>Giải</a:t>
            </a:r>
            <a:endParaRPr lang="en-US" sz="4000" b="1" dirty="0">
              <a:solidFill>
                <a:srgbClr val="C00000"/>
              </a:solidFill>
              <a:latin typeface="Arial" panose="020B0604020202020204" pitchFamily="34" charset="0"/>
              <a:cs typeface="Arial" panose="020B0604020202020204" pitchFamily="34" charset="0"/>
            </a:endParaRPr>
          </a:p>
        </p:txBody>
      </p:sp>
      <p:sp>
        <p:nvSpPr>
          <p:cNvPr id="19" name="Rectangle 18"/>
          <p:cNvSpPr/>
          <p:nvPr/>
        </p:nvSpPr>
        <p:spPr>
          <a:xfrm>
            <a:off x="2668035" y="3181331"/>
            <a:ext cx="14129294" cy="6555641"/>
          </a:xfrm>
          <a:prstGeom prst="rect">
            <a:avLst/>
          </a:prstGeom>
        </p:spPr>
        <p:txBody>
          <a:bodyPr wrap="square">
            <a:spAutoFit/>
          </a:bodyPr>
          <a:lstStyle/>
          <a:p>
            <a:pPr marL="571500" indent="-571500" algn="just">
              <a:lnSpc>
                <a:spcPct val="150000"/>
              </a:lnSpc>
              <a:buFont typeface="Arial" panose="020B0604020202020204" pitchFamily="34" charset="0"/>
              <a:buChar char="•"/>
            </a:pPr>
            <a:r>
              <a:rPr lang="vi-VN" sz="4000" dirty="0">
                <a:latin typeface="Arial" panose="020B0604020202020204" pitchFamily="34" charset="0"/>
                <a:cs typeface="Arial" panose="020B0604020202020204" pitchFamily="34" charset="0"/>
              </a:rPr>
              <a:t>Biến cố A là biến cố chắc chắn vì nó luôn xảy ra.</a:t>
            </a:r>
          </a:p>
          <a:p>
            <a:pPr marL="571500" indent="-571500" algn="just">
              <a:lnSpc>
                <a:spcPct val="150000"/>
              </a:lnSpc>
              <a:buFont typeface="Arial" panose="020B0604020202020204" pitchFamily="34" charset="0"/>
              <a:buChar char="•"/>
            </a:pPr>
            <a:r>
              <a:rPr lang="vi-VN" sz="4000" dirty="0">
                <a:latin typeface="Arial" panose="020B0604020202020204" pitchFamily="34" charset="0"/>
                <a:cs typeface="Arial" panose="020B0604020202020204" pitchFamily="34" charset="0"/>
              </a:rPr>
              <a:t>Biến cố B là biến cố không thể vì nó không bao giờ xảy ra.</a:t>
            </a:r>
          </a:p>
          <a:p>
            <a:pPr marL="571500" indent="-571500" algn="just">
              <a:lnSpc>
                <a:spcPct val="150000"/>
              </a:lnSpc>
              <a:buFont typeface="Arial" panose="020B0604020202020204" pitchFamily="34" charset="0"/>
              <a:buChar char="•"/>
            </a:pPr>
            <a:r>
              <a:rPr lang="vi-VN" sz="4000" dirty="0">
                <a:latin typeface="Arial" panose="020B0604020202020204" pitchFamily="34" charset="0"/>
                <a:cs typeface="Arial" panose="020B0604020202020204" pitchFamily="34" charset="0"/>
              </a:rPr>
              <a:t>Biến cố C là biến cố ngẫu nhiên vì ta không biết trước nó có xảy ra hay không. </a:t>
            </a:r>
            <a:endParaRPr lang="en-US" sz="4000" dirty="0">
              <a:latin typeface="Arial" panose="020B0604020202020204" pitchFamily="34" charset="0"/>
              <a:cs typeface="Arial" panose="020B0604020202020204" pitchFamily="34" charset="0"/>
            </a:endParaRPr>
          </a:p>
          <a:p>
            <a:pPr algn="just">
              <a:lnSpc>
                <a:spcPct val="150000"/>
              </a:lnSpc>
            </a:pPr>
            <a:r>
              <a:rPr lang="vi-VN" sz="4000" dirty="0">
                <a:latin typeface="Arial" panose="020B0604020202020204" pitchFamily="34" charset="0"/>
                <a:cs typeface="Arial" panose="020B0604020202020204" pitchFamily="34" charset="0"/>
              </a:rPr>
              <a:t>Chẳng hạn, biến cố C xảy ra nếu số chấm xuất hiện trên hai con xúc xắc là (2; 6) và không xảy ra nếu số chấm xuất hiện trên hai con xúc xắc là (5; 5).</a:t>
            </a:r>
          </a:p>
        </p:txBody>
      </p:sp>
      <p:pic>
        <p:nvPicPr>
          <p:cNvPr id="20" name="Picture 1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5193" y="5143500"/>
            <a:ext cx="2549769" cy="5143500"/>
          </a:xfrm>
          <a:prstGeom prst="rect">
            <a:avLst/>
          </a:prstGeom>
        </p:spPr>
      </p:pic>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down)">
                                      <p:cBhvr>
                                        <p:cTn id="7" dur="500"/>
                                        <p:tgtEl>
                                          <p:spTgt spid="18"/>
                                        </p:tgtEl>
                                      </p:cBhvr>
                                    </p:animEffect>
                                  </p:childTnLst>
                                </p:cTn>
                              </p:par>
                              <p:par>
                                <p:cTn id="8" presetID="10" presetClass="entr" presetSubtype="0" fill="hold"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fade">
                                      <p:cBhvr>
                                        <p:cTn id="10" dur="500"/>
                                        <p:tgtEl>
                                          <p:spTgt spid="20"/>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19">
                                            <p:txEl>
                                              <p:pRg st="0" end="0"/>
                                            </p:txEl>
                                          </p:spTgt>
                                        </p:tgtEl>
                                        <p:attrNameLst>
                                          <p:attrName>style.visibility</p:attrName>
                                        </p:attrNameLst>
                                      </p:cBhvr>
                                      <p:to>
                                        <p:strVal val="visible"/>
                                      </p:to>
                                    </p:set>
                                    <p:animEffect transition="in" filter="wipe(left)">
                                      <p:cBhvr>
                                        <p:cTn id="15" dur="500"/>
                                        <p:tgtEl>
                                          <p:spTgt spid="19">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19">
                                            <p:txEl>
                                              <p:pRg st="1" end="1"/>
                                            </p:txEl>
                                          </p:spTgt>
                                        </p:tgtEl>
                                        <p:attrNameLst>
                                          <p:attrName>style.visibility</p:attrName>
                                        </p:attrNameLst>
                                      </p:cBhvr>
                                      <p:to>
                                        <p:strVal val="visible"/>
                                      </p:to>
                                    </p:set>
                                    <p:animEffect transition="in" filter="barn(inVertical)">
                                      <p:cBhvr>
                                        <p:cTn id="20" dur="500"/>
                                        <p:tgtEl>
                                          <p:spTgt spid="19">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19">
                                            <p:txEl>
                                              <p:pRg st="2" end="2"/>
                                            </p:txEl>
                                          </p:spTgt>
                                        </p:tgtEl>
                                        <p:attrNameLst>
                                          <p:attrName>style.visibility</p:attrName>
                                        </p:attrNameLst>
                                      </p:cBhvr>
                                      <p:to>
                                        <p:strVal val="visible"/>
                                      </p:to>
                                    </p:set>
                                    <p:animEffect transition="in" filter="fade">
                                      <p:cBhvr>
                                        <p:cTn id="25" dur="500"/>
                                        <p:tgtEl>
                                          <p:spTgt spid="19">
                                            <p:txEl>
                                              <p:pRg st="2" end="2"/>
                                            </p:txEl>
                                          </p:spTgt>
                                        </p:tgtEl>
                                      </p:cBhvr>
                                    </p:animEffect>
                                    <p:anim calcmode="lin" valueType="num">
                                      <p:cBhvr>
                                        <p:cTn id="26" dur="500" fill="hold"/>
                                        <p:tgtEl>
                                          <p:spTgt spid="19">
                                            <p:txEl>
                                              <p:pRg st="2" end="2"/>
                                            </p:txEl>
                                          </p:spTgt>
                                        </p:tgtEl>
                                        <p:attrNameLst>
                                          <p:attrName>ppt_x</p:attrName>
                                        </p:attrNameLst>
                                      </p:cBhvr>
                                      <p:tavLst>
                                        <p:tav tm="0">
                                          <p:val>
                                            <p:strVal val="#ppt_x"/>
                                          </p:val>
                                        </p:tav>
                                        <p:tav tm="100000">
                                          <p:val>
                                            <p:strVal val="#ppt_x"/>
                                          </p:val>
                                        </p:tav>
                                      </p:tavLst>
                                    </p:anim>
                                    <p:anim calcmode="lin" valueType="num">
                                      <p:cBhvr>
                                        <p:cTn id="27" dur="500" fill="hold"/>
                                        <p:tgtEl>
                                          <p:spTgt spid="19">
                                            <p:txEl>
                                              <p:pRg st="2" end="2"/>
                                            </p:txEl>
                                          </p:spTgt>
                                        </p:tgtEl>
                                        <p:attrNameLst>
                                          <p:attrName>ppt_y</p:attrName>
                                        </p:attrNameLst>
                                      </p:cBhvr>
                                      <p:tavLst>
                                        <p:tav tm="0">
                                          <p:val>
                                            <p:strVal val="#ppt_y+.1"/>
                                          </p:val>
                                        </p:tav>
                                        <p:tav tm="100000">
                                          <p:val>
                                            <p:strVal val="#ppt_y"/>
                                          </p:val>
                                        </p:tav>
                                      </p:tavLst>
                                    </p:anim>
                                  </p:childTnLst>
                                </p:cTn>
                              </p:par>
                              <p:par>
                                <p:cTn id="28" presetID="42" presetClass="entr" presetSubtype="0" fill="hold" nodeType="withEffect">
                                  <p:stCondLst>
                                    <p:cond delay="0"/>
                                  </p:stCondLst>
                                  <p:childTnLst>
                                    <p:set>
                                      <p:cBhvr>
                                        <p:cTn id="29" dur="1" fill="hold">
                                          <p:stCondLst>
                                            <p:cond delay="0"/>
                                          </p:stCondLst>
                                        </p:cTn>
                                        <p:tgtEl>
                                          <p:spTgt spid="19">
                                            <p:txEl>
                                              <p:pRg st="3" end="3"/>
                                            </p:txEl>
                                          </p:spTgt>
                                        </p:tgtEl>
                                        <p:attrNameLst>
                                          <p:attrName>style.visibility</p:attrName>
                                        </p:attrNameLst>
                                      </p:cBhvr>
                                      <p:to>
                                        <p:strVal val="visible"/>
                                      </p:to>
                                    </p:set>
                                    <p:animEffect transition="in" filter="fade">
                                      <p:cBhvr>
                                        <p:cTn id="30" dur="500"/>
                                        <p:tgtEl>
                                          <p:spTgt spid="19">
                                            <p:txEl>
                                              <p:pRg st="3" end="3"/>
                                            </p:txEl>
                                          </p:spTgt>
                                        </p:tgtEl>
                                      </p:cBhvr>
                                    </p:animEffect>
                                    <p:anim calcmode="lin" valueType="num">
                                      <p:cBhvr>
                                        <p:cTn id="31" dur="500" fill="hold"/>
                                        <p:tgtEl>
                                          <p:spTgt spid="19">
                                            <p:txEl>
                                              <p:pRg st="3" end="3"/>
                                            </p:txEl>
                                          </p:spTgt>
                                        </p:tgtEl>
                                        <p:attrNameLst>
                                          <p:attrName>ppt_x</p:attrName>
                                        </p:attrNameLst>
                                      </p:cBhvr>
                                      <p:tavLst>
                                        <p:tav tm="0">
                                          <p:val>
                                            <p:strVal val="#ppt_x"/>
                                          </p:val>
                                        </p:tav>
                                        <p:tav tm="100000">
                                          <p:val>
                                            <p:strVal val="#ppt_x"/>
                                          </p:val>
                                        </p:tav>
                                      </p:tavLst>
                                    </p:anim>
                                    <p:anim calcmode="lin" valueType="num">
                                      <p:cBhvr>
                                        <p:cTn id="32" dur="500" fill="hold"/>
                                        <p:tgtEl>
                                          <p:spTgt spid="19">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BFBF5"/>
        </a:solidFill>
        <a:effectLst/>
      </p:bgPr>
    </p:bg>
    <p:spTree>
      <p:nvGrpSpPr>
        <p:cNvPr id="1" name=""/>
        <p:cNvGrpSpPr/>
        <p:nvPr/>
      </p:nvGrpSpPr>
      <p:grpSpPr>
        <a:xfrm>
          <a:off x="0" y="0"/>
          <a:ext cx="0" cy="0"/>
          <a:chOff x="0" y="0"/>
          <a:chExt cx="0" cy="0"/>
        </a:xfrm>
      </p:grpSpPr>
      <p:grpSp>
        <p:nvGrpSpPr>
          <p:cNvPr id="2" name="Group 2"/>
          <p:cNvGrpSpPr/>
          <p:nvPr/>
        </p:nvGrpSpPr>
        <p:grpSpPr>
          <a:xfrm>
            <a:off x="-609600" y="2019300"/>
            <a:ext cx="18358031" cy="11318483"/>
            <a:chOff x="0" y="0"/>
            <a:chExt cx="72888844" cy="43385658"/>
          </a:xfrm>
        </p:grpSpPr>
        <p:sp>
          <p:nvSpPr>
            <p:cNvPr id="3" name="Freeform 3"/>
            <p:cNvSpPr/>
            <p:nvPr/>
          </p:nvSpPr>
          <p:spPr>
            <a:xfrm>
              <a:off x="0" y="0"/>
              <a:ext cx="72888841" cy="43385659"/>
            </a:xfrm>
            <a:custGeom>
              <a:avLst/>
              <a:gdLst/>
              <a:ahLst/>
              <a:cxnLst/>
              <a:rect l="l" t="t" r="r" b="b"/>
              <a:pathLst>
                <a:path w="72888841" h="43385659">
                  <a:moveTo>
                    <a:pt x="72662783" y="0"/>
                  </a:moveTo>
                  <a:lnTo>
                    <a:pt x="0" y="0"/>
                  </a:lnTo>
                  <a:lnTo>
                    <a:pt x="0" y="43385659"/>
                  </a:lnTo>
                  <a:lnTo>
                    <a:pt x="72888841" y="43385659"/>
                  </a:lnTo>
                  <a:lnTo>
                    <a:pt x="72888841" y="0"/>
                  </a:lnTo>
                  <a:lnTo>
                    <a:pt x="72662783" y="0"/>
                  </a:lnTo>
                  <a:close/>
                  <a:moveTo>
                    <a:pt x="72662783" y="43159598"/>
                  </a:moveTo>
                  <a:lnTo>
                    <a:pt x="228600" y="43159598"/>
                  </a:lnTo>
                  <a:lnTo>
                    <a:pt x="228600" y="228600"/>
                  </a:lnTo>
                  <a:lnTo>
                    <a:pt x="72662783" y="228600"/>
                  </a:lnTo>
                  <a:lnTo>
                    <a:pt x="72662783" y="43159598"/>
                  </a:lnTo>
                  <a:close/>
                </a:path>
              </a:pathLst>
            </a:custGeom>
            <a:solidFill>
              <a:srgbClr val="01949A"/>
            </a:solidFill>
          </p:spPr>
        </p:sp>
      </p:grpSp>
      <p:grpSp>
        <p:nvGrpSpPr>
          <p:cNvPr id="4" name="Group 4"/>
          <p:cNvGrpSpPr/>
          <p:nvPr/>
        </p:nvGrpSpPr>
        <p:grpSpPr>
          <a:xfrm>
            <a:off x="12039600" y="2628900"/>
            <a:ext cx="7953533" cy="7040420"/>
            <a:chOff x="0" y="0"/>
            <a:chExt cx="39473893" cy="29462762"/>
          </a:xfrm>
        </p:grpSpPr>
        <p:sp>
          <p:nvSpPr>
            <p:cNvPr id="5" name="Freeform 5"/>
            <p:cNvSpPr/>
            <p:nvPr/>
          </p:nvSpPr>
          <p:spPr>
            <a:xfrm>
              <a:off x="0" y="0"/>
              <a:ext cx="39473891" cy="29462763"/>
            </a:xfrm>
            <a:custGeom>
              <a:avLst/>
              <a:gdLst/>
              <a:ahLst/>
              <a:cxnLst/>
              <a:rect l="l" t="t" r="r" b="b"/>
              <a:pathLst>
                <a:path w="39473891" h="29462763">
                  <a:moveTo>
                    <a:pt x="39247834" y="0"/>
                  </a:moveTo>
                  <a:lnTo>
                    <a:pt x="0" y="0"/>
                  </a:lnTo>
                  <a:lnTo>
                    <a:pt x="0" y="29462763"/>
                  </a:lnTo>
                  <a:lnTo>
                    <a:pt x="39473891" y="29462763"/>
                  </a:lnTo>
                  <a:lnTo>
                    <a:pt x="39473891" y="0"/>
                  </a:lnTo>
                  <a:lnTo>
                    <a:pt x="39247834" y="0"/>
                  </a:lnTo>
                  <a:close/>
                  <a:moveTo>
                    <a:pt x="39247834" y="29236702"/>
                  </a:moveTo>
                  <a:lnTo>
                    <a:pt x="228600" y="29236702"/>
                  </a:lnTo>
                  <a:lnTo>
                    <a:pt x="228600" y="228600"/>
                  </a:lnTo>
                  <a:lnTo>
                    <a:pt x="39247834" y="228600"/>
                  </a:lnTo>
                  <a:lnTo>
                    <a:pt x="39247834" y="29236702"/>
                  </a:lnTo>
                  <a:close/>
                </a:path>
              </a:pathLst>
            </a:custGeom>
            <a:solidFill>
              <a:srgbClr val="01949A"/>
            </a:solidFill>
          </p:spPr>
        </p:sp>
      </p:grpSp>
      <p:sp>
        <p:nvSpPr>
          <p:cNvPr id="11" name="AutoShape 11"/>
          <p:cNvSpPr/>
          <p:nvPr/>
        </p:nvSpPr>
        <p:spPr>
          <a:xfrm>
            <a:off x="0" y="-502111"/>
            <a:ext cx="5291306" cy="2216611"/>
          </a:xfrm>
          <a:prstGeom prst="rect">
            <a:avLst/>
          </a:prstGeom>
          <a:solidFill>
            <a:srgbClr val="01949A"/>
          </a:solidFill>
        </p:spPr>
      </p:sp>
      <p:sp>
        <p:nvSpPr>
          <p:cNvPr id="13" name="TextBox 12"/>
          <p:cNvSpPr txBox="1"/>
          <p:nvPr/>
        </p:nvSpPr>
        <p:spPr>
          <a:xfrm>
            <a:off x="446526" y="560339"/>
            <a:ext cx="4398253" cy="769441"/>
          </a:xfrm>
          <a:prstGeom prst="rect">
            <a:avLst/>
          </a:prstGeom>
          <a:noFill/>
        </p:spPr>
        <p:txBody>
          <a:bodyPr wrap="square" rtlCol="0">
            <a:spAutoFit/>
          </a:bodyPr>
          <a:lstStyle/>
          <a:p>
            <a:pPr algn="ctr"/>
            <a:r>
              <a:rPr lang="en-US" sz="4400" b="1" dirty="0" err="1">
                <a:solidFill>
                  <a:schemeClr val="bg1"/>
                </a:solidFill>
                <a:latin typeface="Arial" panose="020B0604020202020204" pitchFamily="34" charset="0"/>
                <a:cs typeface="Arial" panose="020B0604020202020204" pitchFamily="34" charset="0"/>
              </a:rPr>
              <a:t>Luyện</a:t>
            </a:r>
            <a:r>
              <a:rPr lang="en-US" sz="4400" b="1" dirty="0">
                <a:solidFill>
                  <a:schemeClr val="bg1"/>
                </a:solidFill>
                <a:latin typeface="Arial" panose="020B0604020202020204" pitchFamily="34" charset="0"/>
                <a:cs typeface="Arial" panose="020B0604020202020204" pitchFamily="34" charset="0"/>
              </a:rPr>
              <a:t> </a:t>
            </a:r>
            <a:r>
              <a:rPr lang="en-US" sz="4400" b="1" dirty="0" err="1">
                <a:solidFill>
                  <a:schemeClr val="bg1"/>
                </a:solidFill>
                <a:latin typeface="Arial" panose="020B0604020202020204" pitchFamily="34" charset="0"/>
                <a:cs typeface="Arial" panose="020B0604020202020204" pitchFamily="34" charset="0"/>
              </a:rPr>
              <a:t>tập</a:t>
            </a:r>
            <a:r>
              <a:rPr lang="en-US" sz="4400" b="1" dirty="0">
                <a:solidFill>
                  <a:schemeClr val="bg1"/>
                </a:solidFill>
                <a:latin typeface="Arial" panose="020B0604020202020204" pitchFamily="34" charset="0"/>
                <a:cs typeface="Arial" panose="020B0604020202020204" pitchFamily="34" charset="0"/>
              </a:rPr>
              <a:t> 1</a:t>
            </a:r>
          </a:p>
        </p:txBody>
      </p:sp>
      <p:sp>
        <p:nvSpPr>
          <p:cNvPr id="14" name="Rectangle 13"/>
          <p:cNvSpPr/>
          <p:nvPr/>
        </p:nvSpPr>
        <p:spPr>
          <a:xfrm>
            <a:off x="5486400" y="257420"/>
            <a:ext cx="11658600" cy="1772793"/>
          </a:xfrm>
          <a:prstGeom prst="rect">
            <a:avLst/>
          </a:prstGeom>
        </p:spPr>
        <p:txBody>
          <a:bodyPr wrap="square">
            <a:spAutoFit/>
          </a:bodyPr>
          <a:lstStyle/>
          <a:p>
            <a:pPr algn="just">
              <a:lnSpc>
                <a:spcPct val="130000"/>
              </a:lnSpc>
            </a:pPr>
            <a:r>
              <a:rPr lang="vi-VN" sz="4200" dirty="0">
                <a:latin typeface="Arial" panose="020B0604020202020204" pitchFamily="34" charset="0"/>
                <a:cs typeface="Arial" panose="020B0604020202020204" pitchFamily="34" charset="0"/>
              </a:rPr>
              <a:t>Chọn từ thích hợp (ngẫu nhiên, chắc chắn, không thể) thay vào dấu "?" để được câu đúng.</a:t>
            </a:r>
            <a:endParaRPr lang="en-US" sz="4200" dirty="0">
              <a:latin typeface="Arial" panose="020B0604020202020204" pitchFamily="34" charset="0"/>
              <a:cs typeface="Arial" panose="020B0604020202020204" pitchFamily="34" charset="0"/>
            </a:endParaRPr>
          </a:p>
        </p:txBody>
      </p:sp>
      <p:sp>
        <p:nvSpPr>
          <p:cNvPr id="15" name="Rectangle 14"/>
          <p:cNvSpPr/>
          <p:nvPr/>
        </p:nvSpPr>
        <p:spPr>
          <a:xfrm>
            <a:off x="914400" y="2626360"/>
            <a:ext cx="9853532" cy="6878806"/>
          </a:xfrm>
          <a:prstGeom prst="rect">
            <a:avLst/>
          </a:prstGeom>
        </p:spPr>
        <p:txBody>
          <a:bodyPr wrap="square">
            <a:spAutoFit/>
          </a:bodyPr>
          <a:lstStyle/>
          <a:p>
            <a:pPr algn="just">
              <a:lnSpc>
                <a:spcPct val="150000"/>
              </a:lnSpc>
            </a:pPr>
            <a:r>
              <a:rPr lang="vi-VN" sz="4200" dirty="0">
                <a:latin typeface="Arial" panose="020B0604020202020204" pitchFamily="34" charset="0"/>
                <a:cs typeface="Arial" panose="020B0604020202020204" pitchFamily="34" charset="0"/>
              </a:rPr>
              <a:t>1. Vuông và Tròn mỗi người gieo một con xúc xắc.</a:t>
            </a:r>
          </a:p>
          <a:p>
            <a:pPr algn="just">
              <a:lnSpc>
                <a:spcPct val="150000"/>
              </a:lnSpc>
            </a:pPr>
            <a:r>
              <a:rPr lang="vi-VN" sz="4200" dirty="0">
                <a:latin typeface="Arial" panose="020B0604020202020204" pitchFamily="34" charset="0"/>
                <a:cs typeface="Arial" panose="020B0604020202020204" pitchFamily="34" charset="0"/>
              </a:rPr>
              <a:t>Biến cố “Tổng số chấm xuất hiện trên hai con xúc xắc là một số lớn hơn 1" là biến cố ..?..</a:t>
            </a:r>
          </a:p>
          <a:p>
            <a:pPr algn="just">
              <a:lnSpc>
                <a:spcPct val="150000"/>
              </a:lnSpc>
            </a:pPr>
            <a:r>
              <a:rPr lang="vi-VN" sz="4200" dirty="0">
                <a:latin typeface="Arial" panose="020B0604020202020204" pitchFamily="34" charset="0"/>
                <a:cs typeface="Arial" panose="020B0604020202020204" pitchFamily="34" charset="0"/>
              </a:rPr>
              <a:t>Biến cố “Tổng số chấm xuất hiện trên hai con xúc xắc bằng 7</a:t>
            </a:r>
            <a:r>
              <a:rPr lang="en-US" sz="4200" dirty="0">
                <a:latin typeface="Arial" panose="020B0604020202020204" pitchFamily="34" charset="0"/>
                <a:cs typeface="Arial" panose="020B0604020202020204" pitchFamily="34" charset="0"/>
              </a:rPr>
              <a:t>”</a:t>
            </a:r>
            <a:r>
              <a:rPr lang="vi-VN" sz="4200" dirty="0">
                <a:latin typeface="Arial" panose="020B0604020202020204" pitchFamily="34" charset="0"/>
                <a:cs typeface="Arial" panose="020B0604020202020204" pitchFamily="34" charset="0"/>
              </a:rPr>
              <a:t> là biến cố ..?..</a:t>
            </a:r>
          </a:p>
        </p:txBody>
      </p:sp>
      <p:pic>
        <p:nvPicPr>
          <p:cNvPr id="16" name="Picture 15"/>
          <p:cNvPicPr>
            <a:picLocks noChangeAspect="1"/>
          </p:cNvPicPr>
          <p:nvPr/>
        </p:nvPicPr>
        <p:blipFill>
          <a:blip r:embed="rId2"/>
          <a:stretch>
            <a:fillRect/>
          </a:stretch>
        </p:blipFill>
        <p:spPr>
          <a:xfrm>
            <a:off x="12078563" y="3759073"/>
            <a:ext cx="5669867" cy="3400021"/>
          </a:xfrm>
          <a:prstGeom prst="rect">
            <a:avLst/>
          </a:prstGeom>
        </p:spPr>
      </p:pic>
      <p:sp>
        <p:nvSpPr>
          <p:cNvPr id="19" name="AutoShape 10"/>
          <p:cNvSpPr/>
          <p:nvPr/>
        </p:nvSpPr>
        <p:spPr>
          <a:xfrm>
            <a:off x="14940280" y="7572770"/>
            <a:ext cx="3769947" cy="3194627"/>
          </a:xfrm>
          <a:prstGeom prst="rect">
            <a:avLst/>
          </a:prstGeom>
          <a:solidFill>
            <a:srgbClr val="CD0046"/>
          </a:solidFill>
        </p:spPr>
      </p:sp>
    </p:spTree>
  </p:cSld>
  <p:clrMapOvr>
    <a:masterClrMapping/>
  </p:clrMapOvr>
  <p:transition spd="med">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wipe(left)">
                                      <p:cBhvr>
                                        <p:cTn id="14" dur="500"/>
                                        <p:tgtEl>
                                          <p:spTgt spid="14"/>
                                        </p:tgtEl>
                                      </p:cBhvr>
                                    </p:animEffect>
                                  </p:childTnLst>
                                </p:cTn>
                              </p:par>
                            </p:childTnLst>
                          </p:cTn>
                        </p:par>
                      </p:childTnLst>
                    </p:cTn>
                  </p:par>
                  <p:par>
                    <p:cTn id="15" fill="hold">
                      <p:stCondLst>
                        <p:cond delay="indefinite"/>
                      </p:stCondLst>
                      <p:childTnLst>
                        <p:par>
                          <p:cTn id="16" fill="hold">
                            <p:stCondLst>
                              <p:cond delay="0"/>
                            </p:stCondLst>
                            <p:childTnLst>
                              <p:par>
                                <p:cTn id="17" presetID="47"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anim calcmode="lin" valueType="num">
                                      <p:cBhvr>
                                        <p:cTn id="20" dur="500" fill="hold"/>
                                        <p:tgtEl>
                                          <p:spTgt spid="15"/>
                                        </p:tgtEl>
                                        <p:attrNameLst>
                                          <p:attrName>ppt_x</p:attrName>
                                        </p:attrNameLst>
                                      </p:cBhvr>
                                      <p:tavLst>
                                        <p:tav tm="0">
                                          <p:val>
                                            <p:strVal val="#ppt_x"/>
                                          </p:val>
                                        </p:tav>
                                        <p:tav tm="100000">
                                          <p:val>
                                            <p:strVal val="#ppt_x"/>
                                          </p:val>
                                        </p:tav>
                                      </p:tavLst>
                                    </p:anim>
                                    <p:anim calcmode="lin" valueType="num">
                                      <p:cBhvr>
                                        <p:cTn id="21" dur="500" fill="hold"/>
                                        <p:tgtEl>
                                          <p:spTgt spid="15"/>
                                        </p:tgtEl>
                                        <p:attrNameLst>
                                          <p:attrName>ppt_y</p:attrName>
                                        </p:attrNameLst>
                                      </p:cBhvr>
                                      <p:tavLst>
                                        <p:tav tm="0">
                                          <p:val>
                                            <p:strVal val="#ppt_y-.1"/>
                                          </p:val>
                                        </p:tav>
                                        <p:tav tm="100000">
                                          <p:val>
                                            <p:strVal val="#ppt_y"/>
                                          </p:val>
                                        </p:tav>
                                      </p:tavLst>
                                    </p:anim>
                                  </p:childTnLst>
                                </p:cTn>
                              </p:par>
                              <p:par>
                                <p:cTn id="22" presetID="10" presetClass="entr" presetSubtype="0" fill="hold" nodeType="with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fade">
                                      <p:cBhvr>
                                        <p:cTn id="2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BFBF5"/>
        </a:solidFill>
        <a:effectLst/>
      </p:bgPr>
    </p:bg>
    <p:spTree>
      <p:nvGrpSpPr>
        <p:cNvPr id="1" name=""/>
        <p:cNvGrpSpPr/>
        <p:nvPr/>
      </p:nvGrpSpPr>
      <p:grpSpPr>
        <a:xfrm>
          <a:off x="0" y="0"/>
          <a:ext cx="0" cy="0"/>
          <a:chOff x="0" y="0"/>
          <a:chExt cx="0" cy="0"/>
        </a:xfrm>
      </p:grpSpPr>
      <p:grpSp>
        <p:nvGrpSpPr>
          <p:cNvPr id="2" name="Group 2"/>
          <p:cNvGrpSpPr/>
          <p:nvPr/>
        </p:nvGrpSpPr>
        <p:grpSpPr>
          <a:xfrm>
            <a:off x="-609600" y="2019300"/>
            <a:ext cx="18358031" cy="11318483"/>
            <a:chOff x="0" y="0"/>
            <a:chExt cx="72888844" cy="43385658"/>
          </a:xfrm>
        </p:grpSpPr>
        <p:sp>
          <p:nvSpPr>
            <p:cNvPr id="3" name="Freeform 3"/>
            <p:cNvSpPr/>
            <p:nvPr/>
          </p:nvSpPr>
          <p:spPr>
            <a:xfrm>
              <a:off x="0" y="0"/>
              <a:ext cx="72888841" cy="43385659"/>
            </a:xfrm>
            <a:custGeom>
              <a:avLst/>
              <a:gdLst/>
              <a:ahLst/>
              <a:cxnLst/>
              <a:rect l="l" t="t" r="r" b="b"/>
              <a:pathLst>
                <a:path w="72888841" h="43385659">
                  <a:moveTo>
                    <a:pt x="72662783" y="0"/>
                  </a:moveTo>
                  <a:lnTo>
                    <a:pt x="0" y="0"/>
                  </a:lnTo>
                  <a:lnTo>
                    <a:pt x="0" y="43385659"/>
                  </a:lnTo>
                  <a:lnTo>
                    <a:pt x="72888841" y="43385659"/>
                  </a:lnTo>
                  <a:lnTo>
                    <a:pt x="72888841" y="0"/>
                  </a:lnTo>
                  <a:lnTo>
                    <a:pt x="72662783" y="0"/>
                  </a:lnTo>
                  <a:close/>
                  <a:moveTo>
                    <a:pt x="72662783" y="43159598"/>
                  </a:moveTo>
                  <a:lnTo>
                    <a:pt x="228600" y="43159598"/>
                  </a:lnTo>
                  <a:lnTo>
                    <a:pt x="228600" y="228600"/>
                  </a:lnTo>
                  <a:lnTo>
                    <a:pt x="72662783" y="228600"/>
                  </a:lnTo>
                  <a:lnTo>
                    <a:pt x="72662783" y="43159598"/>
                  </a:lnTo>
                  <a:close/>
                </a:path>
              </a:pathLst>
            </a:custGeom>
            <a:solidFill>
              <a:srgbClr val="01949A"/>
            </a:solidFill>
          </p:spPr>
        </p:sp>
      </p:grpSp>
      <p:sp>
        <p:nvSpPr>
          <p:cNvPr id="10" name="AutoShape 10"/>
          <p:cNvSpPr/>
          <p:nvPr/>
        </p:nvSpPr>
        <p:spPr>
          <a:xfrm>
            <a:off x="14940280" y="7572770"/>
            <a:ext cx="3769947" cy="3194627"/>
          </a:xfrm>
          <a:prstGeom prst="rect">
            <a:avLst/>
          </a:prstGeom>
          <a:solidFill>
            <a:srgbClr val="CD0046"/>
          </a:solidFill>
        </p:spPr>
      </p:sp>
      <p:sp>
        <p:nvSpPr>
          <p:cNvPr id="11" name="AutoShape 11"/>
          <p:cNvSpPr/>
          <p:nvPr/>
        </p:nvSpPr>
        <p:spPr>
          <a:xfrm>
            <a:off x="0" y="-502111"/>
            <a:ext cx="5291306" cy="2216611"/>
          </a:xfrm>
          <a:prstGeom prst="rect">
            <a:avLst/>
          </a:prstGeom>
          <a:solidFill>
            <a:srgbClr val="01949A"/>
          </a:solidFill>
        </p:spPr>
      </p:sp>
      <p:sp>
        <p:nvSpPr>
          <p:cNvPr id="13" name="TextBox 12"/>
          <p:cNvSpPr txBox="1"/>
          <p:nvPr/>
        </p:nvSpPr>
        <p:spPr>
          <a:xfrm>
            <a:off x="446526" y="560339"/>
            <a:ext cx="4398253" cy="769441"/>
          </a:xfrm>
          <a:prstGeom prst="rect">
            <a:avLst/>
          </a:prstGeom>
          <a:noFill/>
        </p:spPr>
        <p:txBody>
          <a:bodyPr wrap="square" rtlCol="0">
            <a:spAutoFit/>
          </a:bodyPr>
          <a:lstStyle/>
          <a:p>
            <a:pPr algn="ctr"/>
            <a:r>
              <a:rPr lang="en-US" sz="4400" b="1" dirty="0" err="1">
                <a:solidFill>
                  <a:schemeClr val="bg1"/>
                </a:solidFill>
                <a:latin typeface="Arial" panose="020B0604020202020204" pitchFamily="34" charset="0"/>
                <a:cs typeface="Arial" panose="020B0604020202020204" pitchFamily="34" charset="0"/>
              </a:rPr>
              <a:t>Luyện</a:t>
            </a:r>
            <a:r>
              <a:rPr lang="en-US" sz="4400" b="1" dirty="0">
                <a:solidFill>
                  <a:schemeClr val="bg1"/>
                </a:solidFill>
                <a:latin typeface="Arial" panose="020B0604020202020204" pitchFamily="34" charset="0"/>
                <a:cs typeface="Arial" panose="020B0604020202020204" pitchFamily="34" charset="0"/>
              </a:rPr>
              <a:t> </a:t>
            </a:r>
            <a:r>
              <a:rPr lang="en-US" sz="4400" b="1" dirty="0" err="1">
                <a:solidFill>
                  <a:schemeClr val="bg1"/>
                </a:solidFill>
                <a:latin typeface="Arial" panose="020B0604020202020204" pitchFamily="34" charset="0"/>
                <a:cs typeface="Arial" panose="020B0604020202020204" pitchFamily="34" charset="0"/>
              </a:rPr>
              <a:t>tập</a:t>
            </a:r>
            <a:r>
              <a:rPr lang="en-US" sz="4400" b="1" dirty="0">
                <a:solidFill>
                  <a:schemeClr val="bg1"/>
                </a:solidFill>
                <a:latin typeface="Arial" panose="020B0604020202020204" pitchFamily="34" charset="0"/>
                <a:cs typeface="Arial" panose="020B0604020202020204" pitchFamily="34" charset="0"/>
              </a:rPr>
              <a:t> 1</a:t>
            </a:r>
          </a:p>
        </p:txBody>
      </p:sp>
      <p:sp>
        <p:nvSpPr>
          <p:cNvPr id="14" name="Rectangle 13"/>
          <p:cNvSpPr/>
          <p:nvPr/>
        </p:nvSpPr>
        <p:spPr>
          <a:xfrm>
            <a:off x="5486400" y="257420"/>
            <a:ext cx="11658600" cy="1772793"/>
          </a:xfrm>
          <a:prstGeom prst="rect">
            <a:avLst/>
          </a:prstGeom>
        </p:spPr>
        <p:txBody>
          <a:bodyPr wrap="square">
            <a:spAutoFit/>
          </a:bodyPr>
          <a:lstStyle/>
          <a:p>
            <a:pPr algn="just">
              <a:lnSpc>
                <a:spcPct val="130000"/>
              </a:lnSpc>
            </a:pPr>
            <a:r>
              <a:rPr lang="vi-VN" sz="4200" dirty="0">
                <a:latin typeface="Arial" panose="020B0604020202020204" pitchFamily="34" charset="0"/>
                <a:cs typeface="Arial" panose="020B0604020202020204" pitchFamily="34" charset="0"/>
              </a:rPr>
              <a:t>Chọn từ thích hợp (ngẫu nhiên, chắc chắn, không thể) thay vào dấu "?" để được câu đúng.</a:t>
            </a:r>
            <a:endParaRPr lang="en-US" sz="4200" dirty="0">
              <a:latin typeface="Arial" panose="020B0604020202020204" pitchFamily="34" charset="0"/>
              <a:cs typeface="Arial" panose="020B0604020202020204" pitchFamily="34" charset="0"/>
            </a:endParaRPr>
          </a:p>
        </p:txBody>
      </p:sp>
      <p:sp>
        <p:nvSpPr>
          <p:cNvPr id="6" name="Rectangle 5"/>
          <p:cNvSpPr/>
          <p:nvPr/>
        </p:nvSpPr>
        <p:spPr>
          <a:xfrm>
            <a:off x="914400" y="2628900"/>
            <a:ext cx="10482076" cy="6878806"/>
          </a:xfrm>
          <a:prstGeom prst="rect">
            <a:avLst/>
          </a:prstGeom>
        </p:spPr>
        <p:txBody>
          <a:bodyPr wrap="square">
            <a:spAutoFit/>
          </a:bodyPr>
          <a:lstStyle/>
          <a:p>
            <a:pPr algn="just">
              <a:lnSpc>
                <a:spcPct val="150000"/>
              </a:lnSpc>
            </a:pPr>
            <a:r>
              <a:rPr lang="vi-VN" sz="4200" dirty="0">
                <a:latin typeface="Arial" panose="020B0604020202020204" pitchFamily="34" charset="0"/>
                <a:cs typeface="Arial" panose="020B0604020202020204" pitchFamily="34" charset="0"/>
              </a:rPr>
              <a:t>2. Một túi đựng các quả cầu được ghi số 3; 6; 9; 12; 15; 18; 24. Lấy ngẫu nhiên một quả cầu trong túi.</a:t>
            </a:r>
          </a:p>
          <a:p>
            <a:pPr algn="just">
              <a:lnSpc>
                <a:spcPct val="150000"/>
              </a:lnSpc>
            </a:pPr>
            <a:r>
              <a:rPr lang="vi-VN" sz="4200" dirty="0">
                <a:latin typeface="Arial" panose="020B0604020202020204" pitchFamily="34" charset="0"/>
                <a:cs typeface="Arial" panose="020B0604020202020204" pitchFamily="34" charset="0"/>
              </a:rPr>
              <a:t>Biến cố “Lấy được quả cầu có ghi số chia hết cho 3” là biến cố ..?..</a:t>
            </a:r>
          </a:p>
          <a:p>
            <a:pPr algn="just">
              <a:lnSpc>
                <a:spcPct val="150000"/>
              </a:lnSpc>
            </a:pPr>
            <a:r>
              <a:rPr lang="vi-VN" sz="4200" dirty="0">
                <a:latin typeface="Arial" panose="020B0604020202020204" pitchFamily="34" charset="0"/>
                <a:cs typeface="Arial" panose="020B0604020202020204" pitchFamily="34" charset="0"/>
              </a:rPr>
              <a:t>Biến cố “Lấy được quả cầu có ghi số chia hết cho 7” là biến cố ..?..</a:t>
            </a:r>
          </a:p>
        </p:txBody>
      </p:sp>
    </p:spTree>
    <p:extLst>
      <p:ext uri="{BB962C8B-B14F-4D97-AF65-F5344CB8AC3E}">
        <p14:creationId xmlns:p14="http://schemas.microsoft.com/office/powerpoint/2010/main" val="2569442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BFBF5"/>
        </a:solidFill>
        <a:effectLst/>
      </p:bgPr>
    </p:bg>
    <p:spTree>
      <p:nvGrpSpPr>
        <p:cNvPr id="1" name=""/>
        <p:cNvGrpSpPr/>
        <p:nvPr/>
      </p:nvGrpSpPr>
      <p:grpSpPr>
        <a:xfrm>
          <a:off x="0" y="0"/>
          <a:ext cx="0" cy="0"/>
          <a:chOff x="0" y="0"/>
          <a:chExt cx="0" cy="0"/>
        </a:xfrm>
      </p:grpSpPr>
      <p:grpSp>
        <p:nvGrpSpPr>
          <p:cNvPr id="2" name="Group 2"/>
          <p:cNvGrpSpPr/>
          <p:nvPr/>
        </p:nvGrpSpPr>
        <p:grpSpPr>
          <a:xfrm>
            <a:off x="688234" y="1789379"/>
            <a:ext cx="18015131" cy="10723154"/>
            <a:chOff x="0" y="0"/>
            <a:chExt cx="72888844" cy="43385658"/>
          </a:xfrm>
        </p:grpSpPr>
        <p:sp>
          <p:nvSpPr>
            <p:cNvPr id="3" name="Freeform 3"/>
            <p:cNvSpPr/>
            <p:nvPr/>
          </p:nvSpPr>
          <p:spPr>
            <a:xfrm>
              <a:off x="0" y="0"/>
              <a:ext cx="72888841" cy="43385659"/>
            </a:xfrm>
            <a:custGeom>
              <a:avLst/>
              <a:gdLst/>
              <a:ahLst/>
              <a:cxnLst/>
              <a:rect l="l" t="t" r="r" b="b"/>
              <a:pathLst>
                <a:path w="72888841" h="43385659">
                  <a:moveTo>
                    <a:pt x="72662783" y="0"/>
                  </a:moveTo>
                  <a:lnTo>
                    <a:pt x="0" y="0"/>
                  </a:lnTo>
                  <a:lnTo>
                    <a:pt x="0" y="43385659"/>
                  </a:lnTo>
                  <a:lnTo>
                    <a:pt x="72888841" y="43385659"/>
                  </a:lnTo>
                  <a:lnTo>
                    <a:pt x="72888841" y="0"/>
                  </a:lnTo>
                  <a:lnTo>
                    <a:pt x="72662783" y="0"/>
                  </a:lnTo>
                  <a:close/>
                  <a:moveTo>
                    <a:pt x="72662783" y="43159598"/>
                  </a:moveTo>
                  <a:lnTo>
                    <a:pt x="228600" y="43159598"/>
                  </a:lnTo>
                  <a:lnTo>
                    <a:pt x="228600" y="228600"/>
                  </a:lnTo>
                  <a:lnTo>
                    <a:pt x="72662783" y="228600"/>
                  </a:lnTo>
                  <a:lnTo>
                    <a:pt x="72662783" y="43159598"/>
                  </a:lnTo>
                  <a:close/>
                </a:path>
              </a:pathLst>
            </a:custGeom>
            <a:solidFill>
              <a:srgbClr val="01949A"/>
            </a:solidFill>
          </p:spPr>
        </p:sp>
      </p:grpSp>
      <p:sp>
        <p:nvSpPr>
          <p:cNvPr id="10" name="AutoShape 10"/>
          <p:cNvSpPr/>
          <p:nvPr/>
        </p:nvSpPr>
        <p:spPr>
          <a:xfrm>
            <a:off x="-692016" y="-1181100"/>
            <a:ext cx="3588833" cy="3481558"/>
          </a:xfrm>
          <a:prstGeom prst="rect">
            <a:avLst/>
          </a:prstGeom>
          <a:solidFill>
            <a:srgbClr val="CD0046"/>
          </a:solidFill>
        </p:spPr>
      </p:sp>
      <p:sp>
        <p:nvSpPr>
          <p:cNvPr id="11" name="AutoShape 11"/>
          <p:cNvSpPr/>
          <p:nvPr/>
        </p:nvSpPr>
        <p:spPr>
          <a:xfrm>
            <a:off x="15958698" y="7631651"/>
            <a:ext cx="3697502" cy="3049736"/>
          </a:xfrm>
          <a:prstGeom prst="rect">
            <a:avLst/>
          </a:prstGeom>
          <a:solidFill>
            <a:srgbClr val="01949A"/>
          </a:solidFill>
        </p:spPr>
      </p:sp>
      <p:sp>
        <p:nvSpPr>
          <p:cNvPr id="12" name="TextBox 11"/>
          <p:cNvSpPr txBox="1"/>
          <p:nvPr/>
        </p:nvSpPr>
        <p:spPr>
          <a:xfrm>
            <a:off x="139154" y="651244"/>
            <a:ext cx="2438400" cy="830997"/>
          </a:xfrm>
          <a:prstGeom prst="rect">
            <a:avLst/>
          </a:prstGeom>
          <a:noFill/>
        </p:spPr>
        <p:txBody>
          <a:bodyPr wrap="square" rtlCol="0">
            <a:spAutoFit/>
          </a:bodyPr>
          <a:lstStyle/>
          <a:p>
            <a:pPr algn="ctr"/>
            <a:r>
              <a:rPr lang="en-US" sz="4800" b="1" dirty="0" err="1">
                <a:solidFill>
                  <a:schemeClr val="bg1"/>
                </a:solidFill>
                <a:latin typeface="Arial" panose="020B0604020202020204" pitchFamily="34" charset="0"/>
                <a:cs typeface="Arial" panose="020B0604020202020204" pitchFamily="34" charset="0"/>
              </a:rPr>
              <a:t>Ví</a:t>
            </a:r>
            <a:r>
              <a:rPr lang="en-US" sz="4800" b="1" dirty="0">
                <a:solidFill>
                  <a:schemeClr val="bg1"/>
                </a:solidFill>
                <a:latin typeface="Arial" panose="020B0604020202020204" pitchFamily="34" charset="0"/>
                <a:cs typeface="Arial" panose="020B0604020202020204" pitchFamily="34" charset="0"/>
              </a:rPr>
              <a:t> </a:t>
            </a:r>
            <a:r>
              <a:rPr lang="en-US" sz="4800" b="1" dirty="0" err="1">
                <a:solidFill>
                  <a:schemeClr val="bg1"/>
                </a:solidFill>
                <a:latin typeface="Arial" panose="020B0604020202020204" pitchFamily="34" charset="0"/>
                <a:cs typeface="Arial" panose="020B0604020202020204" pitchFamily="34" charset="0"/>
              </a:rPr>
              <a:t>dụ</a:t>
            </a:r>
            <a:r>
              <a:rPr lang="en-US" sz="4800" b="1" dirty="0">
                <a:solidFill>
                  <a:schemeClr val="bg1"/>
                </a:solidFill>
                <a:latin typeface="Arial" panose="020B0604020202020204" pitchFamily="34" charset="0"/>
                <a:cs typeface="Arial" panose="020B0604020202020204" pitchFamily="34" charset="0"/>
              </a:rPr>
              <a:t> 2</a:t>
            </a:r>
          </a:p>
        </p:txBody>
      </p:sp>
      <p:sp>
        <p:nvSpPr>
          <p:cNvPr id="14" name="Rectangle 13"/>
          <p:cNvSpPr/>
          <p:nvPr/>
        </p:nvSpPr>
        <p:spPr>
          <a:xfrm>
            <a:off x="1589895" y="2300458"/>
            <a:ext cx="15697200" cy="4939814"/>
          </a:xfrm>
          <a:prstGeom prst="rect">
            <a:avLst/>
          </a:prstGeom>
        </p:spPr>
        <p:txBody>
          <a:bodyPr wrap="square">
            <a:spAutoFit/>
          </a:bodyPr>
          <a:lstStyle/>
          <a:p>
            <a:pPr algn="just">
              <a:lnSpc>
                <a:spcPct val="150000"/>
              </a:lnSpc>
            </a:pPr>
            <a:r>
              <a:rPr lang="vi-VN" sz="4200" dirty="0">
                <a:latin typeface="Arial" panose="020B0604020202020204" pitchFamily="34" charset="0"/>
                <a:cs typeface="Arial" panose="020B0604020202020204" pitchFamily="34" charset="0"/>
              </a:rPr>
              <a:t>Trong một chiếc hộp có bốn tấm thẻ được ghi số 1; 2; 3; 6. Rút ngẫu nhiên một tấm thẻ từ trong hộp. Xét ba biến cố sau: </a:t>
            </a:r>
          </a:p>
          <a:p>
            <a:pPr algn="just">
              <a:lnSpc>
                <a:spcPct val="150000"/>
              </a:lnSpc>
            </a:pPr>
            <a:r>
              <a:rPr lang="vi-VN" sz="4200" dirty="0">
                <a:latin typeface="Arial" panose="020B0604020202020204" pitchFamily="34" charset="0"/>
                <a:cs typeface="Arial" panose="020B0604020202020204" pitchFamily="34" charset="0"/>
              </a:rPr>
              <a:t>A: </a:t>
            </a:r>
            <a:r>
              <a:rPr lang="en-US" sz="4200" dirty="0">
                <a:latin typeface="Arial" panose="020B0604020202020204" pitchFamily="34" charset="0"/>
                <a:cs typeface="Arial" panose="020B0604020202020204" pitchFamily="34" charset="0"/>
              </a:rPr>
              <a:t>“</a:t>
            </a:r>
            <a:r>
              <a:rPr lang="vi-VN" sz="4200" dirty="0">
                <a:latin typeface="Arial" panose="020B0604020202020204" pitchFamily="34" charset="0"/>
                <a:cs typeface="Arial" panose="020B0604020202020204" pitchFamily="34" charset="0"/>
              </a:rPr>
              <a:t>Rút được thẻ ghi số là số nguyên tố</a:t>
            </a:r>
            <a:r>
              <a:rPr lang="en-US" sz="4200" dirty="0">
                <a:latin typeface="Arial" panose="020B0604020202020204" pitchFamily="34" charset="0"/>
                <a:cs typeface="Arial" panose="020B0604020202020204" pitchFamily="34" charset="0"/>
              </a:rPr>
              <a:t>”</a:t>
            </a:r>
            <a:r>
              <a:rPr lang="vi-VN" sz="4200" dirty="0">
                <a:latin typeface="Arial" panose="020B0604020202020204" pitchFamily="34" charset="0"/>
                <a:cs typeface="Arial" panose="020B0604020202020204" pitchFamily="34" charset="0"/>
              </a:rPr>
              <a:t>.</a:t>
            </a:r>
          </a:p>
          <a:p>
            <a:pPr algn="just">
              <a:lnSpc>
                <a:spcPct val="150000"/>
              </a:lnSpc>
            </a:pPr>
            <a:r>
              <a:rPr lang="vi-VN" sz="4200" dirty="0">
                <a:latin typeface="Arial" panose="020B0604020202020204" pitchFamily="34" charset="0"/>
                <a:cs typeface="Arial" panose="020B0604020202020204" pitchFamily="34" charset="0"/>
              </a:rPr>
              <a:t>B: “Rút được thẻ ghi số nhỏ hơn 7</a:t>
            </a:r>
            <a:r>
              <a:rPr lang="en-US" sz="4200" dirty="0">
                <a:latin typeface="Arial" panose="020B0604020202020204" pitchFamily="34" charset="0"/>
                <a:cs typeface="Arial" panose="020B0604020202020204" pitchFamily="34" charset="0"/>
              </a:rPr>
              <a:t>”</a:t>
            </a:r>
            <a:r>
              <a:rPr lang="vi-VN" sz="4200" dirty="0">
                <a:latin typeface="Arial" panose="020B0604020202020204" pitchFamily="34" charset="0"/>
                <a:cs typeface="Arial" panose="020B0604020202020204" pitchFamily="34" charset="0"/>
              </a:rPr>
              <a:t>.</a:t>
            </a:r>
          </a:p>
          <a:p>
            <a:pPr algn="just">
              <a:lnSpc>
                <a:spcPct val="150000"/>
              </a:lnSpc>
            </a:pPr>
            <a:r>
              <a:rPr lang="vi-VN" sz="4200" dirty="0">
                <a:latin typeface="Arial" panose="020B0604020202020204" pitchFamily="34" charset="0"/>
                <a:cs typeface="Arial" panose="020B0604020202020204" pitchFamily="34" charset="0"/>
              </a:rPr>
              <a:t>C</a:t>
            </a:r>
            <a:r>
              <a:rPr lang="en-US" sz="4200" dirty="0">
                <a:latin typeface="Arial" panose="020B0604020202020204" pitchFamily="34" charset="0"/>
                <a:cs typeface="Arial" panose="020B0604020202020204" pitchFamily="34" charset="0"/>
              </a:rPr>
              <a:t>:</a:t>
            </a:r>
            <a:r>
              <a:rPr lang="vi-VN" sz="4200" dirty="0">
                <a:latin typeface="Arial" panose="020B0604020202020204" pitchFamily="34" charset="0"/>
                <a:cs typeface="Arial" panose="020B0604020202020204" pitchFamily="34" charset="0"/>
              </a:rPr>
              <a:t> “Rút được thẻ ghi số lớn hơn 10</a:t>
            </a:r>
            <a:r>
              <a:rPr lang="en-US" sz="4200" dirty="0">
                <a:latin typeface="Arial" panose="020B0604020202020204" pitchFamily="34" charset="0"/>
                <a:cs typeface="Arial" panose="020B0604020202020204" pitchFamily="34" charset="0"/>
              </a:rPr>
              <a:t>”</a:t>
            </a:r>
            <a:r>
              <a:rPr lang="vi-VN" sz="4200" dirty="0">
                <a:latin typeface="Arial" panose="020B0604020202020204" pitchFamily="34" charset="0"/>
                <a:cs typeface="Arial" panose="020B0604020202020204" pitchFamily="34" charset="0"/>
              </a:rPr>
              <a:t>. </a:t>
            </a:r>
            <a:endParaRPr lang="en-US" sz="4200" dirty="0">
              <a:latin typeface="Arial" panose="020B0604020202020204" pitchFamily="34" charset="0"/>
              <a:cs typeface="Arial" panose="020B0604020202020204" pitchFamily="34" charset="0"/>
            </a:endParaRPr>
          </a:p>
        </p:txBody>
      </p:sp>
      <p:pic>
        <p:nvPicPr>
          <p:cNvPr id="15" name="Picture 14"/>
          <p:cNvPicPr>
            <a:picLocks noChangeAspect="1"/>
          </p:cNvPicPr>
          <p:nvPr/>
        </p:nvPicPr>
        <p:blipFill rotWithShape="1">
          <a:blip r:embed="rId2">
            <a:clrChange>
              <a:clrFrom>
                <a:srgbClr val="FFFFFF"/>
              </a:clrFrom>
              <a:clrTo>
                <a:srgbClr val="FFFFFF">
                  <a:alpha val="0"/>
                </a:srgbClr>
              </a:clrTo>
            </a:clrChange>
          </a:blip>
          <a:srcRect t="2611" b="5489"/>
          <a:stretch/>
        </p:blipFill>
        <p:spPr>
          <a:xfrm>
            <a:off x="11582400" y="4310964"/>
            <a:ext cx="6271751" cy="2979082"/>
          </a:xfrm>
          <a:prstGeom prst="rect">
            <a:avLst/>
          </a:prstGeom>
        </p:spPr>
      </p:pic>
      <p:sp>
        <p:nvSpPr>
          <p:cNvPr id="16" name="Rectangle 15"/>
          <p:cNvSpPr/>
          <p:nvPr/>
        </p:nvSpPr>
        <p:spPr>
          <a:xfrm>
            <a:off x="1609494" y="7163475"/>
            <a:ext cx="13453289" cy="2031325"/>
          </a:xfrm>
          <a:prstGeom prst="rect">
            <a:avLst/>
          </a:prstGeom>
        </p:spPr>
        <p:txBody>
          <a:bodyPr wrap="square">
            <a:spAutoFit/>
          </a:bodyPr>
          <a:lstStyle/>
          <a:p>
            <a:pPr lvl="0" algn="just">
              <a:lnSpc>
                <a:spcPct val="150000"/>
              </a:lnSpc>
            </a:pPr>
            <a:r>
              <a:rPr lang="vi-VN" sz="4200" dirty="0">
                <a:solidFill>
                  <a:prstClr val="black"/>
                </a:solidFill>
                <a:cs typeface="Arial" panose="020B0604020202020204" pitchFamily="34" charset="0"/>
              </a:rPr>
              <a:t>Biến cố nào là biến cố chắc chắn, biến cố không thể, biến cố ngẫu nhiên?</a:t>
            </a:r>
          </a:p>
        </p:txBody>
      </p:sp>
    </p:spTree>
    <p:extLst>
      <p:ext uri="{BB962C8B-B14F-4D97-AF65-F5344CB8AC3E}">
        <p14:creationId xmlns:p14="http://schemas.microsoft.com/office/powerpoint/2010/main" val="218200203"/>
      </p:ext>
    </p:extLst>
  </p:cSld>
  <p:clrMapOvr>
    <a:masterClrMapping/>
  </p:clrMapOvr>
  <p:transition spd="med">
    <p:strips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500"/>
                                        <p:tgtEl>
                                          <p:spTgt spid="16"/>
                                        </p:tgtEl>
                                      </p:cBhvr>
                                    </p:animEffect>
                                    <p:anim calcmode="lin" valueType="num">
                                      <p:cBhvr>
                                        <p:cTn id="15" dur="500" fill="hold"/>
                                        <p:tgtEl>
                                          <p:spTgt spid="16"/>
                                        </p:tgtEl>
                                        <p:attrNameLst>
                                          <p:attrName>ppt_x</p:attrName>
                                        </p:attrNameLst>
                                      </p:cBhvr>
                                      <p:tavLst>
                                        <p:tav tm="0">
                                          <p:val>
                                            <p:strVal val="#ppt_x"/>
                                          </p:val>
                                        </p:tav>
                                        <p:tav tm="100000">
                                          <p:val>
                                            <p:strVal val="#ppt_x"/>
                                          </p:val>
                                        </p:tav>
                                      </p:tavLst>
                                    </p:anim>
                                    <p:anim calcmode="lin" valueType="num">
                                      <p:cBhvr>
                                        <p:cTn id="16" dur="500" fill="hold"/>
                                        <p:tgtEl>
                                          <p:spTgt spid="16"/>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anim calcmode="lin" valueType="num">
                                      <p:cBhvr>
                                        <p:cTn id="20" dur="500" fill="hold"/>
                                        <p:tgtEl>
                                          <p:spTgt spid="14"/>
                                        </p:tgtEl>
                                        <p:attrNameLst>
                                          <p:attrName>ppt_x</p:attrName>
                                        </p:attrNameLst>
                                      </p:cBhvr>
                                      <p:tavLst>
                                        <p:tav tm="0">
                                          <p:val>
                                            <p:strVal val="#ppt_x"/>
                                          </p:val>
                                        </p:tav>
                                        <p:tav tm="100000">
                                          <p:val>
                                            <p:strVal val="#ppt_x"/>
                                          </p:val>
                                        </p:tav>
                                      </p:tavLst>
                                    </p:anim>
                                    <p:anim calcmode="lin" valueType="num">
                                      <p:cBhvr>
                                        <p:cTn id="21" dur="500" fill="hold"/>
                                        <p:tgtEl>
                                          <p:spTgt spid="14"/>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fade">
                                      <p:cBhvr>
                                        <p:cTn id="24" dur="500"/>
                                        <p:tgtEl>
                                          <p:spTgt spid="15"/>
                                        </p:tgtEl>
                                      </p:cBhvr>
                                    </p:animEffect>
                                    <p:anim calcmode="lin" valueType="num">
                                      <p:cBhvr>
                                        <p:cTn id="25" dur="500" fill="hold"/>
                                        <p:tgtEl>
                                          <p:spTgt spid="15"/>
                                        </p:tgtEl>
                                        <p:attrNameLst>
                                          <p:attrName>ppt_x</p:attrName>
                                        </p:attrNameLst>
                                      </p:cBhvr>
                                      <p:tavLst>
                                        <p:tav tm="0">
                                          <p:val>
                                            <p:strVal val="#ppt_x"/>
                                          </p:val>
                                        </p:tav>
                                        <p:tav tm="100000">
                                          <p:val>
                                            <p:strVal val="#ppt_x"/>
                                          </p:val>
                                        </p:tav>
                                      </p:tavLst>
                                    </p:anim>
                                    <p:anim calcmode="lin" valueType="num">
                                      <p:cBhvr>
                                        <p:cTn id="26" dur="5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P spid="1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Đường lên đỉnh Olympia - khởi động">
            <a:hlinkClick r:id="" action="ppaction://media"/>
            <a:extLst>
              <a:ext uri="{FF2B5EF4-FFF2-40B4-BE49-F238E27FC236}">
                <a16:creationId xmlns:a16="http://schemas.microsoft.com/office/drawing/2014/main" id="{E1D6F90F-D206-10B7-E5BE-CD07C66EF709}"/>
              </a:ext>
            </a:extLst>
          </p:cNvPr>
          <p:cNvPicPr>
            <a:picLocks noGrp="1" noChangeAspect="1"/>
          </p:cNvPicPr>
          <p:nvPr>
            <p:ph sz="quarter" idx="1"/>
            <a:videoFile r:link="rId2"/>
            <p:extLst>
              <p:ext uri="{DAA4B4D4-6D71-4841-9C94-3DE7FCFB9230}">
                <p14:media xmlns:p14="http://schemas.microsoft.com/office/powerpoint/2010/main" r:embed="rId1"/>
              </p:ext>
            </p:extLst>
          </p:nvPr>
        </p:nvPicPr>
        <p:blipFill>
          <a:blip r:embed="rId4"/>
          <a:stretch>
            <a:fillRect/>
          </a:stretch>
        </p:blipFill>
        <p:spPr>
          <a:xfrm>
            <a:off x="594362" y="55484"/>
            <a:ext cx="17593305" cy="9896237"/>
          </a:xfrm>
        </p:spPr>
      </p:pic>
    </p:spTree>
    <p:extLst>
      <p:ext uri="{BB962C8B-B14F-4D97-AF65-F5344CB8AC3E}">
        <p14:creationId xmlns:p14="http://schemas.microsoft.com/office/powerpoint/2010/main" val="3825899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989"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BFBF5"/>
        </a:solidFill>
        <a:effectLst/>
      </p:bgPr>
    </p:bg>
    <p:spTree>
      <p:nvGrpSpPr>
        <p:cNvPr id="1" name=""/>
        <p:cNvGrpSpPr/>
        <p:nvPr/>
      </p:nvGrpSpPr>
      <p:grpSpPr>
        <a:xfrm>
          <a:off x="0" y="0"/>
          <a:ext cx="0" cy="0"/>
          <a:chOff x="0" y="0"/>
          <a:chExt cx="0" cy="0"/>
        </a:xfrm>
      </p:grpSpPr>
      <p:grpSp>
        <p:nvGrpSpPr>
          <p:cNvPr id="2" name="Group 2"/>
          <p:cNvGrpSpPr/>
          <p:nvPr/>
        </p:nvGrpSpPr>
        <p:grpSpPr>
          <a:xfrm>
            <a:off x="412912" y="412912"/>
            <a:ext cx="17435566" cy="10324703"/>
            <a:chOff x="0" y="0"/>
            <a:chExt cx="70543935" cy="41773533"/>
          </a:xfrm>
        </p:grpSpPr>
        <p:sp>
          <p:nvSpPr>
            <p:cNvPr id="3" name="Freeform 3"/>
            <p:cNvSpPr/>
            <p:nvPr/>
          </p:nvSpPr>
          <p:spPr>
            <a:xfrm>
              <a:off x="0" y="0"/>
              <a:ext cx="70543936" cy="41773534"/>
            </a:xfrm>
            <a:custGeom>
              <a:avLst/>
              <a:gdLst/>
              <a:ahLst/>
              <a:cxnLst/>
              <a:rect l="l" t="t" r="r" b="b"/>
              <a:pathLst>
                <a:path w="70543936" h="41773534">
                  <a:moveTo>
                    <a:pt x="70317872" y="0"/>
                  </a:moveTo>
                  <a:lnTo>
                    <a:pt x="0" y="0"/>
                  </a:lnTo>
                  <a:lnTo>
                    <a:pt x="0" y="41773534"/>
                  </a:lnTo>
                  <a:lnTo>
                    <a:pt x="70543936" y="41773534"/>
                  </a:lnTo>
                  <a:lnTo>
                    <a:pt x="70543936" y="0"/>
                  </a:lnTo>
                  <a:lnTo>
                    <a:pt x="70317872" y="0"/>
                  </a:lnTo>
                  <a:close/>
                  <a:moveTo>
                    <a:pt x="70317872" y="41547473"/>
                  </a:moveTo>
                  <a:lnTo>
                    <a:pt x="228600" y="41547473"/>
                  </a:lnTo>
                  <a:lnTo>
                    <a:pt x="228600" y="228600"/>
                  </a:lnTo>
                  <a:lnTo>
                    <a:pt x="70317872" y="228600"/>
                  </a:lnTo>
                  <a:lnTo>
                    <a:pt x="70317872" y="41547473"/>
                  </a:lnTo>
                  <a:close/>
                </a:path>
              </a:pathLst>
            </a:custGeom>
            <a:solidFill>
              <a:srgbClr val="01949A"/>
            </a:solidFill>
          </p:spPr>
        </p:sp>
      </p:grpSp>
      <p:sp>
        <p:nvSpPr>
          <p:cNvPr id="25" name="Oval Callout 24"/>
          <p:cNvSpPr/>
          <p:nvPr/>
        </p:nvSpPr>
        <p:spPr>
          <a:xfrm>
            <a:off x="809404" y="1512255"/>
            <a:ext cx="1752600" cy="1219200"/>
          </a:xfrm>
          <a:prstGeom prst="wedgeEllipseCallout">
            <a:avLst>
              <a:gd name="adj1" fmla="val 34634"/>
              <a:gd name="adj2" fmla="val 53611"/>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4200" b="1" dirty="0" err="1">
                <a:solidFill>
                  <a:srgbClr val="C00000"/>
                </a:solidFill>
                <a:latin typeface="Arial" panose="020B0604020202020204" pitchFamily="34" charset="0"/>
                <a:cs typeface="Arial" panose="020B0604020202020204" pitchFamily="34" charset="0"/>
              </a:rPr>
              <a:t>Giải</a:t>
            </a:r>
            <a:endParaRPr lang="en-US" sz="4200" b="1" dirty="0">
              <a:solidFill>
                <a:srgbClr val="C00000"/>
              </a:solidFill>
              <a:latin typeface="Arial" panose="020B0604020202020204" pitchFamily="34" charset="0"/>
              <a:cs typeface="Arial" panose="020B0604020202020204" pitchFamily="34" charset="0"/>
            </a:endParaRPr>
          </a:p>
        </p:txBody>
      </p:sp>
      <p:sp>
        <p:nvSpPr>
          <p:cNvPr id="26" name="Rectangle 25"/>
          <p:cNvSpPr/>
          <p:nvPr/>
        </p:nvSpPr>
        <p:spPr>
          <a:xfrm>
            <a:off x="932037" y="2666231"/>
            <a:ext cx="16397316" cy="5909310"/>
          </a:xfrm>
          <a:prstGeom prst="rect">
            <a:avLst/>
          </a:prstGeom>
        </p:spPr>
        <p:txBody>
          <a:bodyPr wrap="square">
            <a:spAutoFit/>
          </a:bodyPr>
          <a:lstStyle/>
          <a:p>
            <a:pPr marL="571500" indent="-571500" algn="just">
              <a:lnSpc>
                <a:spcPct val="150000"/>
              </a:lnSpc>
              <a:buFont typeface="Arial" panose="020B0604020202020204" pitchFamily="34" charset="0"/>
              <a:buChar char="•"/>
            </a:pPr>
            <a:r>
              <a:rPr lang="vi-VN" sz="4200" dirty="0">
                <a:latin typeface="Arial" panose="020B0604020202020204" pitchFamily="34" charset="0"/>
                <a:cs typeface="Arial" panose="020B0604020202020204" pitchFamily="34" charset="0"/>
              </a:rPr>
              <a:t>Biến cố B là </a:t>
            </a:r>
            <a:r>
              <a:rPr lang="vi-VN" sz="4200" dirty="0">
                <a:solidFill>
                  <a:srgbClr val="0070C0"/>
                </a:solidFill>
                <a:latin typeface="Arial" panose="020B0604020202020204" pitchFamily="34" charset="0"/>
                <a:cs typeface="Arial" panose="020B0604020202020204" pitchFamily="34" charset="0"/>
              </a:rPr>
              <a:t>biến cố chắc chắn </a:t>
            </a:r>
            <a:r>
              <a:rPr lang="vi-VN" sz="4200" dirty="0">
                <a:latin typeface="Arial" panose="020B0604020202020204" pitchFamily="34" charset="0"/>
                <a:cs typeface="Arial" panose="020B0604020202020204" pitchFamily="34" charset="0"/>
              </a:rPr>
              <a:t>vì ta luôn rút được thẻ ghi một trong các số 1; 2; 3; 6, đều là các số nhỏ hơn 7.</a:t>
            </a:r>
          </a:p>
          <a:p>
            <a:pPr marL="571500" indent="-571500" algn="just">
              <a:lnSpc>
                <a:spcPct val="150000"/>
              </a:lnSpc>
              <a:buFont typeface="Arial" panose="020B0604020202020204" pitchFamily="34" charset="0"/>
              <a:buChar char="•"/>
            </a:pPr>
            <a:r>
              <a:rPr lang="vi-VN" sz="4200" dirty="0">
                <a:latin typeface="Arial" panose="020B0604020202020204" pitchFamily="34" charset="0"/>
                <a:cs typeface="Arial" panose="020B0604020202020204" pitchFamily="34" charset="0"/>
              </a:rPr>
              <a:t>Biến cố C là </a:t>
            </a:r>
            <a:r>
              <a:rPr lang="vi-VN" sz="4200" dirty="0">
                <a:solidFill>
                  <a:srgbClr val="0070C0"/>
                </a:solidFill>
                <a:latin typeface="Arial" panose="020B0604020202020204" pitchFamily="34" charset="0"/>
                <a:cs typeface="Arial" panose="020B0604020202020204" pitchFamily="34" charset="0"/>
              </a:rPr>
              <a:t>biến cố không thể </a:t>
            </a:r>
            <a:r>
              <a:rPr lang="vi-VN" sz="4200" dirty="0">
                <a:latin typeface="Arial" panose="020B0604020202020204" pitchFamily="34" charset="0"/>
                <a:cs typeface="Arial" panose="020B0604020202020204" pitchFamily="34" charset="0"/>
              </a:rPr>
              <a:t>vì ta chỉ rút được thẻ ghi một trong các số 1; 2; 3; 6 đều là các số nhỏ hơn 10. </a:t>
            </a:r>
          </a:p>
          <a:p>
            <a:pPr marL="571500" indent="-571500" algn="just">
              <a:lnSpc>
                <a:spcPct val="150000"/>
              </a:lnSpc>
              <a:buFont typeface="Arial" panose="020B0604020202020204" pitchFamily="34" charset="0"/>
              <a:buChar char="•"/>
            </a:pPr>
            <a:r>
              <a:rPr lang="vi-VN" sz="4200" dirty="0">
                <a:latin typeface="Arial" panose="020B0604020202020204" pitchFamily="34" charset="0"/>
                <a:cs typeface="Arial" panose="020B0604020202020204" pitchFamily="34" charset="0"/>
              </a:rPr>
              <a:t>Biến cố A là </a:t>
            </a:r>
            <a:r>
              <a:rPr lang="vi-VN" sz="4200" dirty="0">
                <a:solidFill>
                  <a:srgbClr val="0070C0"/>
                </a:solidFill>
                <a:latin typeface="Arial" panose="020B0604020202020204" pitchFamily="34" charset="0"/>
                <a:cs typeface="Arial" panose="020B0604020202020204" pitchFamily="34" charset="0"/>
              </a:rPr>
              <a:t>biến cố ngẫu nhiên </a:t>
            </a:r>
            <a:r>
              <a:rPr lang="vi-VN" sz="4200" dirty="0">
                <a:latin typeface="Arial" panose="020B0604020202020204" pitchFamily="34" charset="0"/>
                <a:cs typeface="Arial" panose="020B0604020202020204" pitchFamily="34" charset="0"/>
              </a:rPr>
              <a:t>vì ta không chắc chắn sẽ rút được thẻ ghi số nào. </a:t>
            </a:r>
          </a:p>
        </p:txBody>
      </p:sp>
      <p:pic>
        <p:nvPicPr>
          <p:cNvPr id="28" name="Picture 2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572437" y="8572500"/>
            <a:ext cx="1021342" cy="1129803"/>
          </a:xfrm>
          <a:prstGeom prst="rect">
            <a:avLst/>
          </a:prstGeom>
        </p:spPr>
      </p:pic>
      <p:sp>
        <p:nvSpPr>
          <p:cNvPr id="29" name="Rectangle 28"/>
          <p:cNvSpPr/>
          <p:nvPr/>
        </p:nvSpPr>
        <p:spPr>
          <a:xfrm>
            <a:off x="1457430" y="8298903"/>
            <a:ext cx="14860308" cy="2031325"/>
          </a:xfrm>
          <a:prstGeom prst="rect">
            <a:avLst/>
          </a:prstGeom>
        </p:spPr>
        <p:txBody>
          <a:bodyPr wrap="square">
            <a:spAutoFit/>
          </a:bodyPr>
          <a:lstStyle/>
          <a:p>
            <a:pPr lvl="0" algn="just">
              <a:lnSpc>
                <a:spcPct val="150000"/>
              </a:lnSpc>
            </a:pPr>
            <a:r>
              <a:rPr lang="vi-VN" sz="4200" dirty="0">
                <a:solidFill>
                  <a:prstClr val="black"/>
                </a:solidFill>
                <a:cs typeface="Arial" panose="020B0604020202020204" pitchFamily="34" charset="0"/>
              </a:rPr>
              <a:t>Chẳng hạn, nếu ta rút được thẻ ghi số 2 thì biến cố A xảy ra; rút được thẻ ghi số 6 thì biến cố A không xảy ra.</a:t>
            </a:r>
          </a:p>
        </p:txBody>
      </p:sp>
      <p:sp>
        <p:nvSpPr>
          <p:cNvPr id="4" name="TextBox 3">
            <a:extLst>
              <a:ext uri="{FF2B5EF4-FFF2-40B4-BE49-F238E27FC236}">
                <a16:creationId xmlns:a16="http://schemas.microsoft.com/office/drawing/2014/main" id="{5DD57E89-9901-BDB4-1C72-22FFAF498B86}"/>
              </a:ext>
            </a:extLst>
          </p:cNvPr>
          <p:cNvSpPr txBox="1"/>
          <p:nvPr/>
        </p:nvSpPr>
        <p:spPr>
          <a:xfrm>
            <a:off x="2377081" y="111686"/>
            <a:ext cx="15409107" cy="2554545"/>
          </a:xfrm>
          <a:prstGeom prst="rect">
            <a:avLst/>
          </a:prstGeom>
          <a:noFill/>
        </p:spPr>
        <p:txBody>
          <a:bodyPr wrap="square" rtlCol="0">
            <a:spAutoFit/>
          </a:bodyPr>
          <a:lstStyle/>
          <a:p>
            <a:pPr algn="just">
              <a:lnSpc>
                <a:spcPct val="150000"/>
              </a:lnSpc>
            </a:pPr>
            <a:r>
              <a:rPr lang="vi-VN" sz="4000" dirty="0">
                <a:latin typeface="+mj-lt"/>
                <a:cs typeface="Arial" panose="020B0604020202020204" pitchFamily="34" charset="0"/>
              </a:rPr>
              <a:t>A: </a:t>
            </a:r>
            <a:r>
              <a:rPr lang="en-US" sz="4000" dirty="0">
                <a:latin typeface="+mj-lt"/>
                <a:cs typeface="Arial" panose="020B0604020202020204" pitchFamily="34" charset="0"/>
              </a:rPr>
              <a:t>“</a:t>
            </a:r>
            <a:r>
              <a:rPr lang="vi-VN" sz="4000" dirty="0">
                <a:latin typeface="+mj-lt"/>
                <a:cs typeface="Arial" panose="020B0604020202020204" pitchFamily="34" charset="0"/>
              </a:rPr>
              <a:t>Rút được thẻ ghi số là số nguyên tố</a:t>
            </a:r>
            <a:r>
              <a:rPr lang="en-US" sz="4000" dirty="0">
                <a:latin typeface="+mj-lt"/>
                <a:cs typeface="Arial" panose="020B0604020202020204" pitchFamily="34" charset="0"/>
              </a:rPr>
              <a:t>”</a:t>
            </a:r>
            <a:r>
              <a:rPr lang="vi-VN" sz="4000" dirty="0">
                <a:latin typeface="+mj-lt"/>
                <a:cs typeface="Arial" panose="020B0604020202020204" pitchFamily="34" charset="0"/>
              </a:rPr>
              <a:t>.</a:t>
            </a:r>
          </a:p>
          <a:p>
            <a:pPr algn="just">
              <a:lnSpc>
                <a:spcPct val="150000"/>
              </a:lnSpc>
            </a:pPr>
            <a:r>
              <a:rPr lang="vi-VN" sz="4000" dirty="0">
                <a:latin typeface="+mj-lt"/>
                <a:cs typeface="Arial" panose="020B0604020202020204" pitchFamily="34" charset="0"/>
              </a:rPr>
              <a:t>B: “Rút được thẻ ghi số nhỏ hơn 7</a:t>
            </a:r>
            <a:r>
              <a:rPr lang="en-US" sz="4000" dirty="0">
                <a:latin typeface="+mj-lt"/>
                <a:cs typeface="Arial" panose="020B0604020202020204" pitchFamily="34" charset="0"/>
              </a:rPr>
              <a:t>”</a:t>
            </a:r>
            <a:r>
              <a:rPr lang="vi-VN" sz="4000" dirty="0">
                <a:latin typeface="+mj-lt"/>
                <a:cs typeface="Arial" panose="020B0604020202020204" pitchFamily="34" charset="0"/>
              </a:rPr>
              <a:t>.</a:t>
            </a:r>
            <a:r>
              <a:rPr lang="en-US" sz="4000" dirty="0">
                <a:latin typeface="+mj-lt"/>
                <a:cs typeface="Arial" panose="020B0604020202020204" pitchFamily="34" charset="0"/>
              </a:rPr>
              <a:t>   </a:t>
            </a:r>
            <a:r>
              <a:rPr lang="vi-VN" sz="4000" dirty="0">
                <a:latin typeface="+mj-lt"/>
                <a:cs typeface="Arial" panose="020B0604020202020204" pitchFamily="34" charset="0"/>
              </a:rPr>
              <a:t>C</a:t>
            </a:r>
            <a:r>
              <a:rPr lang="en-US" sz="4000" dirty="0">
                <a:latin typeface="+mj-lt"/>
                <a:cs typeface="Arial" panose="020B0604020202020204" pitchFamily="34" charset="0"/>
              </a:rPr>
              <a:t>:</a:t>
            </a:r>
            <a:r>
              <a:rPr lang="vi-VN" sz="4000" dirty="0">
                <a:latin typeface="+mj-lt"/>
                <a:cs typeface="Arial" panose="020B0604020202020204" pitchFamily="34" charset="0"/>
              </a:rPr>
              <a:t> “Rút được thẻ ghi số lớn hơn 10</a:t>
            </a:r>
            <a:r>
              <a:rPr lang="en-US" sz="4000" dirty="0">
                <a:latin typeface="+mj-lt"/>
                <a:cs typeface="Arial" panose="020B0604020202020204" pitchFamily="34" charset="0"/>
              </a:rPr>
              <a:t>”</a:t>
            </a:r>
            <a:r>
              <a:rPr lang="vi-VN" sz="4000" dirty="0">
                <a:latin typeface="+mj-lt"/>
                <a:cs typeface="Arial" panose="020B0604020202020204" pitchFamily="34" charset="0"/>
              </a:rPr>
              <a:t>. </a:t>
            </a:r>
            <a:endParaRPr lang="en-US" sz="4000" dirty="0">
              <a:latin typeface="+mj-lt"/>
              <a:cs typeface="Arial" panose="020B0604020202020204" pitchFamily="34" charset="0"/>
            </a:endParaRPr>
          </a:p>
          <a:p>
            <a:endParaRPr lang="en-US" sz="4000" dirty="0">
              <a:latin typeface="+mj-lt"/>
            </a:endParaRPr>
          </a:p>
        </p:txBody>
      </p:sp>
    </p:spTree>
    <p:extLst>
      <p:ext uri="{BB962C8B-B14F-4D97-AF65-F5344CB8AC3E}">
        <p14:creationId xmlns:p14="http://schemas.microsoft.com/office/powerpoint/2010/main" val="3148740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down)">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6">
                                            <p:txEl>
                                              <p:pRg st="0" end="0"/>
                                            </p:txEl>
                                          </p:spTgt>
                                        </p:tgtEl>
                                        <p:attrNameLst>
                                          <p:attrName>style.visibility</p:attrName>
                                        </p:attrNameLst>
                                      </p:cBhvr>
                                      <p:to>
                                        <p:strVal val="visible"/>
                                      </p:to>
                                    </p:set>
                                    <p:animEffect transition="in" filter="wipe(left)">
                                      <p:cBhvr>
                                        <p:cTn id="12" dur="500"/>
                                        <p:tgtEl>
                                          <p:spTgt spid="2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5" fill="hold" nodeType="clickEffect">
                                  <p:stCondLst>
                                    <p:cond delay="0"/>
                                  </p:stCondLst>
                                  <p:childTnLst>
                                    <p:set>
                                      <p:cBhvr>
                                        <p:cTn id="16" dur="1" fill="hold">
                                          <p:stCondLst>
                                            <p:cond delay="0"/>
                                          </p:stCondLst>
                                        </p:cTn>
                                        <p:tgtEl>
                                          <p:spTgt spid="26">
                                            <p:txEl>
                                              <p:pRg st="1" end="1"/>
                                            </p:txEl>
                                          </p:spTgt>
                                        </p:tgtEl>
                                        <p:attrNameLst>
                                          <p:attrName>style.visibility</p:attrName>
                                        </p:attrNameLst>
                                      </p:cBhvr>
                                      <p:to>
                                        <p:strVal val="visible"/>
                                      </p:to>
                                    </p:set>
                                    <p:animEffect transition="in" filter="blinds(vertical)">
                                      <p:cBhvr>
                                        <p:cTn id="17" dur="500"/>
                                        <p:tgtEl>
                                          <p:spTgt spid="26">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26">
                                            <p:txEl>
                                              <p:pRg st="2" end="2"/>
                                            </p:txEl>
                                          </p:spTgt>
                                        </p:tgtEl>
                                        <p:attrNameLst>
                                          <p:attrName>style.visibility</p:attrName>
                                        </p:attrNameLst>
                                      </p:cBhvr>
                                      <p:to>
                                        <p:strVal val="visible"/>
                                      </p:to>
                                    </p:set>
                                    <p:animEffect transition="in" filter="fade">
                                      <p:cBhvr>
                                        <p:cTn id="22" dur="500"/>
                                        <p:tgtEl>
                                          <p:spTgt spid="26">
                                            <p:txEl>
                                              <p:pRg st="2" end="2"/>
                                            </p:txEl>
                                          </p:spTgt>
                                        </p:tgtEl>
                                      </p:cBhvr>
                                    </p:animEffect>
                                    <p:anim calcmode="lin" valueType="num">
                                      <p:cBhvr>
                                        <p:cTn id="23" dur="500" fill="hold"/>
                                        <p:tgtEl>
                                          <p:spTgt spid="26">
                                            <p:txEl>
                                              <p:pRg st="2" end="2"/>
                                            </p:txEl>
                                          </p:spTgt>
                                        </p:tgtEl>
                                        <p:attrNameLst>
                                          <p:attrName>ppt_x</p:attrName>
                                        </p:attrNameLst>
                                      </p:cBhvr>
                                      <p:tavLst>
                                        <p:tav tm="0">
                                          <p:val>
                                            <p:strVal val="#ppt_x"/>
                                          </p:val>
                                        </p:tav>
                                        <p:tav tm="100000">
                                          <p:val>
                                            <p:strVal val="#ppt_x"/>
                                          </p:val>
                                        </p:tav>
                                      </p:tavLst>
                                    </p:anim>
                                    <p:anim calcmode="lin" valueType="num">
                                      <p:cBhvr>
                                        <p:cTn id="24" dur="500" fill="hold"/>
                                        <p:tgtEl>
                                          <p:spTgt spid="26">
                                            <p:txEl>
                                              <p:pRg st="2" end="2"/>
                                            </p:txEl>
                                          </p:spTgt>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29"/>
                                        </p:tgtEl>
                                        <p:attrNameLst>
                                          <p:attrName>style.visibility</p:attrName>
                                        </p:attrNameLst>
                                      </p:cBhvr>
                                      <p:to>
                                        <p:strVal val="visible"/>
                                      </p:to>
                                    </p:set>
                                    <p:animEffect transition="in" filter="fade">
                                      <p:cBhvr>
                                        <p:cTn id="27" dur="500"/>
                                        <p:tgtEl>
                                          <p:spTgt spid="29"/>
                                        </p:tgtEl>
                                      </p:cBhvr>
                                    </p:animEffect>
                                    <p:anim calcmode="lin" valueType="num">
                                      <p:cBhvr>
                                        <p:cTn id="28" dur="500" fill="hold"/>
                                        <p:tgtEl>
                                          <p:spTgt spid="29"/>
                                        </p:tgtEl>
                                        <p:attrNameLst>
                                          <p:attrName>ppt_x</p:attrName>
                                        </p:attrNameLst>
                                      </p:cBhvr>
                                      <p:tavLst>
                                        <p:tav tm="0">
                                          <p:val>
                                            <p:strVal val="#ppt_x"/>
                                          </p:val>
                                        </p:tav>
                                        <p:tav tm="100000">
                                          <p:val>
                                            <p:strVal val="#ppt_x"/>
                                          </p:val>
                                        </p:tav>
                                      </p:tavLst>
                                    </p:anim>
                                    <p:anim calcmode="lin" valueType="num">
                                      <p:cBhvr>
                                        <p:cTn id="29" dur="500" fill="hold"/>
                                        <p:tgtEl>
                                          <p:spTgt spid="29"/>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28"/>
                                        </p:tgtEl>
                                        <p:attrNameLst>
                                          <p:attrName>style.visibility</p:attrName>
                                        </p:attrNameLst>
                                      </p:cBhvr>
                                      <p:to>
                                        <p:strVal val="visible"/>
                                      </p:to>
                                    </p:set>
                                    <p:animEffect transition="in" filter="fade">
                                      <p:cBhvr>
                                        <p:cTn id="32" dur="500"/>
                                        <p:tgtEl>
                                          <p:spTgt spid="28"/>
                                        </p:tgtEl>
                                      </p:cBhvr>
                                    </p:animEffect>
                                    <p:anim calcmode="lin" valueType="num">
                                      <p:cBhvr>
                                        <p:cTn id="33" dur="500" fill="hold"/>
                                        <p:tgtEl>
                                          <p:spTgt spid="28"/>
                                        </p:tgtEl>
                                        <p:attrNameLst>
                                          <p:attrName>ppt_x</p:attrName>
                                        </p:attrNameLst>
                                      </p:cBhvr>
                                      <p:tavLst>
                                        <p:tav tm="0">
                                          <p:val>
                                            <p:strVal val="#ppt_x"/>
                                          </p:val>
                                        </p:tav>
                                        <p:tav tm="100000">
                                          <p:val>
                                            <p:strVal val="#ppt_x"/>
                                          </p:val>
                                        </p:tav>
                                      </p:tavLst>
                                    </p:anim>
                                    <p:anim calcmode="lin" valueType="num">
                                      <p:cBhvr>
                                        <p:cTn id="34" dur="5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9"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BFBF5"/>
        </a:solidFill>
        <a:effectLst/>
      </p:bgPr>
    </p:bg>
    <p:spTree>
      <p:nvGrpSpPr>
        <p:cNvPr id="1" name=""/>
        <p:cNvGrpSpPr/>
        <p:nvPr/>
      </p:nvGrpSpPr>
      <p:grpSpPr>
        <a:xfrm>
          <a:off x="0" y="0"/>
          <a:ext cx="0" cy="0"/>
          <a:chOff x="0" y="0"/>
          <a:chExt cx="0" cy="0"/>
        </a:xfrm>
      </p:grpSpPr>
      <p:grpSp>
        <p:nvGrpSpPr>
          <p:cNvPr id="2" name="Group 2"/>
          <p:cNvGrpSpPr/>
          <p:nvPr/>
        </p:nvGrpSpPr>
        <p:grpSpPr>
          <a:xfrm>
            <a:off x="592439" y="1415643"/>
            <a:ext cx="18015131" cy="10723154"/>
            <a:chOff x="0" y="0"/>
            <a:chExt cx="72888844" cy="43385658"/>
          </a:xfrm>
        </p:grpSpPr>
        <p:sp>
          <p:nvSpPr>
            <p:cNvPr id="3" name="Freeform 3"/>
            <p:cNvSpPr/>
            <p:nvPr/>
          </p:nvSpPr>
          <p:spPr>
            <a:xfrm>
              <a:off x="0" y="0"/>
              <a:ext cx="72888841" cy="43385659"/>
            </a:xfrm>
            <a:custGeom>
              <a:avLst/>
              <a:gdLst/>
              <a:ahLst/>
              <a:cxnLst/>
              <a:rect l="l" t="t" r="r" b="b"/>
              <a:pathLst>
                <a:path w="72888841" h="43385659">
                  <a:moveTo>
                    <a:pt x="72662783" y="0"/>
                  </a:moveTo>
                  <a:lnTo>
                    <a:pt x="0" y="0"/>
                  </a:lnTo>
                  <a:lnTo>
                    <a:pt x="0" y="43385659"/>
                  </a:lnTo>
                  <a:lnTo>
                    <a:pt x="72888841" y="43385659"/>
                  </a:lnTo>
                  <a:lnTo>
                    <a:pt x="72888841" y="0"/>
                  </a:lnTo>
                  <a:lnTo>
                    <a:pt x="72662783" y="0"/>
                  </a:lnTo>
                  <a:close/>
                  <a:moveTo>
                    <a:pt x="72662783" y="43159598"/>
                  </a:moveTo>
                  <a:lnTo>
                    <a:pt x="228600" y="43159598"/>
                  </a:lnTo>
                  <a:lnTo>
                    <a:pt x="228600" y="228600"/>
                  </a:lnTo>
                  <a:lnTo>
                    <a:pt x="72662783" y="228600"/>
                  </a:lnTo>
                  <a:lnTo>
                    <a:pt x="72662783" y="43159598"/>
                  </a:lnTo>
                  <a:close/>
                </a:path>
              </a:pathLst>
            </a:custGeom>
            <a:solidFill>
              <a:srgbClr val="01949A"/>
            </a:solidFill>
          </p:spPr>
        </p:sp>
      </p:grpSp>
      <p:sp>
        <p:nvSpPr>
          <p:cNvPr id="19" name="AutoShape 19"/>
          <p:cNvSpPr/>
          <p:nvPr/>
        </p:nvSpPr>
        <p:spPr>
          <a:xfrm>
            <a:off x="17158857" y="8235393"/>
            <a:ext cx="2828154" cy="2180388"/>
          </a:xfrm>
          <a:prstGeom prst="rect">
            <a:avLst/>
          </a:prstGeom>
          <a:solidFill>
            <a:srgbClr val="CD0046"/>
          </a:solidFill>
        </p:spPr>
      </p:sp>
      <p:sp>
        <p:nvSpPr>
          <p:cNvPr id="20" name="AutoShape 20"/>
          <p:cNvSpPr/>
          <p:nvPr/>
        </p:nvSpPr>
        <p:spPr>
          <a:xfrm>
            <a:off x="-27709" y="419100"/>
            <a:ext cx="4218709" cy="1688286"/>
          </a:xfrm>
          <a:prstGeom prst="rect">
            <a:avLst/>
          </a:prstGeom>
          <a:solidFill>
            <a:srgbClr val="01949A"/>
          </a:solidFill>
        </p:spPr>
      </p:sp>
      <p:sp>
        <p:nvSpPr>
          <p:cNvPr id="21" name="TextBox 20"/>
          <p:cNvSpPr txBox="1"/>
          <p:nvPr/>
        </p:nvSpPr>
        <p:spPr>
          <a:xfrm>
            <a:off x="169859" y="878522"/>
            <a:ext cx="3823571" cy="769441"/>
          </a:xfrm>
          <a:prstGeom prst="rect">
            <a:avLst/>
          </a:prstGeom>
          <a:noFill/>
        </p:spPr>
        <p:txBody>
          <a:bodyPr wrap="square" rtlCol="0">
            <a:spAutoFit/>
          </a:bodyPr>
          <a:lstStyle/>
          <a:p>
            <a:pPr algn="ctr"/>
            <a:r>
              <a:rPr lang="en-US" sz="4400" b="1" dirty="0" err="1">
                <a:solidFill>
                  <a:schemeClr val="bg1"/>
                </a:solidFill>
                <a:latin typeface="Arial" panose="020B0604020202020204" pitchFamily="34" charset="0"/>
                <a:cs typeface="Arial" panose="020B0604020202020204" pitchFamily="34" charset="0"/>
              </a:rPr>
              <a:t>Luyện</a:t>
            </a:r>
            <a:r>
              <a:rPr lang="en-US" sz="4400" b="1" dirty="0">
                <a:solidFill>
                  <a:schemeClr val="bg1"/>
                </a:solidFill>
                <a:latin typeface="Arial" panose="020B0604020202020204" pitchFamily="34" charset="0"/>
                <a:cs typeface="Arial" panose="020B0604020202020204" pitchFamily="34" charset="0"/>
              </a:rPr>
              <a:t> </a:t>
            </a:r>
            <a:r>
              <a:rPr lang="en-US" sz="4400" b="1" dirty="0" err="1">
                <a:solidFill>
                  <a:schemeClr val="bg1"/>
                </a:solidFill>
                <a:latin typeface="Arial" panose="020B0604020202020204" pitchFamily="34" charset="0"/>
                <a:cs typeface="Arial" panose="020B0604020202020204" pitchFamily="34" charset="0"/>
              </a:rPr>
              <a:t>tập</a:t>
            </a:r>
            <a:r>
              <a:rPr lang="en-US" sz="4400" b="1" dirty="0">
                <a:solidFill>
                  <a:schemeClr val="bg1"/>
                </a:solidFill>
                <a:latin typeface="Arial" panose="020B0604020202020204" pitchFamily="34" charset="0"/>
                <a:cs typeface="Arial" panose="020B0604020202020204" pitchFamily="34" charset="0"/>
              </a:rPr>
              <a:t> 2</a:t>
            </a:r>
          </a:p>
        </p:txBody>
      </p:sp>
      <p:sp>
        <p:nvSpPr>
          <p:cNvPr id="22" name="Rectangle 21"/>
          <p:cNvSpPr/>
          <p:nvPr/>
        </p:nvSpPr>
        <p:spPr>
          <a:xfrm>
            <a:off x="4409350" y="509940"/>
            <a:ext cx="11312712" cy="738664"/>
          </a:xfrm>
          <a:prstGeom prst="rect">
            <a:avLst/>
          </a:prstGeom>
        </p:spPr>
        <p:txBody>
          <a:bodyPr wrap="none">
            <a:spAutoFit/>
          </a:bodyPr>
          <a:lstStyle/>
          <a:p>
            <a:r>
              <a:rPr lang="en-US" sz="4200" i="1" dirty="0">
                <a:solidFill>
                  <a:srgbClr val="002060"/>
                </a:solidFill>
                <a:latin typeface="Arial" panose="020B0604020202020204" pitchFamily="34" charset="0"/>
                <a:cs typeface="Arial" panose="020B0604020202020204" pitchFamily="34" charset="0"/>
              </a:rPr>
              <a:t>HS </a:t>
            </a:r>
            <a:r>
              <a:rPr lang="en-US" sz="4200" i="1" dirty="0" err="1">
                <a:solidFill>
                  <a:srgbClr val="002060"/>
                </a:solidFill>
                <a:latin typeface="Arial" panose="020B0604020202020204" pitchFamily="34" charset="0"/>
                <a:cs typeface="Arial" panose="020B0604020202020204" pitchFamily="34" charset="0"/>
              </a:rPr>
              <a:t>vận</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dụng</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kiến</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thức</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thực</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hiện</a:t>
            </a:r>
            <a:r>
              <a:rPr lang="en-US" sz="4200" i="1" dirty="0">
                <a:solidFill>
                  <a:srgbClr val="002060"/>
                </a:solidFill>
                <a:latin typeface="Arial" panose="020B0604020202020204" pitchFamily="34" charset="0"/>
                <a:cs typeface="Arial" panose="020B0604020202020204" pitchFamily="34" charset="0"/>
              </a:rPr>
              <a:t> </a:t>
            </a:r>
            <a:r>
              <a:rPr lang="en-US" sz="4200" b="1" i="1" dirty="0" err="1">
                <a:solidFill>
                  <a:srgbClr val="002060"/>
                </a:solidFill>
                <a:latin typeface="Arial" panose="020B0604020202020204" pitchFamily="34" charset="0"/>
                <a:cs typeface="Arial" panose="020B0604020202020204" pitchFamily="34" charset="0"/>
              </a:rPr>
              <a:t>Luyện</a:t>
            </a:r>
            <a:r>
              <a:rPr lang="en-US" sz="4200" b="1" i="1" dirty="0">
                <a:solidFill>
                  <a:srgbClr val="002060"/>
                </a:solidFill>
                <a:latin typeface="Arial" panose="020B0604020202020204" pitchFamily="34" charset="0"/>
                <a:cs typeface="Arial" panose="020B0604020202020204" pitchFamily="34" charset="0"/>
              </a:rPr>
              <a:t> </a:t>
            </a:r>
            <a:r>
              <a:rPr lang="en-US" sz="4200" b="1" i="1" dirty="0" err="1">
                <a:solidFill>
                  <a:srgbClr val="002060"/>
                </a:solidFill>
                <a:latin typeface="Arial" panose="020B0604020202020204" pitchFamily="34" charset="0"/>
                <a:cs typeface="Arial" panose="020B0604020202020204" pitchFamily="34" charset="0"/>
              </a:rPr>
              <a:t>tập</a:t>
            </a:r>
            <a:r>
              <a:rPr lang="en-US" sz="4200" b="1" i="1" dirty="0">
                <a:solidFill>
                  <a:srgbClr val="002060"/>
                </a:solidFill>
                <a:latin typeface="Arial" panose="020B0604020202020204" pitchFamily="34" charset="0"/>
                <a:cs typeface="Arial" panose="020B0604020202020204" pitchFamily="34" charset="0"/>
              </a:rPr>
              <a:t> 2</a:t>
            </a:r>
            <a:r>
              <a:rPr lang="en-US" sz="4200" i="1" dirty="0">
                <a:solidFill>
                  <a:srgbClr val="002060"/>
                </a:solidFill>
                <a:latin typeface="Arial" panose="020B0604020202020204" pitchFamily="34" charset="0"/>
                <a:cs typeface="Arial" panose="020B0604020202020204" pitchFamily="34" charset="0"/>
              </a:rPr>
              <a:t>.</a:t>
            </a:r>
          </a:p>
        </p:txBody>
      </p:sp>
      <p:sp>
        <p:nvSpPr>
          <p:cNvPr id="23" name="Rectangle 22"/>
          <p:cNvSpPr/>
          <p:nvPr/>
        </p:nvSpPr>
        <p:spPr>
          <a:xfrm>
            <a:off x="1066800" y="2107385"/>
            <a:ext cx="12267821" cy="7728526"/>
          </a:xfrm>
          <a:prstGeom prst="rect">
            <a:avLst/>
          </a:prstGeom>
        </p:spPr>
        <p:txBody>
          <a:bodyPr wrap="square">
            <a:spAutoFit/>
          </a:bodyPr>
          <a:lstStyle/>
          <a:p>
            <a:pPr algn="just">
              <a:lnSpc>
                <a:spcPct val="150000"/>
              </a:lnSpc>
            </a:pPr>
            <a:r>
              <a:rPr lang="vi-VN" sz="4200" dirty="0">
                <a:latin typeface="Arial" panose="020B0604020202020204" pitchFamily="34" charset="0"/>
                <a:cs typeface="Arial" panose="020B0604020202020204" pitchFamily="34" charset="0"/>
              </a:rPr>
              <a:t>Lan tham gia trò chơi Vòng quay may mắn như Hình 8.1.</a:t>
            </a:r>
          </a:p>
          <a:p>
            <a:pPr algn="just">
              <a:lnSpc>
                <a:spcPct val="150000"/>
              </a:lnSpc>
            </a:pPr>
            <a:r>
              <a:rPr lang="vi-VN" sz="4200" dirty="0">
                <a:latin typeface="Arial" panose="020B0604020202020204" pitchFamily="34" charset="0"/>
                <a:cs typeface="Arial" panose="020B0604020202020204" pitchFamily="34" charset="0"/>
              </a:rPr>
              <a:t>Xét ba biến cố sau:</a:t>
            </a:r>
          </a:p>
          <a:p>
            <a:pPr algn="just">
              <a:lnSpc>
                <a:spcPct val="150000"/>
              </a:lnSpc>
            </a:pPr>
            <a:r>
              <a:rPr lang="vi-VN" sz="4200" dirty="0">
                <a:latin typeface="Arial" panose="020B0604020202020204" pitchFamily="34" charset="0"/>
                <a:cs typeface="Arial" panose="020B0604020202020204" pitchFamily="34" charset="0"/>
              </a:rPr>
              <a:t>A: “Lan quay vào ô có số điểm lớn hơn 500 điểm”.</a:t>
            </a:r>
          </a:p>
          <a:p>
            <a:pPr algn="just">
              <a:lnSpc>
                <a:spcPct val="150000"/>
              </a:lnSpc>
            </a:pPr>
            <a:r>
              <a:rPr lang="vi-VN" sz="4200" dirty="0">
                <a:latin typeface="Arial" panose="020B0604020202020204" pitchFamily="34" charset="0"/>
                <a:cs typeface="Arial" panose="020B0604020202020204" pitchFamily="34" charset="0"/>
              </a:rPr>
              <a:t>B: </a:t>
            </a:r>
            <a:r>
              <a:rPr lang="en-US" sz="4200" dirty="0">
                <a:latin typeface="Arial" panose="020B0604020202020204" pitchFamily="34" charset="0"/>
                <a:cs typeface="Arial" panose="020B0604020202020204" pitchFamily="34" charset="0"/>
              </a:rPr>
              <a:t>“</a:t>
            </a:r>
            <a:r>
              <a:rPr lang="vi-VN" sz="4200" dirty="0">
                <a:latin typeface="Arial" panose="020B0604020202020204" pitchFamily="34" charset="0"/>
                <a:cs typeface="Arial" panose="020B0604020202020204" pitchFamily="34" charset="0"/>
              </a:rPr>
              <a:t>Lan quay vào ô có số điểm nhỏ hơn 100 điểm</a:t>
            </a:r>
            <a:r>
              <a:rPr lang="en-US" sz="4200" dirty="0">
                <a:latin typeface="Arial" panose="020B0604020202020204" pitchFamily="34" charset="0"/>
                <a:cs typeface="Arial" panose="020B0604020202020204" pitchFamily="34" charset="0"/>
              </a:rPr>
              <a:t>”</a:t>
            </a:r>
            <a:r>
              <a:rPr lang="vi-VN" sz="4200" dirty="0">
                <a:latin typeface="Arial" panose="020B0604020202020204" pitchFamily="34" charset="0"/>
                <a:cs typeface="Arial" panose="020B0604020202020204" pitchFamily="34" charset="0"/>
              </a:rPr>
              <a:t>.</a:t>
            </a:r>
          </a:p>
          <a:p>
            <a:pPr algn="just">
              <a:lnSpc>
                <a:spcPct val="150000"/>
              </a:lnSpc>
            </a:pPr>
            <a:r>
              <a:rPr lang="vi-VN" sz="4200" dirty="0">
                <a:latin typeface="Arial" panose="020B0604020202020204" pitchFamily="34" charset="0"/>
                <a:cs typeface="Arial" panose="020B0604020202020204" pitchFamily="34" charset="0"/>
              </a:rPr>
              <a:t>C: </a:t>
            </a:r>
            <a:r>
              <a:rPr lang="en-US" sz="4200" dirty="0">
                <a:latin typeface="Arial" panose="020B0604020202020204" pitchFamily="34" charset="0"/>
                <a:cs typeface="Arial" panose="020B0604020202020204" pitchFamily="34" charset="0"/>
              </a:rPr>
              <a:t>“</a:t>
            </a:r>
            <a:r>
              <a:rPr lang="vi-VN" sz="4200" dirty="0">
                <a:latin typeface="Arial" panose="020B0604020202020204" pitchFamily="34" charset="0"/>
                <a:cs typeface="Arial" panose="020B0604020202020204" pitchFamily="34" charset="0"/>
              </a:rPr>
              <a:t>Lan quay vào ô có số điểm là số tròn trăm</a:t>
            </a:r>
            <a:r>
              <a:rPr lang="en-US" sz="4200" dirty="0">
                <a:latin typeface="Arial" panose="020B0604020202020204" pitchFamily="34" charset="0"/>
                <a:cs typeface="Arial" panose="020B0604020202020204" pitchFamily="34" charset="0"/>
              </a:rPr>
              <a:t>”</a:t>
            </a:r>
            <a:r>
              <a:rPr lang="vi-VN" sz="4200" dirty="0">
                <a:latin typeface="Arial" panose="020B0604020202020204" pitchFamily="34" charset="0"/>
                <a:cs typeface="Arial" panose="020B0604020202020204" pitchFamily="34" charset="0"/>
              </a:rPr>
              <a:t>.</a:t>
            </a:r>
          </a:p>
          <a:p>
            <a:pPr algn="just">
              <a:lnSpc>
                <a:spcPct val="150000"/>
              </a:lnSpc>
            </a:pPr>
            <a:r>
              <a:rPr lang="vi-VN" sz="4200" dirty="0">
                <a:latin typeface="Arial" panose="020B0604020202020204" pitchFamily="34" charset="0"/>
                <a:cs typeface="Arial" panose="020B0604020202020204" pitchFamily="34" charset="0"/>
              </a:rPr>
              <a:t>Biến cố nào là biến cố chắc chắn, biến cố không thể, biến cố ngẫu nhiên?</a:t>
            </a:r>
          </a:p>
        </p:txBody>
      </p:sp>
      <p:pic>
        <p:nvPicPr>
          <p:cNvPr id="24" name="Picture 23"/>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3140680" y="2956976"/>
            <a:ext cx="5162764" cy="5096574"/>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ppt_x"/>
                                          </p:val>
                                        </p:tav>
                                        <p:tav tm="100000">
                                          <p:val>
                                            <p:strVal val="#ppt_x"/>
                                          </p:val>
                                        </p:tav>
                                      </p:tavLst>
                                    </p:anim>
                                    <p:anim calcmode="lin" valueType="num">
                                      <p:cBhvr additive="base">
                                        <p:cTn id="8" dur="500" fill="hold"/>
                                        <p:tgtEl>
                                          <p:spTgt spid="22"/>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fltVal val="0"/>
                                          </p:val>
                                        </p:tav>
                                        <p:tav tm="100000">
                                          <p:val>
                                            <p:strVal val="#ppt_h"/>
                                          </p:val>
                                        </p:tav>
                                      </p:tavLst>
                                    </p:anim>
                                    <p:animEffect transition="in" filter="fade">
                                      <p:cBhvr>
                                        <p:cTn id="15" dur="500"/>
                                        <p:tgtEl>
                                          <p:spTgt spid="21"/>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23"/>
                                        </p:tgtEl>
                                        <p:attrNameLst>
                                          <p:attrName>style.visibility</p:attrName>
                                        </p:attrNameLst>
                                      </p:cBhvr>
                                      <p:to>
                                        <p:strVal val="visible"/>
                                      </p:to>
                                    </p:set>
                                    <p:animEffect transition="in" filter="wipe(left)">
                                      <p:cBhvr>
                                        <p:cTn id="20" dur="500"/>
                                        <p:tgtEl>
                                          <p:spTgt spid="23"/>
                                        </p:tgtEl>
                                      </p:cBhvr>
                                    </p:animEffect>
                                  </p:childTnLst>
                                </p:cTn>
                              </p:par>
                              <p:par>
                                <p:cTn id="21" presetID="10" presetClass="entr" presetSubtype="0" fill="hold" nodeType="withEffect">
                                  <p:stCondLst>
                                    <p:cond delay="0"/>
                                  </p:stCondLst>
                                  <p:childTnLst>
                                    <p:set>
                                      <p:cBhvr>
                                        <p:cTn id="22" dur="1" fill="hold">
                                          <p:stCondLst>
                                            <p:cond delay="0"/>
                                          </p:stCondLst>
                                        </p:cTn>
                                        <p:tgtEl>
                                          <p:spTgt spid="24"/>
                                        </p:tgtEl>
                                        <p:attrNameLst>
                                          <p:attrName>style.visibility</p:attrName>
                                        </p:attrNameLst>
                                      </p:cBhvr>
                                      <p:to>
                                        <p:strVal val="visible"/>
                                      </p:to>
                                    </p:set>
                                    <p:animEffect transition="in" filter="fade">
                                      <p:cBhvr>
                                        <p:cTn id="23"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23"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BFBF5"/>
        </a:solidFill>
        <a:effectLst/>
      </p:bgPr>
    </p:bg>
    <p:spTree>
      <p:nvGrpSpPr>
        <p:cNvPr id="1" name=""/>
        <p:cNvGrpSpPr/>
        <p:nvPr/>
      </p:nvGrpSpPr>
      <p:grpSpPr>
        <a:xfrm>
          <a:off x="0" y="0"/>
          <a:ext cx="0" cy="0"/>
          <a:chOff x="0" y="0"/>
          <a:chExt cx="0" cy="0"/>
        </a:xfrm>
      </p:grpSpPr>
      <p:grpSp>
        <p:nvGrpSpPr>
          <p:cNvPr id="4" name="Group 4"/>
          <p:cNvGrpSpPr/>
          <p:nvPr/>
        </p:nvGrpSpPr>
        <p:grpSpPr>
          <a:xfrm>
            <a:off x="-1189603" y="495300"/>
            <a:ext cx="18848256" cy="10034920"/>
            <a:chOff x="0" y="0"/>
            <a:chExt cx="76259650" cy="40601079"/>
          </a:xfrm>
        </p:grpSpPr>
        <p:sp>
          <p:nvSpPr>
            <p:cNvPr id="5" name="Freeform 5"/>
            <p:cNvSpPr/>
            <p:nvPr/>
          </p:nvSpPr>
          <p:spPr>
            <a:xfrm>
              <a:off x="0" y="0"/>
              <a:ext cx="76259649" cy="40601078"/>
            </a:xfrm>
            <a:custGeom>
              <a:avLst/>
              <a:gdLst/>
              <a:ahLst/>
              <a:cxnLst/>
              <a:rect l="l" t="t" r="r" b="b"/>
              <a:pathLst>
                <a:path w="76259649" h="40601078">
                  <a:moveTo>
                    <a:pt x="76033592" y="0"/>
                  </a:moveTo>
                  <a:lnTo>
                    <a:pt x="0" y="0"/>
                  </a:lnTo>
                  <a:lnTo>
                    <a:pt x="0" y="40601078"/>
                  </a:lnTo>
                  <a:lnTo>
                    <a:pt x="76259649" y="40601078"/>
                  </a:lnTo>
                  <a:lnTo>
                    <a:pt x="76259649" y="0"/>
                  </a:lnTo>
                  <a:lnTo>
                    <a:pt x="76033592" y="0"/>
                  </a:lnTo>
                  <a:close/>
                  <a:moveTo>
                    <a:pt x="76033592" y="40375018"/>
                  </a:moveTo>
                  <a:lnTo>
                    <a:pt x="228600" y="40375018"/>
                  </a:lnTo>
                  <a:lnTo>
                    <a:pt x="228600" y="228600"/>
                  </a:lnTo>
                  <a:lnTo>
                    <a:pt x="76033592" y="228600"/>
                  </a:lnTo>
                  <a:lnTo>
                    <a:pt x="76033592" y="40375018"/>
                  </a:lnTo>
                  <a:close/>
                </a:path>
              </a:pathLst>
            </a:custGeom>
            <a:solidFill>
              <a:srgbClr val="01949A"/>
            </a:solidFill>
          </p:spPr>
        </p:sp>
      </p:grpSp>
      <p:sp>
        <p:nvSpPr>
          <p:cNvPr id="6" name="AutoShape 6"/>
          <p:cNvSpPr/>
          <p:nvPr/>
        </p:nvSpPr>
        <p:spPr>
          <a:xfrm>
            <a:off x="16538615" y="-776620"/>
            <a:ext cx="2212366" cy="3593078"/>
          </a:xfrm>
          <a:prstGeom prst="rect">
            <a:avLst/>
          </a:prstGeom>
          <a:solidFill>
            <a:srgbClr val="01949A"/>
          </a:solidFill>
        </p:spPr>
      </p:sp>
      <p:sp>
        <p:nvSpPr>
          <p:cNvPr id="9" name="AutoShape 9"/>
          <p:cNvSpPr/>
          <p:nvPr/>
        </p:nvSpPr>
        <p:spPr>
          <a:xfrm>
            <a:off x="-1254725" y="9656751"/>
            <a:ext cx="3878616" cy="1492154"/>
          </a:xfrm>
          <a:prstGeom prst="rect">
            <a:avLst/>
          </a:prstGeom>
          <a:solidFill>
            <a:srgbClr val="CD0046"/>
          </a:solidFill>
        </p:spPr>
      </p:sp>
      <p:sp>
        <p:nvSpPr>
          <p:cNvPr id="21" name="Oval Callout 20"/>
          <p:cNvSpPr/>
          <p:nvPr/>
        </p:nvSpPr>
        <p:spPr>
          <a:xfrm>
            <a:off x="8234525" y="190500"/>
            <a:ext cx="1752600" cy="1219200"/>
          </a:xfrm>
          <a:prstGeom prst="wedgeEllipseCallout">
            <a:avLst>
              <a:gd name="adj1" fmla="val 34634"/>
              <a:gd name="adj2" fmla="val 53611"/>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4200" b="1" dirty="0" err="1">
                <a:solidFill>
                  <a:srgbClr val="C00000"/>
                </a:solidFill>
                <a:latin typeface="Arial" panose="020B0604020202020204" pitchFamily="34" charset="0"/>
                <a:cs typeface="Arial" panose="020B0604020202020204" pitchFamily="34" charset="0"/>
              </a:rPr>
              <a:t>Giải</a:t>
            </a:r>
            <a:endParaRPr lang="en-US" sz="4200" b="1" dirty="0">
              <a:solidFill>
                <a:srgbClr val="C00000"/>
              </a:solidFill>
              <a:latin typeface="Arial" panose="020B0604020202020204" pitchFamily="34" charset="0"/>
              <a:cs typeface="Arial" panose="020B0604020202020204" pitchFamily="34" charset="0"/>
            </a:endParaRPr>
          </a:p>
        </p:txBody>
      </p:sp>
      <p:sp>
        <p:nvSpPr>
          <p:cNvPr id="22" name="Rectangle 21"/>
          <p:cNvSpPr/>
          <p:nvPr/>
        </p:nvSpPr>
        <p:spPr>
          <a:xfrm>
            <a:off x="504013" y="1656049"/>
            <a:ext cx="15999966" cy="7848302"/>
          </a:xfrm>
          <a:prstGeom prst="rect">
            <a:avLst/>
          </a:prstGeom>
        </p:spPr>
        <p:txBody>
          <a:bodyPr wrap="square">
            <a:spAutoFit/>
          </a:bodyPr>
          <a:lstStyle/>
          <a:p>
            <a:pPr marL="571500" indent="-571500" algn="just">
              <a:lnSpc>
                <a:spcPct val="150000"/>
              </a:lnSpc>
              <a:buFont typeface="Arial" panose="020B0604020202020204" pitchFamily="34" charset="0"/>
              <a:buChar char="•"/>
            </a:pPr>
            <a:r>
              <a:rPr lang="vi-VN" sz="4200" dirty="0">
                <a:latin typeface="Arial" panose="020B0604020202020204" pitchFamily="34" charset="0"/>
                <a:cs typeface="Arial" panose="020B0604020202020204" pitchFamily="34" charset="0"/>
              </a:rPr>
              <a:t>Biến cố C: </a:t>
            </a:r>
            <a:r>
              <a:rPr lang="en-US" sz="4200" dirty="0">
                <a:latin typeface="Arial" panose="020B0604020202020204" pitchFamily="34" charset="0"/>
                <a:cs typeface="Arial" panose="020B0604020202020204" pitchFamily="34" charset="0"/>
              </a:rPr>
              <a:t>“</a:t>
            </a:r>
            <a:r>
              <a:rPr lang="vi-VN" sz="4200" dirty="0">
                <a:latin typeface="Arial" panose="020B0604020202020204" pitchFamily="34" charset="0"/>
                <a:cs typeface="Arial" panose="020B0604020202020204" pitchFamily="34" charset="0"/>
              </a:rPr>
              <a:t>Lan quay vào ô có số điểm là số tròn trăm</a:t>
            </a:r>
            <a:r>
              <a:rPr lang="en-US" sz="4200" dirty="0">
                <a:latin typeface="Arial" panose="020B0604020202020204" pitchFamily="34" charset="0"/>
                <a:cs typeface="Arial" panose="020B0604020202020204" pitchFamily="34" charset="0"/>
              </a:rPr>
              <a:t>”</a:t>
            </a:r>
            <a:r>
              <a:rPr lang="vi-VN" sz="4200" dirty="0">
                <a:latin typeface="Arial" panose="020B0604020202020204" pitchFamily="34" charset="0"/>
                <a:cs typeface="Arial" panose="020B0604020202020204" pitchFamily="34" charset="0"/>
              </a:rPr>
              <a:t> là </a:t>
            </a:r>
            <a:r>
              <a:rPr lang="vi-VN" sz="4200" dirty="0">
                <a:solidFill>
                  <a:srgbClr val="0070C0"/>
                </a:solidFill>
                <a:latin typeface="Arial" panose="020B0604020202020204" pitchFamily="34" charset="0"/>
                <a:cs typeface="Arial" panose="020B0604020202020204" pitchFamily="34" charset="0"/>
              </a:rPr>
              <a:t>biến cố chắc chắn</a:t>
            </a:r>
            <a:r>
              <a:rPr lang="vi-VN" sz="4200" dirty="0">
                <a:latin typeface="Arial" panose="020B0604020202020204" pitchFamily="34" charset="0"/>
                <a:cs typeface="Arial" panose="020B0604020202020204" pitchFamily="34" charset="0"/>
              </a:rPr>
              <a:t> (vì số điểm ở tất cả các ô đều là số tròn trăm).</a:t>
            </a:r>
          </a:p>
          <a:p>
            <a:pPr marL="571500" indent="-571500" algn="just">
              <a:lnSpc>
                <a:spcPct val="150000"/>
              </a:lnSpc>
              <a:buFont typeface="Arial" panose="020B0604020202020204" pitchFamily="34" charset="0"/>
              <a:buChar char="•"/>
            </a:pPr>
            <a:r>
              <a:rPr lang="vi-VN" sz="4200" dirty="0">
                <a:latin typeface="Arial" panose="020B0604020202020204" pitchFamily="34" charset="0"/>
                <a:cs typeface="Arial" panose="020B0604020202020204" pitchFamily="34" charset="0"/>
              </a:rPr>
              <a:t>Biến cố A: “Lan quay vào ô có số điểm lớn hơn 500 điểm” là </a:t>
            </a:r>
            <a:r>
              <a:rPr lang="vi-VN" sz="4200" dirty="0">
                <a:solidFill>
                  <a:srgbClr val="0070C0"/>
                </a:solidFill>
                <a:latin typeface="Arial" panose="020B0604020202020204" pitchFamily="34" charset="0"/>
                <a:cs typeface="Arial" panose="020B0604020202020204" pitchFamily="34" charset="0"/>
              </a:rPr>
              <a:t>biến cố ngẫu nhiên </a:t>
            </a:r>
            <a:r>
              <a:rPr lang="vi-VN" sz="4200" dirty="0">
                <a:latin typeface="Arial" panose="020B0604020202020204" pitchFamily="34" charset="0"/>
                <a:cs typeface="Arial" panose="020B0604020202020204" pitchFamily="34" charset="0"/>
              </a:rPr>
              <a:t>(vì không biết trước được mũi tên sẽ dừng ở ô nào. Chẳng hạn biến cố A xảy ra khi mũi tên dừng ở </a:t>
            </a:r>
            <a:r>
              <a:rPr lang="en-US" sz="4200" dirty="0">
                <a:latin typeface="Arial" panose="020B0604020202020204" pitchFamily="34" charset="0"/>
                <a:cs typeface="Arial" panose="020B0604020202020204" pitchFamily="34" charset="0"/>
              </a:rPr>
              <a:t>ô</a:t>
            </a:r>
            <a:r>
              <a:rPr lang="vi-VN" sz="4200" dirty="0">
                <a:latin typeface="Arial" panose="020B0604020202020204" pitchFamily="34" charset="0"/>
                <a:cs typeface="Arial" panose="020B0604020202020204" pitchFamily="34" charset="0"/>
              </a:rPr>
              <a:t> 1000 điểm và không xảy ra khi mũi tên dừng ở ô 400 điểm).</a:t>
            </a:r>
          </a:p>
          <a:p>
            <a:pPr marL="571500" indent="-571500" algn="just">
              <a:lnSpc>
                <a:spcPct val="150000"/>
              </a:lnSpc>
              <a:buFont typeface="Arial" panose="020B0604020202020204" pitchFamily="34" charset="0"/>
              <a:buChar char="•"/>
            </a:pPr>
            <a:r>
              <a:rPr lang="vi-VN" sz="4200" dirty="0">
                <a:latin typeface="Arial" panose="020B0604020202020204" pitchFamily="34" charset="0"/>
                <a:cs typeface="Arial" panose="020B0604020202020204" pitchFamily="34" charset="0"/>
              </a:rPr>
              <a:t>Biến cố B: </a:t>
            </a:r>
            <a:r>
              <a:rPr lang="en-US" sz="4200" dirty="0">
                <a:latin typeface="Arial" panose="020B0604020202020204" pitchFamily="34" charset="0"/>
                <a:cs typeface="Arial" panose="020B0604020202020204" pitchFamily="34" charset="0"/>
              </a:rPr>
              <a:t>“</a:t>
            </a:r>
            <a:r>
              <a:rPr lang="vi-VN" sz="4200" dirty="0">
                <a:latin typeface="Arial" panose="020B0604020202020204" pitchFamily="34" charset="0"/>
                <a:cs typeface="Arial" panose="020B0604020202020204" pitchFamily="34" charset="0"/>
              </a:rPr>
              <a:t>Lan quay vào ô có số điểm nhỏ hơn 100 điểm</a:t>
            </a:r>
            <a:r>
              <a:rPr lang="en-US" sz="4200" dirty="0">
                <a:latin typeface="Arial" panose="020B0604020202020204" pitchFamily="34" charset="0"/>
                <a:cs typeface="Arial" panose="020B0604020202020204" pitchFamily="34" charset="0"/>
              </a:rPr>
              <a:t>”</a:t>
            </a:r>
            <a:r>
              <a:rPr lang="vi-VN" sz="4200" dirty="0">
                <a:latin typeface="Arial" panose="020B0604020202020204" pitchFamily="34" charset="0"/>
                <a:cs typeface="Arial" panose="020B0604020202020204" pitchFamily="34" charset="0"/>
              </a:rPr>
              <a:t> là </a:t>
            </a:r>
            <a:r>
              <a:rPr lang="vi-VN" sz="4200" dirty="0">
                <a:solidFill>
                  <a:srgbClr val="0070C0"/>
                </a:solidFill>
                <a:latin typeface="Arial" panose="020B0604020202020204" pitchFamily="34" charset="0"/>
                <a:cs typeface="Arial" panose="020B0604020202020204" pitchFamily="34" charset="0"/>
              </a:rPr>
              <a:t>biến cố không thể </a:t>
            </a:r>
            <a:r>
              <a:rPr lang="vi-VN" sz="4200" dirty="0">
                <a:latin typeface="Arial" panose="020B0604020202020204" pitchFamily="34" charset="0"/>
                <a:cs typeface="Arial" panose="020B0604020202020204" pitchFamily="34" charset="0"/>
              </a:rPr>
              <a:t>(Vì không ô nào có số điểm nhỏ hơn 100)</a:t>
            </a:r>
            <a:r>
              <a:rPr lang="en-US" sz="4200" dirty="0">
                <a:latin typeface="Arial" panose="020B0604020202020204" pitchFamily="34" charset="0"/>
                <a:cs typeface="Arial" panose="020B0604020202020204" pitchFamily="34" charset="0"/>
              </a:rPr>
              <a:t>.</a:t>
            </a:r>
            <a:endParaRPr lang="vi-VN" sz="4200" dirty="0">
              <a:latin typeface="Arial" panose="020B0604020202020204" pitchFamily="34" charset="0"/>
              <a:cs typeface="Arial" panose="020B0604020202020204" pitchFamily="34" charset="0"/>
            </a:endParaRPr>
          </a:p>
        </p:txBody>
      </p:sp>
      <p:pic>
        <p:nvPicPr>
          <p:cNvPr id="24" name="Picture 23"/>
          <p:cNvPicPr>
            <a:picLocks noChangeAspect="1"/>
          </p:cNvPicPr>
          <p:nvPr/>
        </p:nvPicPr>
        <p:blipFill>
          <a:blip r:embed="rId2"/>
          <a:stretch>
            <a:fillRect/>
          </a:stretch>
        </p:blipFill>
        <p:spPr>
          <a:xfrm>
            <a:off x="16251072" y="8039100"/>
            <a:ext cx="1960378" cy="2247900"/>
          </a:xfrm>
          <a:prstGeom prst="rect">
            <a:avLst/>
          </a:prstGeom>
        </p:spPr>
      </p:pic>
    </p:spTree>
  </p:cSld>
  <p:clrMapOvr>
    <a:masterClrMapping/>
  </p:clrMapOvr>
  <p:transition spd="med">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2">
                                            <p:txEl>
                                              <p:pRg st="0" end="0"/>
                                            </p:txEl>
                                          </p:spTgt>
                                        </p:tgtEl>
                                        <p:attrNameLst>
                                          <p:attrName>style.visibility</p:attrName>
                                        </p:attrNameLst>
                                      </p:cBhvr>
                                      <p:to>
                                        <p:strVal val="visible"/>
                                      </p:to>
                                    </p:set>
                                    <p:animEffect transition="in" filter="barn(inVertical)">
                                      <p:cBhvr>
                                        <p:cTn id="7" dur="500"/>
                                        <p:tgtEl>
                                          <p:spTgt spid="2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2">
                                            <p:txEl>
                                              <p:pRg st="1" end="1"/>
                                            </p:txEl>
                                          </p:spTgt>
                                        </p:tgtEl>
                                        <p:attrNameLst>
                                          <p:attrName>style.visibility</p:attrName>
                                        </p:attrNameLst>
                                      </p:cBhvr>
                                      <p:to>
                                        <p:strVal val="visible"/>
                                      </p:to>
                                    </p:set>
                                    <p:animEffect transition="in" filter="wipe(left)">
                                      <p:cBhvr>
                                        <p:cTn id="12" dur="500"/>
                                        <p:tgtEl>
                                          <p:spTgt spid="2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22">
                                            <p:txEl>
                                              <p:pRg st="2" end="2"/>
                                            </p:txEl>
                                          </p:spTgt>
                                        </p:tgtEl>
                                        <p:attrNameLst>
                                          <p:attrName>style.visibility</p:attrName>
                                        </p:attrNameLst>
                                      </p:cBhvr>
                                      <p:to>
                                        <p:strVal val="visible"/>
                                      </p:to>
                                    </p:set>
                                    <p:anim calcmode="lin" valueType="num">
                                      <p:cBhvr additive="base">
                                        <p:cTn id="17" dur="500" fill="hold"/>
                                        <p:tgtEl>
                                          <p:spTgt spid="22">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22">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BFBF5"/>
        </a:solidFill>
        <a:effectLst/>
      </p:bgPr>
    </p:bg>
    <p:spTree>
      <p:nvGrpSpPr>
        <p:cNvPr id="1" name=""/>
        <p:cNvGrpSpPr/>
        <p:nvPr/>
      </p:nvGrpSpPr>
      <p:grpSpPr>
        <a:xfrm>
          <a:off x="0" y="0"/>
          <a:ext cx="0" cy="0"/>
          <a:chOff x="0" y="0"/>
          <a:chExt cx="0" cy="0"/>
        </a:xfrm>
      </p:grpSpPr>
      <p:grpSp>
        <p:nvGrpSpPr>
          <p:cNvPr id="2" name="Group 2"/>
          <p:cNvGrpSpPr/>
          <p:nvPr/>
        </p:nvGrpSpPr>
        <p:grpSpPr>
          <a:xfrm>
            <a:off x="838200" y="-1023355"/>
            <a:ext cx="18015131" cy="10723154"/>
            <a:chOff x="0" y="0"/>
            <a:chExt cx="72888844" cy="43385658"/>
          </a:xfrm>
        </p:grpSpPr>
        <p:sp>
          <p:nvSpPr>
            <p:cNvPr id="3" name="Freeform 3"/>
            <p:cNvSpPr/>
            <p:nvPr/>
          </p:nvSpPr>
          <p:spPr>
            <a:xfrm>
              <a:off x="0" y="0"/>
              <a:ext cx="72888841" cy="43385659"/>
            </a:xfrm>
            <a:custGeom>
              <a:avLst/>
              <a:gdLst/>
              <a:ahLst/>
              <a:cxnLst/>
              <a:rect l="l" t="t" r="r" b="b"/>
              <a:pathLst>
                <a:path w="72888841" h="43385659">
                  <a:moveTo>
                    <a:pt x="72662783" y="0"/>
                  </a:moveTo>
                  <a:lnTo>
                    <a:pt x="0" y="0"/>
                  </a:lnTo>
                  <a:lnTo>
                    <a:pt x="0" y="43385659"/>
                  </a:lnTo>
                  <a:lnTo>
                    <a:pt x="72888841" y="43385659"/>
                  </a:lnTo>
                  <a:lnTo>
                    <a:pt x="72888841" y="0"/>
                  </a:lnTo>
                  <a:lnTo>
                    <a:pt x="72662783" y="0"/>
                  </a:lnTo>
                  <a:close/>
                  <a:moveTo>
                    <a:pt x="72662783" y="43159598"/>
                  </a:moveTo>
                  <a:lnTo>
                    <a:pt x="228600" y="43159598"/>
                  </a:lnTo>
                  <a:lnTo>
                    <a:pt x="228600" y="228600"/>
                  </a:lnTo>
                  <a:lnTo>
                    <a:pt x="72662783" y="228600"/>
                  </a:lnTo>
                  <a:lnTo>
                    <a:pt x="72662783" y="43159598"/>
                  </a:lnTo>
                  <a:close/>
                </a:path>
              </a:pathLst>
            </a:custGeom>
            <a:solidFill>
              <a:srgbClr val="01949A"/>
            </a:solidFill>
          </p:spPr>
        </p:sp>
      </p:grpSp>
      <p:sp>
        <p:nvSpPr>
          <p:cNvPr id="29" name="AutoShape 29"/>
          <p:cNvSpPr/>
          <p:nvPr/>
        </p:nvSpPr>
        <p:spPr>
          <a:xfrm>
            <a:off x="-879026" y="3390900"/>
            <a:ext cx="2212366" cy="3593078"/>
          </a:xfrm>
          <a:prstGeom prst="rect">
            <a:avLst/>
          </a:prstGeom>
          <a:solidFill>
            <a:srgbClr val="01949A"/>
          </a:solidFill>
        </p:spPr>
      </p:sp>
      <p:sp>
        <p:nvSpPr>
          <p:cNvPr id="30" name="AutoShape 30"/>
          <p:cNvSpPr/>
          <p:nvPr/>
        </p:nvSpPr>
        <p:spPr>
          <a:xfrm>
            <a:off x="15573293" y="-1026819"/>
            <a:ext cx="3878616" cy="3194627"/>
          </a:xfrm>
          <a:prstGeom prst="rect">
            <a:avLst/>
          </a:prstGeom>
          <a:solidFill>
            <a:srgbClr val="CD0046"/>
          </a:solidFill>
        </p:spPr>
      </p:sp>
      <p:cxnSp>
        <p:nvCxnSpPr>
          <p:cNvPr id="32" name="Straight Connector 31"/>
          <p:cNvCxnSpPr/>
          <p:nvPr/>
        </p:nvCxnSpPr>
        <p:spPr>
          <a:xfrm>
            <a:off x="0" y="1409700"/>
            <a:ext cx="15573293" cy="0"/>
          </a:xfrm>
          <a:prstGeom prst="line">
            <a:avLst/>
          </a:prstGeom>
          <a:ln w="57150">
            <a:solidFill>
              <a:srgbClr val="01949A"/>
            </a:solidFill>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4953000" y="261621"/>
            <a:ext cx="8382000" cy="982513"/>
          </a:xfrm>
          <a:prstGeom prst="rect">
            <a:avLst/>
          </a:prstGeom>
          <a:noFill/>
        </p:spPr>
        <p:txBody>
          <a:bodyPr wrap="square" rtlCol="0">
            <a:spAutoFit/>
          </a:bodyPr>
          <a:lstStyle/>
          <a:p>
            <a:pPr algn="ctr">
              <a:lnSpc>
                <a:spcPct val="150000"/>
              </a:lnSpc>
            </a:pPr>
            <a:r>
              <a:rPr lang="en-US" sz="4400" b="1" dirty="0">
                <a:solidFill>
                  <a:schemeClr val="tx2"/>
                </a:solidFill>
                <a:latin typeface="Arial" panose="020B0604020202020204" pitchFamily="34" charset="0"/>
                <a:cs typeface="Arial" panose="020B0604020202020204" pitchFamily="34" charset="0"/>
              </a:rPr>
              <a:t>LUYỆN TẬP</a:t>
            </a:r>
          </a:p>
        </p:txBody>
      </p:sp>
      <p:sp>
        <p:nvSpPr>
          <p:cNvPr id="35" name="Rectangle 34"/>
          <p:cNvSpPr/>
          <p:nvPr/>
        </p:nvSpPr>
        <p:spPr>
          <a:xfrm>
            <a:off x="1660234" y="1773381"/>
            <a:ext cx="8154967" cy="5909310"/>
          </a:xfrm>
          <a:prstGeom prst="rect">
            <a:avLst/>
          </a:prstGeom>
        </p:spPr>
        <p:txBody>
          <a:bodyPr wrap="square">
            <a:spAutoFit/>
          </a:bodyPr>
          <a:lstStyle/>
          <a:p>
            <a:pPr algn="just">
              <a:lnSpc>
                <a:spcPct val="150000"/>
              </a:lnSpc>
            </a:pPr>
            <a:r>
              <a:rPr lang="vi-VN" sz="4200" b="1" dirty="0">
                <a:solidFill>
                  <a:srgbClr val="0070C0"/>
                </a:solidFill>
                <a:latin typeface="Arial" panose="020B0604020202020204" pitchFamily="34" charset="0"/>
                <a:cs typeface="Arial" panose="020B0604020202020204" pitchFamily="34" charset="0"/>
              </a:rPr>
              <a:t>Câu 1.  </a:t>
            </a:r>
            <a:r>
              <a:rPr lang="vi-VN" sz="4200" dirty="0">
                <a:latin typeface="Arial" panose="020B0604020202020204" pitchFamily="34" charset="0"/>
                <a:cs typeface="Arial" panose="020B0604020202020204" pitchFamily="34" charset="0"/>
              </a:rPr>
              <a:t>Biến cố chắc chắn là</a:t>
            </a:r>
          </a:p>
          <a:p>
            <a:pPr algn="just">
              <a:lnSpc>
                <a:spcPct val="150000"/>
              </a:lnSpc>
            </a:pPr>
            <a:r>
              <a:rPr lang="vi-VN" sz="4200" dirty="0">
                <a:latin typeface="Arial" panose="020B0604020202020204" pitchFamily="34" charset="0"/>
                <a:cs typeface="Arial" panose="020B0604020202020204" pitchFamily="34" charset="0"/>
              </a:rPr>
              <a:t>A. biến cố luôn xảy ra;    </a:t>
            </a:r>
          </a:p>
          <a:p>
            <a:pPr algn="just">
              <a:lnSpc>
                <a:spcPct val="150000"/>
              </a:lnSpc>
            </a:pPr>
            <a:r>
              <a:rPr lang="vi-VN" sz="4200" dirty="0">
                <a:latin typeface="Arial" panose="020B0604020202020204" pitchFamily="34" charset="0"/>
                <a:cs typeface="Arial" panose="020B0604020202020204" pitchFamily="34" charset="0"/>
              </a:rPr>
              <a:t>B. biến cố không bao giờ xảy ra;        </a:t>
            </a:r>
          </a:p>
          <a:p>
            <a:pPr algn="just">
              <a:lnSpc>
                <a:spcPct val="150000"/>
              </a:lnSpc>
            </a:pPr>
            <a:r>
              <a:rPr lang="vi-VN" sz="4200" dirty="0">
                <a:latin typeface="Arial" panose="020B0604020202020204" pitchFamily="34" charset="0"/>
                <a:cs typeface="Arial" panose="020B0604020202020204" pitchFamily="34" charset="0"/>
              </a:rPr>
              <a:t>C. biến cố không thể biết trước nó có xảy ra hay không;  </a:t>
            </a:r>
          </a:p>
          <a:p>
            <a:pPr algn="just">
              <a:lnSpc>
                <a:spcPct val="150000"/>
              </a:lnSpc>
            </a:pPr>
            <a:r>
              <a:rPr lang="vi-VN" sz="4200" dirty="0">
                <a:latin typeface="Arial" panose="020B0604020202020204" pitchFamily="34" charset="0"/>
                <a:cs typeface="Arial" panose="020B0604020202020204" pitchFamily="34" charset="0"/>
              </a:rPr>
              <a:t>D. Các đáp án trên đều sai.</a:t>
            </a:r>
          </a:p>
        </p:txBody>
      </p:sp>
      <p:sp>
        <p:nvSpPr>
          <p:cNvPr id="36" name="Rectangle 35"/>
          <p:cNvSpPr/>
          <p:nvPr/>
        </p:nvSpPr>
        <p:spPr>
          <a:xfrm>
            <a:off x="10653401" y="2494400"/>
            <a:ext cx="7281167" cy="6878806"/>
          </a:xfrm>
          <a:prstGeom prst="rect">
            <a:avLst/>
          </a:prstGeom>
        </p:spPr>
        <p:txBody>
          <a:bodyPr wrap="square">
            <a:spAutoFit/>
          </a:bodyPr>
          <a:lstStyle/>
          <a:p>
            <a:pPr algn="just">
              <a:lnSpc>
                <a:spcPct val="150000"/>
              </a:lnSpc>
            </a:pPr>
            <a:r>
              <a:rPr lang="en-US" sz="4200" b="1" dirty="0" err="1">
                <a:solidFill>
                  <a:srgbClr val="00B050"/>
                </a:solidFill>
                <a:latin typeface="Arial" panose="020B0604020202020204" pitchFamily="34" charset="0"/>
                <a:cs typeface="Arial" panose="020B0604020202020204" pitchFamily="34" charset="0"/>
              </a:rPr>
              <a:t>Câu</a:t>
            </a:r>
            <a:r>
              <a:rPr lang="en-US" sz="4200" b="1" dirty="0">
                <a:solidFill>
                  <a:srgbClr val="00B050"/>
                </a:solidFill>
                <a:latin typeface="Arial" panose="020B0604020202020204" pitchFamily="34" charset="0"/>
                <a:cs typeface="Arial" panose="020B0604020202020204" pitchFamily="34" charset="0"/>
              </a:rPr>
              <a:t> 2. </a:t>
            </a:r>
            <a:r>
              <a:rPr lang="en-US" sz="4200" dirty="0" err="1">
                <a:latin typeface="Arial" panose="020B0604020202020204" pitchFamily="34" charset="0"/>
                <a:cs typeface="Arial" panose="020B0604020202020204" pitchFamily="34" charset="0"/>
              </a:rPr>
              <a:t>Biến</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cố</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Ngày</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mai</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em</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sẽ</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gặp</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một</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bạn</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học</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sinh</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sinh</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năm</a:t>
            </a:r>
            <a:r>
              <a:rPr lang="en-US" sz="4200" dirty="0">
                <a:latin typeface="Arial" panose="020B0604020202020204" pitchFamily="34" charset="0"/>
                <a:cs typeface="Arial" panose="020B0604020202020204" pitchFamily="34" charset="0"/>
              </a:rPr>
              <a:t> 1800” </a:t>
            </a:r>
            <a:r>
              <a:rPr lang="en-US" sz="4200" dirty="0" err="1">
                <a:latin typeface="Arial" panose="020B0604020202020204" pitchFamily="34" charset="0"/>
                <a:cs typeface="Arial" panose="020B0604020202020204" pitchFamily="34" charset="0"/>
              </a:rPr>
              <a:t>là</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biến</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cố</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gì</a:t>
            </a:r>
            <a:r>
              <a:rPr lang="en-US" sz="4200" dirty="0">
                <a:latin typeface="Arial" panose="020B0604020202020204" pitchFamily="34" charset="0"/>
                <a:cs typeface="Arial" panose="020B0604020202020204" pitchFamily="34" charset="0"/>
              </a:rPr>
              <a:t>?</a:t>
            </a:r>
          </a:p>
          <a:p>
            <a:pPr algn="just">
              <a:lnSpc>
                <a:spcPct val="150000"/>
              </a:lnSpc>
            </a:pPr>
            <a:r>
              <a:rPr lang="en-US" sz="4200" dirty="0">
                <a:latin typeface="Arial" panose="020B0604020202020204" pitchFamily="34" charset="0"/>
                <a:cs typeface="Arial" panose="020B0604020202020204" pitchFamily="34" charset="0"/>
              </a:rPr>
              <a:t>A. </a:t>
            </a:r>
            <a:r>
              <a:rPr lang="en-US" sz="4200" dirty="0" err="1">
                <a:latin typeface="Arial" panose="020B0604020202020204" pitchFamily="34" charset="0"/>
                <a:cs typeface="Arial" panose="020B0604020202020204" pitchFamily="34" charset="0"/>
              </a:rPr>
              <a:t>Biến</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cố</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ngẫu</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nhiên</a:t>
            </a:r>
            <a:r>
              <a:rPr lang="en-US" sz="4200" dirty="0">
                <a:latin typeface="Arial" panose="020B0604020202020204" pitchFamily="34" charset="0"/>
                <a:cs typeface="Arial" panose="020B0604020202020204" pitchFamily="34" charset="0"/>
              </a:rPr>
              <a:t>;   </a:t>
            </a:r>
          </a:p>
          <a:p>
            <a:pPr algn="just">
              <a:lnSpc>
                <a:spcPct val="150000"/>
              </a:lnSpc>
            </a:pPr>
            <a:r>
              <a:rPr lang="en-US" sz="4200" dirty="0">
                <a:latin typeface="Arial" panose="020B0604020202020204" pitchFamily="34" charset="0"/>
                <a:cs typeface="Arial" panose="020B0604020202020204" pitchFamily="34" charset="0"/>
              </a:rPr>
              <a:t>B. </a:t>
            </a:r>
            <a:r>
              <a:rPr lang="en-US" sz="4200" dirty="0" err="1">
                <a:latin typeface="Arial" panose="020B0604020202020204" pitchFamily="34" charset="0"/>
                <a:cs typeface="Arial" panose="020B0604020202020204" pitchFamily="34" charset="0"/>
              </a:rPr>
              <a:t>Biến</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cố</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không</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thể</a:t>
            </a:r>
            <a:r>
              <a:rPr lang="en-US" sz="4200" dirty="0">
                <a:latin typeface="Arial" panose="020B0604020202020204" pitchFamily="34" charset="0"/>
                <a:cs typeface="Arial" panose="020B0604020202020204" pitchFamily="34" charset="0"/>
              </a:rPr>
              <a:t>;     </a:t>
            </a:r>
          </a:p>
          <a:p>
            <a:pPr algn="just">
              <a:lnSpc>
                <a:spcPct val="150000"/>
              </a:lnSpc>
            </a:pPr>
            <a:r>
              <a:rPr lang="en-US" sz="4200" dirty="0">
                <a:latin typeface="Arial" panose="020B0604020202020204" pitchFamily="34" charset="0"/>
                <a:cs typeface="Arial" panose="020B0604020202020204" pitchFamily="34" charset="0"/>
              </a:rPr>
              <a:t>C. </a:t>
            </a:r>
            <a:r>
              <a:rPr lang="en-US" sz="4200" dirty="0" err="1">
                <a:latin typeface="Arial" panose="020B0604020202020204" pitchFamily="34" charset="0"/>
                <a:cs typeface="Arial" panose="020B0604020202020204" pitchFamily="34" charset="0"/>
              </a:rPr>
              <a:t>Biến</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cố</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chắc</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chắn</a:t>
            </a:r>
            <a:r>
              <a:rPr lang="en-US" sz="4200" dirty="0">
                <a:latin typeface="Arial" panose="020B0604020202020204" pitchFamily="34" charset="0"/>
                <a:cs typeface="Arial" panose="020B0604020202020204" pitchFamily="34" charset="0"/>
              </a:rPr>
              <a:t>;     </a:t>
            </a:r>
          </a:p>
          <a:p>
            <a:pPr algn="just">
              <a:lnSpc>
                <a:spcPct val="150000"/>
              </a:lnSpc>
            </a:pPr>
            <a:r>
              <a:rPr lang="en-US" sz="4200" dirty="0">
                <a:latin typeface="Arial" panose="020B0604020202020204" pitchFamily="34" charset="0"/>
                <a:cs typeface="Arial" panose="020B0604020202020204" pitchFamily="34" charset="0"/>
              </a:rPr>
              <a:t>D. </a:t>
            </a:r>
            <a:r>
              <a:rPr lang="en-US" sz="4200" dirty="0" err="1">
                <a:latin typeface="Arial" panose="020B0604020202020204" pitchFamily="34" charset="0"/>
                <a:cs typeface="Arial" panose="020B0604020202020204" pitchFamily="34" charset="0"/>
              </a:rPr>
              <a:t>Biến</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cố</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chắc</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chắn</a:t>
            </a:r>
            <a:r>
              <a:rPr lang="en-US" sz="4200" dirty="0">
                <a:latin typeface="Arial" panose="020B0604020202020204" pitchFamily="34" charset="0"/>
                <a:cs typeface="Arial" panose="020B0604020202020204" pitchFamily="34" charset="0"/>
              </a:rPr>
              <a:t>;     </a:t>
            </a:r>
          </a:p>
        </p:txBody>
      </p:sp>
      <p:sp>
        <p:nvSpPr>
          <p:cNvPr id="37" name="Oval 36"/>
          <p:cNvSpPr/>
          <p:nvPr/>
        </p:nvSpPr>
        <p:spPr>
          <a:xfrm>
            <a:off x="1333340" y="2857500"/>
            <a:ext cx="1028860" cy="990600"/>
          </a:xfrm>
          <a:prstGeom prst="ellips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p:cNvSpPr/>
          <p:nvPr/>
        </p:nvSpPr>
        <p:spPr>
          <a:xfrm>
            <a:off x="10392731" y="6362700"/>
            <a:ext cx="1028860" cy="990600"/>
          </a:xfrm>
          <a:prstGeom prst="ellips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 name="Picture 39"/>
          <p:cNvPicPr>
            <a:picLocks noChangeAspect="1"/>
          </p:cNvPicPr>
          <p:nvPr/>
        </p:nvPicPr>
        <p:blipFill>
          <a:blip r:embed="rId2"/>
          <a:stretch>
            <a:fillRect/>
          </a:stretch>
        </p:blipFill>
        <p:spPr>
          <a:xfrm>
            <a:off x="5737717" y="8350355"/>
            <a:ext cx="2908044" cy="1713124"/>
          </a:xfrm>
          <a:prstGeom prst="rect">
            <a:avLst/>
          </a:prstGeom>
        </p:spPr>
      </p:pic>
    </p:spTree>
  </p:cSld>
  <p:clrMapOvr>
    <a:masterClrMapping/>
  </p:clrMapOvr>
  <p:transition spd="slow">
    <p:diamon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500"/>
                                        <p:tgtEl>
                                          <p:spTgt spid="35"/>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7"/>
                                        </p:tgtEl>
                                        <p:attrNameLst>
                                          <p:attrName>style.visibility</p:attrName>
                                        </p:attrNameLst>
                                      </p:cBhvr>
                                      <p:to>
                                        <p:strVal val="visible"/>
                                      </p:to>
                                    </p:set>
                                    <p:animEffect transition="in" filter="wheel(1)">
                                      <p:cBhvr>
                                        <p:cTn id="12" dur="500"/>
                                        <p:tgtEl>
                                          <p:spTgt spid="37"/>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36"/>
                                        </p:tgtEl>
                                        <p:attrNameLst>
                                          <p:attrName>style.visibility</p:attrName>
                                        </p:attrNameLst>
                                      </p:cBhvr>
                                      <p:to>
                                        <p:strVal val="visible"/>
                                      </p:to>
                                    </p:set>
                                    <p:animEffect transition="in" filter="fade">
                                      <p:cBhvr>
                                        <p:cTn id="17" dur="500"/>
                                        <p:tgtEl>
                                          <p:spTgt spid="36"/>
                                        </p:tgtEl>
                                      </p:cBhvr>
                                    </p:animEffect>
                                    <p:anim calcmode="lin" valueType="num">
                                      <p:cBhvr>
                                        <p:cTn id="18" dur="500" fill="hold"/>
                                        <p:tgtEl>
                                          <p:spTgt spid="36"/>
                                        </p:tgtEl>
                                        <p:attrNameLst>
                                          <p:attrName>ppt_x</p:attrName>
                                        </p:attrNameLst>
                                      </p:cBhvr>
                                      <p:tavLst>
                                        <p:tav tm="0">
                                          <p:val>
                                            <p:strVal val="#ppt_x"/>
                                          </p:val>
                                        </p:tav>
                                        <p:tav tm="100000">
                                          <p:val>
                                            <p:strVal val="#ppt_x"/>
                                          </p:val>
                                        </p:tav>
                                      </p:tavLst>
                                    </p:anim>
                                    <p:anim calcmode="lin" valueType="num">
                                      <p:cBhvr>
                                        <p:cTn id="19" dur="500" fill="hold"/>
                                        <p:tgtEl>
                                          <p:spTgt spid="36"/>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1" presetClass="entr" presetSubtype="1" fill="hold" grpId="0" nodeType="clickEffect">
                                  <p:stCondLst>
                                    <p:cond delay="0"/>
                                  </p:stCondLst>
                                  <p:childTnLst>
                                    <p:set>
                                      <p:cBhvr>
                                        <p:cTn id="23" dur="1" fill="hold">
                                          <p:stCondLst>
                                            <p:cond delay="0"/>
                                          </p:stCondLst>
                                        </p:cTn>
                                        <p:tgtEl>
                                          <p:spTgt spid="38"/>
                                        </p:tgtEl>
                                        <p:attrNameLst>
                                          <p:attrName>style.visibility</p:attrName>
                                        </p:attrNameLst>
                                      </p:cBhvr>
                                      <p:to>
                                        <p:strVal val="visible"/>
                                      </p:to>
                                    </p:set>
                                    <p:animEffect transition="in" filter="wheel(1)">
                                      <p:cBhvr>
                                        <p:cTn id="24"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36" grpId="0"/>
      <p:bldP spid="37" grpId="0" animBg="1"/>
      <p:bldP spid="38"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BFBF5"/>
        </a:solidFill>
        <a:effectLst/>
      </p:bgPr>
    </p:bg>
    <p:spTree>
      <p:nvGrpSpPr>
        <p:cNvPr id="1" name=""/>
        <p:cNvGrpSpPr/>
        <p:nvPr/>
      </p:nvGrpSpPr>
      <p:grpSpPr>
        <a:xfrm>
          <a:off x="0" y="0"/>
          <a:ext cx="0" cy="0"/>
          <a:chOff x="0" y="0"/>
          <a:chExt cx="0" cy="0"/>
        </a:xfrm>
      </p:grpSpPr>
      <p:grpSp>
        <p:nvGrpSpPr>
          <p:cNvPr id="2" name="Group 2"/>
          <p:cNvGrpSpPr/>
          <p:nvPr/>
        </p:nvGrpSpPr>
        <p:grpSpPr>
          <a:xfrm>
            <a:off x="412912" y="412912"/>
            <a:ext cx="17435566" cy="10324703"/>
            <a:chOff x="0" y="0"/>
            <a:chExt cx="70543935" cy="41773533"/>
          </a:xfrm>
        </p:grpSpPr>
        <p:sp>
          <p:nvSpPr>
            <p:cNvPr id="3" name="Freeform 3"/>
            <p:cNvSpPr/>
            <p:nvPr/>
          </p:nvSpPr>
          <p:spPr>
            <a:xfrm>
              <a:off x="0" y="0"/>
              <a:ext cx="70543936" cy="41773534"/>
            </a:xfrm>
            <a:custGeom>
              <a:avLst/>
              <a:gdLst/>
              <a:ahLst/>
              <a:cxnLst/>
              <a:rect l="l" t="t" r="r" b="b"/>
              <a:pathLst>
                <a:path w="70543936" h="41773534">
                  <a:moveTo>
                    <a:pt x="70317872" y="0"/>
                  </a:moveTo>
                  <a:lnTo>
                    <a:pt x="0" y="0"/>
                  </a:lnTo>
                  <a:lnTo>
                    <a:pt x="0" y="41773534"/>
                  </a:lnTo>
                  <a:lnTo>
                    <a:pt x="70543936" y="41773534"/>
                  </a:lnTo>
                  <a:lnTo>
                    <a:pt x="70543936" y="0"/>
                  </a:lnTo>
                  <a:lnTo>
                    <a:pt x="70317872" y="0"/>
                  </a:lnTo>
                  <a:close/>
                  <a:moveTo>
                    <a:pt x="70317872" y="41547473"/>
                  </a:moveTo>
                  <a:lnTo>
                    <a:pt x="228600" y="41547473"/>
                  </a:lnTo>
                  <a:lnTo>
                    <a:pt x="228600" y="228600"/>
                  </a:lnTo>
                  <a:lnTo>
                    <a:pt x="70317872" y="228600"/>
                  </a:lnTo>
                  <a:lnTo>
                    <a:pt x="70317872" y="41547473"/>
                  </a:lnTo>
                  <a:close/>
                </a:path>
              </a:pathLst>
            </a:custGeom>
            <a:solidFill>
              <a:srgbClr val="01949A"/>
            </a:solidFill>
          </p:spPr>
        </p:sp>
      </p:grpSp>
      <p:grpSp>
        <p:nvGrpSpPr>
          <p:cNvPr id="4" name="Group 4"/>
          <p:cNvGrpSpPr/>
          <p:nvPr/>
        </p:nvGrpSpPr>
        <p:grpSpPr>
          <a:xfrm>
            <a:off x="-755831" y="-798614"/>
            <a:ext cx="18015131" cy="10723154"/>
            <a:chOff x="0" y="0"/>
            <a:chExt cx="72888844" cy="43385658"/>
          </a:xfrm>
        </p:grpSpPr>
        <p:sp>
          <p:nvSpPr>
            <p:cNvPr id="5" name="Freeform 5"/>
            <p:cNvSpPr/>
            <p:nvPr/>
          </p:nvSpPr>
          <p:spPr>
            <a:xfrm>
              <a:off x="0" y="0"/>
              <a:ext cx="72888841" cy="43385659"/>
            </a:xfrm>
            <a:custGeom>
              <a:avLst/>
              <a:gdLst/>
              <a:ahLst/>
              <a:cxnLst/>
              <a:rect l="l" t="t" r="r" b="b"/>
              <a:pathLst>
                <a:path w="72888841" h="43385659">
                  <a:moveTo>
                    <a:pt x="72662783" y="0"/>
                  </a:moveTo>
                  <a:lnTo>
                    <a:pt x="0" y="0"/>
                  </a:lnTo>
                  <a:lnTo>
                    <a:pt x="0" y="43385659"/>
                  </a:lnTo>
                  <a:lnTo>
                    <a:pt x="72888841" y="43385659"/>
                  </a:lnTo>
                  <a:lnTo>
                    <a:pt x="72888841" y="0"/>
                  </a:lnTo>
                  <a:lnTo>
                    <a:pt x="72662783" y="0"/>
                  </a:lnTo>
                  <a:close/>
                  <a:moveTo>
                    <a:pt x="72662783" y="43159598"/>
                  </a:moveTo>
                  <a:lnTo>
                    <a:pt x="228600" y="43159598"/>
                  </a:lnTo>
                  <a:lnTo>
                    <a:pt x="228600" y="228600"/>
                  </a:lnTo>
                  <a:lnTo>
                    <a:pt x="72662783" y="228600"/>
                  </a:lnTo>
                  <a:lnTo>
                    <a:pt x="72662783" y="43159598"/>
                  </a:lnTo>
                  <a:close/>
                </a:path>
              </a:pathLst>
            </a:custGeom>
            <a:solidFill>
              <a:srgbClr val="01949A"/>
            </a:solidFill>
          </p:spPr>
        </p:sp>
      </p:grpSp>
      <p:sp>
        <p:nvSpPr>
          <p:cNvPr id="6" name="AutoShape 6"/>
          <p:cNvSpPr/>
          <p:nvPr/>
        </p:nvSpPr>
        <p:spPr>
          <a:xfrm>
            <a:off x="-755831" y="9258300"/>
            <a:ext cx="3443942" cy="1292185"/>
          </a:xfrm>
          <a:prstGeom prst="rect">
            <a:avLst/>
          </a:prstGeom>
          <a:solidFill>
            <a:srgbClr val="01949A"/>
          </a:solidFill>
        </p:spPr>
      </p:sp>
      <p:sp>
        <p:nvSpPr>
          <p:cNvPr id="7" name="AutoShape 7"/>
          <p:cNvSpPr/>
          <p:nvPr/>
        </p:nvSpPr>
        <p:spPr>
          <a:xfrm>
            <a:off x="16566029" y="945449"/>
            <a:ext cx="3443942" cy="3448187"/>
          </a:xfrm>
          <a:prstGeom prst="rect">
            <a:avLst/>
          </a:prstGeom>
          <a:solidFill>
            <a:srgbClr val="CD0046"/>
          </a:solidFill>
        </p:spPr>
      </p:sp>
      <p:pic>
        <p:nvPicPr>
          <p:cNvPr id="20" name="Picture 20"/>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8369226" y="5082965"/>
            <a:ext cx="1522938" cy="1522938"/>
          </a:xfrm>
          <a:prstGeom prst="rect">
            <a:avLst/>
          </a:prstGeom>
        </p:spPr>
      </p:pic>
      <p:pic>
        <p:nvPicPr>
          <p:cNvPr id="21" name="Picture 21"/>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flipH="1">
            <a:off x="3393613" y="5082965"/>
            <a:ext cx="1625911" cy="1625911"/>
          </a:xfrm>
          <a:prstGeom prst="rect">
            <a:avLst/>
          </a:prstGeom>
        </p:spPr>
      </p:pic>
      <p:pic>
        <p:nvPicPr>
          <p:cNvPr id="22" name="Picture 22"/>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3062473" y="5031616"/>
            <a:ext cx="1845775" cy="1625637"/>
          </a:xfrm>
          <a:prstGeom prst="rect">
            <a:avLst/>
          </a:prstGeom>
        </p:spPr>
      </p:pic>
      <p:sp>
        <p:nvSpPr>
          <p:cNvPr id="25" name="Rectangle 24"/>
          <p:cNvSpPr/>
          <p:nvPr/>
        </p:nvSpPr>
        <p:spPr>
          <a:xfrm>
            <a:off x="1573450" y="974148"/>
            <a:ext cx="13887459" cy="8217634"/>
          </a:xfrm>
          <a:prstGeom prst="rect">
            <a:avLst/>
          </a:prstGeom>
        </p:spPr>
        <p:txBody>
          <a:bodyPr wrap="square">
            <a:spAutoFit/>
          </a:bodyPr>
          <a:lstStyle/>
          <a:p>
            <a:pPr algn="just">
              <a:lnSpc>
                <a:spcPct val="150000"/>
              </a:lnSpc>
            </a:pPr>
            <a:r>
              <a:rPr lang="en-US" sz="4400" b="1" dirty="0" err="1">
                <a:solidFill>
                  <a:srgbClr val="CD0046"/>
                </a:solidFill>
                <a:latin typeface="Arial" panose="020B0604020202020204" pitchFamily="34" charset="0"/>
                <a:cs typeface="Arial" panose="020B0604020202020204" pitchFamily="34" charset="0"/>
              </a:rPr>
              <a:t>Câu</a:t>
            </a:r>
            <a:r>
              <a:rPr lang="en-US" sz="4400" b="1" dirty="0">
                <a:solidFill>
                  <a:srgbClr val="CD0046"/>
                </a:solidFill>
                <a:latin typeface="Arial" panose="020B0604020202020204" pitchFamily="34" charset="0"/>
                <a:cs typeface="Arial" panose="020B0604020202020204" pitchFamily="34" charset="0"/>
              </a:rPr>
              <a:t> 3. </a:t>
            </a:r>
            <a:r>
              <a:rPr lang="en-US" sz="4400" dirty="0" err="1">
                <a:latin typeface="Arial" panose="020B0604020202020204" pitchFamily="34" charset="0"/>
                <a:cs typeface="Arial" panose="020B0604020202020204" pitchFamily="34" charset="0"/>
              </a:rPr>
              <a:t>Gieo</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một</a:t>
            </a:r>
            <a:r>
              <a:rPr lang="en-US" sz="4400" dirty="0">
                <a:latin typeface="Arial" panose="020B0604020202020204" pitchFamily="34" charset="0"/>
                <a:cs typeface="Arial" panose="020B0604020202020204" pitchFamily="34" charset="0"/>
              </a:rPr>
              <a:t> con </a:t>
            </a:r>
            <a:r>
              <a:rPr lang="en-US" sz="4400" dirty="0" err="1">
                <a:latin typeface="Arial" panose="020B0604020202020204" pitchFamily="34" charset="0"/>
                <a:cs typeface="Arial" panose="020B0604020202020204" pitchFamily="34" charset="0"/>
              </a:rPr>
              <a:t>xúc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xắc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hai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lần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liên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tiếp</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và</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quan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sát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số</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chấm</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xuất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hiện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trong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mỗi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lần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gieo</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Biến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cố</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Tổng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số</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chấm</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xuất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hiện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trong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hai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lần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gieo</a:t>
            </a:r>
            <a:r>
              <a:rPr lang="en-US" sz="4400" dirty="0">
                <a:latin typeface="Arial" panose="020B0604020202020204" pitchFamily="34" charset="0"/>
                <a:cs typeface="Arial" panose="020B0604020202020204" pitchFamily="34" charset="0"/>
              </a:rPr>
              <a:t> chia </a:t>
            </a:r>
            <a:r>
              <a:rPr lang="en-US" sz="4400" dirty="0" err="1">
                <a:latin typeface="Arial" panose="020B0604020202020204" pitchFamily="34" charset="0"/>
                <a:cs typeface="Arial" panose="020B0604020202020204" pitchFamily="34" charset="0"/>
              </a:rPr>
              <a:t>hết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cho</a:t>
            </a:r>
            <a:r>
              <a:rPr lang="en-US" sz="4400" dirty="0">
                <a:latin typeface="Arial" panose="020B0604020202020204" pitchFamily="34" charset="0"/>
                <a:cs typeface="Arial" panose="020B0604020202020204" pitchFamily="34" charset="0"/>
              </a:rPr>
              <a:t> 2” </a:t>
            </a:r>
            <a:r>
              <a:rPr lang="en-US" sz="4400" dirty="0" err="1">
                <a:latin typeface="Arial" panose="020B0604020202020204" pitchFamily="34" charset="0"/>
                <a:cs typeface="Arial" panose="020B0604020202020204" pitchFamily="34" charset="0"/>
              </a:rPr>
              <a:t>là</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biến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cố</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gì</a:t>
            </a:r>
            <a:r>
              <a:rPr lang="en-US" sz="4400" dirty="0">
                <a:latin typeface="Arial" panose="020B0604020202020204" pitchFamily="34" charset="0"/>
                <a:cs typeface="Arial" panose="020B0604020202020204" pitchFamily="34" charset="0"/>
              </a:rPr>
              <a:t>?</a:t>
            </a:r>
          </a:p>
          <a:p>
            <a:pPr algn="just">
              <a:lnSpc>
                <a:spcPct val="150000"/>
              </a:lnSpc>
            </a:pPr>
            <a:r>
              <a:rPr lang="en-US" sz="4400" dirty="0">
                <a:latin typeface="Arial" panose="020B0604020202020204" pitchFamily="34" charset="0"/>
                <a:cs typeface="Arial" panose="020B0604020202020204" pitchFamily="34" charset="0"/>
              </a:rPr>
              <a:t>A. </a:t>
            </a:r>
            <a:r>
              <a:rPr lang="en-US" sz="4400" dirty="0" err="1">
                <a:latin typeface="Arial" panose="020B0604020202020204" pitchFamily="34" charset="0"/>
                <a:cs typeface="Arial" panose="020B0604020202020204" pitchFamily="34" charset="0"/>
              </a:rPr>
              <a:t>Biến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cố</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không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thể</a:t>
            </a:r>
            <a:r>
              <a:rPr lang="en-US" sz="4400" dirty="0">
                <a:latin typeface="Arial" panose="020B0604020202020204" pitchFamily="34" charset="0"/>
                <a:cs typeface="Arial" panose="020B0604020202020204" pitchFamily="34" charset="0"/>
              </a:rPr>
              <a:t>;   </a:t>
            </a:r>
          </a:p>
          <a:p>
            <a:pPr algn="just">
              <a:lnSpc>
                <a:spcPct val="150000"/>
              </a:lnSpc>
            </a:pPr>
            <a:r>
              <a:rPr lang="en-US" sz="4400" dirty="0">
                <a:latin typeface="Arial" panose="020B0604020202020204" pitchFamily="34" charset="0"/>
                <a:cs typeface="Arial" panose="020B0604020202020204" pitchFamily="34" charset="0"/>
              </a:rPr>
              <a:t>B. </a:t>
            </a:r>
            <a:r>
              <a:rPr lang="en-US" sz="4400" dirty="0" err="1">
                <a:latin typeface="Arial" panose="020B0604020202020204" pitchFamily="34" charset="0"/>
                <a:cs typeface="Arial" panose="020B0604020202020204" pitchFamily="34" charset="0"/>
              </a:rPr>
              <a:t>Biến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cố</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ngẫu</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nhiên</a:t>
            </a:r>
            <a:r>
              <a:rPr lang="en-US" sz="4400" dirty="0">
                <a:latin typeface="Arial" panose="020B0604020202020204" pitchFamily="34" charset="0"/>
                <a:cs typeface="Arial" panose="020B0604020202020204" pitchFamily="34" charset="0"/>
              </a:rPr>
              <a:t>;     </a:t>
            </a:r>
          </a:p>
          <a:p>
            <a:pPr algn="just">
              <a:lnSpc>
                <a:spcPct val="150000"/>
              </a:lnSpc>
            </a:pPr>
            <a:r>
              <a:rPr lang="en-US" sz="4400" dirty="0">
                <a:latin typeface="Arial" panose="020B0604020202020204" pitchFamily="34" charset="0"/>
                <a:cs typeface="Arial" panose="020B0604020202020204" pitchFamily="34" charset="0"/>
              </a:rPr>
              <a:t>C. </a:t>
            </a:r>
            <a:r>
              <a:rPr lang="en-US" sz="4400" dirty="0" err="1">
                <a:latin typeface="Arial" panose="020B0604020202020204" pitchFamily="34" charset="0"/>
                <a:cs typeface="Arial" panose="020B0604020202020204" pitchFamily="34" charset="0"/>
              </a:rPr>
              <a:t>Biến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cố</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chắc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chắn</a:t>
            </a:r>
            <a:r>
              <a:rPr lang="en-US" sz="4400" dirty="0">
                <a:latin typeface="Arial" panose="020B0604020202020204" pitchFamily="34" charset="0"/>
                <a:cs typeface="Arial" panose="020B0604020202020204" pitchFamily="34" charset="0"/>
              </a:rPr>
              <a:t>;     </a:t>
            </a:r>
          </a:p>
          <a:p>
            <a:pPr algn="just">
              <a:lnSpc>
                <a:spcPct val="150000"/>
              </a:lnSpc>
            </a:pPr>
            <a:r>
              <a:rPr lang="en-US" sz="4400" dirty="0">
                <a:latin typeface="Arial" panose="020B0604020202020204" pitchFamily="34" charset="0"/>
                <a:cs typeface="Arial" panose="020B0604020202020204" pitchFamily="34" charset="0"/>
              </a:rPr>
              <a:t>D. </a:t>
            </a:r>
            <a:r>
              <a:rPr lang="en-US" sz="4400" dirty="0" err="1">
                <a:latin typeface="Arial" panose="020B0604020202020204" pitchFamily="34" charset="0"/>
                <a:cs typeface="Arial" panose="020B0604020202020204" pitchFamily="34" charset="0"/>
              </a:rPr>
              <a:t>Các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đáp</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án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trên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đều</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đúng</a:t>
            </a:r>
            <a:r>
              <a:rPr lang="en-US" sz="4400" dirty="0">
                <a:latin typeface="Arial" panose="020B0604020202020204" pitchFamily="34" charset="0"/>
                <a:cs typeface="Arial" panose="020B0604020202020204" pitchFamily="34" charset="0"/>
              </a:rPr>
              <a:t>.</a:t>
            </a:r>
          </a:p>
        </p:txBody>
      </p:sp>
      <p:sp>
        <p:nvSpPr>
          <p:cNvPr id="26" name="Oval 25"/>
          <p:cNvSpPr/>
          <p:nvPr/>
        </p:nvSpPr>
        <p:spPr>
          <a:xfrm>
            <a:off x="1294029" y="6110603"/>
            <a:ext cx="1028860" cy="990600"/>
          </a:xfrm>
          <a:prstGeom prst="ellips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p:cNvPicPr>
            <a:picLocks noChangeAspect="1"/>
          </p:cNvPicPr>
          <p:nvPr/>
        </p:nvPicPr>
        <p:blipFill>
          <a:blip r:embed="rId8"/>
          <a:stretch>
            <a:fillRect/>
          </a:stretch>
        </p:blipFill>
        <p:spPr>
          <a:xfrm>
            <a:off x="14540247" y="6472730"/>
            <a:ext cx="2719052" cy="2719052"/>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left)">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wheel(1)">
                                      <p:cBhvr>
                                        <p:cTn id="12"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BFBF5"/>
        </a:solidFill>
        <a:effectLst/>
      </p:bgPr>
    </p:bg>
    <p:spTree>
      <p:nvGrpSpPr>
        <p:cNvPr id="1" name=""/>
        <p:cNvGrpSpPr/>
        <p:nvPr/>
      </p:nvGrpSpPr>
      <p:grpSpPr>
        <a:xfrm>
          <a:off x="0" y="0"/>
          <a:ext cx="0" cy="0"/>
          <a:chOff x="0" y="0"/>
          <a:chExt cx="0" cy="0"/>
        </a:xfrm>
      </p:grpSpPr>
      <p:grpSp>
        <p:nvGrpSpPr>
          <p:cNvPr id="2" name="Group 2"/>
          <p:cNvGrpSpPr/>
          <p:nvPr/>
        </p:nvGrpSpPr>
        <p:grpSpPr>
          <a:xfrm>
            <a:off x="-687037" y="495300"/>
            <a:ext cx="18413582" cy="9419132"/>
            <a:chOff x="0" y="0"/>
            <a:chExt cx="74500969" cy="38109613"/>
          </a:xfrm>
        </p:grpSpPr>
        <p:sp>
          <p:nvSpPr>
            <p:cNvPr id="3" name="Freeform 3"/>
            <p:cNvSpPr/>
            <p:nvPr/>
          </p:nvSpPr>
          <p:spPr>
            <a:xfrm>
              <a:off x="0" y="0"/>
              <a:ext cx="74500966" cy="38109612"/>
            </a:xfrm>
            <a:custGeom>
              <a:avLst/>
              <a:gdLst/>
              <a:ahLst/>
              <a:cxnLst/>
              <a:rect l="l" t="t" r="r" b="b"/>
              <a:pathLst>
                <a:path w="74500966" h="38109612">
                  <a:moveTo>
                    <a:pt x="74274908" y="0"/>
                  </a:moveTo>
                  <a:lnTo>
                    <a:pt x="0" y="0"/>
                  </a:lnTo>
                  <a:lnTo>
                    <a:pt x="0" y="38109612"/>
                  </a:lnTo>
                  <a:lnTo>
                    <a:pt x="74500966" y="38109612"/>
                  </a:lnTo>
                  <a:lnTo>
                    <a:pt x="74500966" y="0"/>
                  </a:lnTo>
                  <a:lnTo>
                    <a:pt x="74274908" y="0"/>
                  </a:lnTo>
                  <a:close/>
                  <a:moveTo>
                    <a:pt x="74274908" y="37883554"/>
                  </a:moveTo>
                  <a:lnTo>
                    <a:pt x="228600" y="37883554"/>
                  </a:lnTo>
                  <a:lnTo>
                    <a:pt x="228600" y="228600"/>
                  </a:lnTo>
                  <a:lnTo>
                    <a:pt x="74274908" y="228600"/>
                  </a:lnTo>
                  <a:lnTo>
                    <a:pt x="74274908" y="37883554"/>
                  </a:lnTo>
                  <a:close/>
                </a:path>
              </a:pathLst>
            </a:custGeom>
            <a:solidFill>
              <a:srgbClr val="01949A"/>
            </a:solidFill>
          </p:spPr>
        </p:sp>
      </p:grpSp>
      <p:sp>
        <p:nvSpPr>
          <p:cNvPr id="24" name="AutoShape 24"/>
          <p:cNvSpPr/>
          <p:nvPr/>
        </p:nvSpPr>
        <p:spPr>
          <a:xfrm>
            <a:off x="16653915" y="952745"/>
            <a:ext cx="2465926" cy="3013513"/>
          </a:xfrm>
          <a:prstGeom prst="rect">
            <a:avLst/>
          </a:prstGeom>
          <a:solidFill>
            <a:srgbClr val="CD0046"/>
          </a:solidFill>
        </p:spPr>
      </p:sp>
      <p:sp>
        <p:nvSpPr>
          <p:cNvPr id="25" name="AutoShape 25"/>
          <p:cNvSpPr/>
          <p:nvPr/>
        </p:nvSpPr>
        <p:spPr>
          <a:xfrm>
            <a:off x="-2194341" y="8532519"/>
            <a:ext cx="2973045" cy="2361502"/>
          </a:xfrm>
          <a:prstGeom prst="rect">
            <a:avLst/>
          </a:prstGeom>
          <a:solidFill>
            <a:srgbClr val="01949A"/>
          </a:solidFill>
        </p:spPr>
      </p:sp>
      <p:sp>
        <p:nvSpPr>
          <p:cNvPr id="26" name="Rectangle 25"/>
          <p:cNvSpPr/>
          <p:nvPr/>
        </p:nvSpPr>
        <p:spPr>
          <a:xfrm>
            <a:off x="2017215" y="970308"/>
            <a:ext cx="13883048" cy="7990585"/>
          </a:xfrm>
          <a:prstGeom prst="rect">
            <a:avLst/>
          </a:prstGeom>
        </p:spPr>
        <p:txBody>
          <a:bodyPr wrap="square">
            <a:spAutoFit/>
          </a:bodyPr>
          <a:lstStyle/>
          <a:p>
            <a:pPr algn="just">
              <a:lnSpc>
                <a:spcPct val="170000"/>
              </a:lnSpc>
            </a:pPr>
            <a:r>
              <a:rPr lang="en-US" sz="4400" b="1" dirty="0" err="1">
                <a:solidFill>
                  <a:srgbClr val="C00000"/>
                </a:solidFill>
                <a:latin typeface="Arial" panose="020B0604020202020204" pitchFamily="34" charset="0"/>
                <a:cs typeface="Arial" panose="020B0604020202020204" pitchFamily="34" charset="0"/>
              </a:rPr>
              <a:t>Câu</a:t>
            </a:r>
            <a:r>
              <a:rPr lang="en-US" sz="4400" b="1" dirty="0">
                <a:solidFill>
                  <a:srgbClr val="C00000"/>
                </a:solidFill>
                <a:latin typeface="Arial" panose="020B0604020202020204" pitchFamily="34" charset="0"/>
                <a:cs typeface="Arial" panose="020B0604020202020204" pitchFamily="34" charset="0"/>
              </a:rPr>
              <a:t> 4. </a:t>
            </a:r>
            <a:r>
              <a:rPr lang="en-US" sz="4400" dirty="0">
                <a:latin typeface="Arial" panose="020B0604020202020204" pitchFamily="34" charset="0"/>
                <a:cs typeface="Arial" panose="020B0604020202020204" pitchFamily="34" charset="0"/>
              </a:rPr>
              <a:t>Tung </a:t>
            </a:r>
            <a:r>
              <a:rPr lang="en-US" sz="4400" dirty="0" err="1">
                <a:latin typeface="Arial" panose="020B0604020202020204" pitchFamily="34" charset="0"/>
                <a:cs typeface="Arial" panose="020B0604020202020204" pitchFamily="34" charset="0"/>
              </a:rPr>
              <a:t>một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đồng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xu</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hai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lần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Hỏi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trong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các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biến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cố</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sau</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biến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cố</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nào</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là</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biến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cố</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không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thể</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Biết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rằng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hai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lần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tung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đều</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xuất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hiện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mặt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ngửa</a:t>
            </a:r>
            <a:r>
              <a:rPr lang="en-US" sz="4400" dirty="0">
                <a:latin typeface="Arial" panose="020B0604020202020204" pitchFamily="34" charset="0"/>
                <a:cs typeface="Arial" panose="020B0604020202020204" pitchFamily="34" charset="0"/>
              </a:rPr>
              <a:t>.</a:t>
            </a:r>
          </a:p>
          <a:p>
            <a:pPr algn="just">
              <a:lnSpc>
                <a:spcPct val="170000"/>
              </a:lnSpc>
            </a:pPr>
            <a:r>
              <a:rPr lang="en-US" sz="4400" dirty="0">
                <a:latin typeface="Arial" panose="020B0604020202020204" pitchFamily="34" charset="0"/>
                <a:cs typeface="Arial" panose="020B0604020202020204" pitchFamily="34" charset="0"/>
              </a:rPr>
              <a:t>A. “</a:t>
            </a:r>
            <a:r>
              <a:rPr lang="en-US" sz="4400" dirty="0" err="1">
                <a:latin typeface="Arial" panose="020B0604020202020204" pitchFamily="34" charset="0"/>
                <a:cs typeface="Arial" panose="020B0604020202020204" pitchFamily="34" charset="0"/>
              </a:rPr>
              <a:t>Lần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tung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thứ</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hai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xuất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hiện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mặt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ngửa</a:t>
            </a:r>
            <a:r>
              <a:rPr lang="en-US" sz="4400" dirty="0">
                <a:latin typeface="Arial" panose="020B0604020202020204" pitchFamily="34" charset="0"/>
                <a:cs typeface="Arial" panose="020B0604020202020204" pitchFamily="34" charset="0"/>
              </a:rPr>
              <a:t>”;</a:t>
            </a:r>
          </a:p>
          <a:p>
            <a:pPr algn="just">
              <a:lnSpc>
                <a:spcPct val="170000"/>
              </a:lnSpc>
            </a:pPr>
            <a:r>
              <a:rPr lang="en-US" sz="4400" dirty="0">
                <a:latin typeface="Arial" panose="020B0604020202020204" pitchFamily="34" charset="0"/>
                <a:cs typeface="Arial" panose="020B0604020202020204" pitchFamily="34" charset="0"/>
              </a:rPr>
              <a:t>B. “</a:t>
            </a:r>
            <a:r>
              <a:rPr lang="en-US" sz="4400" dirty="0" err="1">
                <a:latin typeface="Arial" panose="020B0604020202020204" pitchFamily="34" charset="0"/>
                <a:cs typeface="Arial" panose="020B0604020202020204" pitchFamily="34" charset="0"/>
              </a:rPr>
              <a:t>Lần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tung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thứ</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nhất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xuất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hiện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mặt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ngửa</a:t>
            </a:r>
            <a:r>
              <a:rPr lang="en-US" sz="4400" dirty="0">
                <a:latin typeface="Arial" panose="020B0604020202020204" pitchFamily="34" charset="0"/>
                <a:cs typeface="Arial" panose="020B0604020202020204" pitchFamily="34" charset="0"/>
              </a:rPr>
              <a:t>”;</a:t>
            </a:r>
          </a:p>
          <a:p>
            <a:pPr algn="just">
              <a:lnSpc>
                <a:spcPct val="170000"/>
              </a:lnSpc>
            </a:pPr>
            <a:r>
              <a:rPr lang="en-US" sz="4400" dirty="0">
                <a:latin typeface="Arial" panose="020B0604020202020204" pitchFamily="34" charset="0"/>
                <a:cs typeface="Arial" panose="020B0604020202020204" pitchFamily="34" charset="0"/>
              </a:rPr>
              <a:t>C. “</a:t>
            </a:r>
            <a:r>
              <a:rPr lang="en-US" sz="4400" dirty="0" err="1">
                <a:latin typeface="Arial" panose="020B0604020202020204" pitchFamily="34" charset="0"/>
                <a:cs typeface="Arial" panose="020B0604020202020204" pitchFamily="34" charset="0"/>
              </a:rPr>
              <a:t>Xuất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hiện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hai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mặt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giống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nhau</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trong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hai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lần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tung</a:t>
            </a:r>
            <a:r>
              <a:rPr lang="en-US" sz="4400" dirty="0">
                <a:latin typeface="Arial" panose="020B0604020202020204" pitchFamily="34" charset="0"/>
                <a:cs typeface="Arial" panose="020B0604020202020204" pitchFamily="34" charset="0"/>
              </a:rPr>
              <a:t>”;</a:t>
            </a:r>
          </a:p>
          <a:p>
            <a:pPr algn="just">
              <a:lnSpc>
                <a:spcPct val="170000"/>
              </a:lnSpc>
            </a:pPr>
            <a:r>
              <a:rPr lang="en-US" sz="4400" dirty="0">
                <a:latin typeface="Arial" panose="020B0604020202020204" pitchFamily="34" charset="0"/>
                <a:cs typeface="Arial" panose="020B0604020202020204" pitchFamily="34" charset="0"/>
              </a:rPr>
              <a:t>D. “</a:t>
            </a:r>
            <a:r>
              <a:rPr lang="en-US" sz="4400" dirty="0" err="1">
                <a:latin typeface="Arial" panose="020B0604020202020204" pitchFamily="34" charset="0"/>
                <a:cs typeface="Arial" panose="020B0604020202020204" pitchFamily="34" charset="0"/>
              </a:rPr>
              <a:t>Có</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ít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nhất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một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lần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tung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xuất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hiện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mặt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sấp</a:t>
            </a:r>
            <a:r>
              <a:rPr lang="en-US" sz="4400" dirty="0">
                <a:latin typeface="Arial" panose="020B0604020202020204" pitchFamily="34" charset="0"/>
                <a:cs typeface="Arial" panose="020B0604020202020204" pitchFamily="34" charset="0"/>
              </a:rPr>
              <a:t>”.</a:t>
            </a:r>
          </a:p>
        </p:txBody>
      </p:sp>
      <p:sp>
        <p:nvSpPr>
          <p:cNvPr id="27" name="Oval 26"/>
          <p:cNvSpPr/>
          <p:nvPr/>
        </p:nvSpPr>
        <p:spPr>
          <a:xfrm>
            <a:off x="1771578" y="8037219"/>
            <a:ext cx="1028860" cy="990600"/>
          </a:xfrm>
          <a:prstGeom prst="ellips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spd="med">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up)">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wheel(1)">
                                      <p:cBhvr>
                                        <p:cTn id="12"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7"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BFBF5"/>
        </a:solidFill>
        <a:effectLst/>
      </p:bgPr>
    </p:bg>
    <p:spTree>
      <p:nvGrpSpPr>
        <p:cNvPr id="1" name=""/>
        <p:cNvGrpSpPr/>
        <p:nvPr/>
      </p:nvGrpSpPr>
      <p:grpSpPr>
        <a:xfrm>
          <a:off x="0" y="0"/>
          <a:ext cx="0" cy="0"/>
          <a:chOff x="0" y="0"/>
          <a:chExt cx="0" cy="0"/>
        </a:xfrm>
      </p:grpSpPr>
      <p:grpSp>
        <p:nvGrpSpPr>
          <p:cNvPr id="2" name="Group 2"/>
          <p:cNvGrpSpPr/>
          <p:nvPr/>
        </p:nvGrpSpPr>
        <p:grpSpPr>
          <a:xfrm>
            <a:off x="2699798" y="1104900"/>
            <a:ext cx="15893002" cy="7848600"/>
            <a:chOff x="0" y="0"/>
            <a:chExt cx="63069538" cy="29609318"/>
          </a:xfrm>
        </p:grpSpPr>
        <p:sp>
          <p:nvSpPr>
            <p:cNvPr id="3" name="Freeform 3"/>
            <p:cNvSpPr/>
            <p:nvPr/>
          </p:nvSpPr>
          <p:spPr>
            <a:xfrm>
              <a:off x="0" y="0"/>
              <a:ext cx="63069539" cy="29609318"/>
            </a:xfrm>
            <a:custGeom>
              <a:avLst/>
              <a:gdLst/>
              <a:ahLst/>
              <a:cxnLst/>
              <a:rect l="l" t="t" r="r" b="b"/>
              <a:pathLst>
                <a:path w="63069539" h="29609318">
                  <a:moveTo>
                    <a:pt x="62843476" y="0"/>
                  </a:moveTo>
                  <a:lnTo>
                    <a:pt x="0" y="0"/>
                  </a:lnTo>
                  <a:lnTo>
                    <a:pt x="0" y="29609318"/>
                  </a:lnTo>
                  <a:lnTo>
                    <a:pt x="63069539" y="29609318"/>
                  </a:lnTo>
                  <a:lnTo>
                    <a:pt x="63069539" y="0"/>
                  </a:lnTo>
                  <a:lnTo>
                    <a:pt x="62843476" y="0"/>
                  </a:lnTo>
                  <a:close/>
                  <a:moveTo>
                    <a:pt x="62843476" y="29383258"/>
                  </a:moveTo>
                  <a:lnTo>
                    <a:pt x="228600" y="29383258"/>
                  </a:lnTo>
                  <a:lnTo>
                    <a:pt x="228600" y="228600"/>
                  </a:lnTo>
                  <a:lnTo>
                    <a:pt x="62843476" y="228600"/>
                  </a:lnTo>
                  <a:lnTo>
                    <a:pt x="62843476" y="29383258"/>
                  </a:lnTo>
                  <a:close/>
                </a:path>
              </a:pathLst>
            </a:custGeom>
            <a:solidFill>
              <a:srgbClr val="01949A"/>
            </a:solidFill>
          </p:spPr>
        </p:sp>
      </p:grpSp>
      <p:grpSp>
        <p:nvGrpSpPr>
          <p:cNvPr id="4" name="Group 4"/>
          <p:cNvGrpSpPr/>
          <p:nvPr/>
        </p:nvGrpSpPr>
        <p:grpSpPr>
          <a:xfrm>
            <a:off x="-304800" y="-266700"/>
            <a:ext cx="15179808" cy="10034920"/>
            <a:chOff x="0" y="0"/>
            <a:chExt cx="59259061" cy="40601079"/>
          </a:xfrm>
        </p:grpSpPr>
        <p:sp>
          <p:nvSpPr>
            <p:cNvPr id="5" name="Freeform 5"/>
            <p:cNvSpPr/>
            <p:nvPr/>
          </p:nvSpPr>
          <p:spPr>
            <a:xfrm>
              <a:off x="0" y="0"/>
              <a:ext cx="59259062" cy="40601078"/>
            </a:xfrm>
            <a:custGeom>
              <a:avLst/>
              <a:gdLst/>
              <a:ahLst/>
              <a:cxnLst/>
              <a:rect l="l" t="t" r="r" b="b"/>
              <a:pathLst>
                <a:path w="59259062" h="40601078">
                  <a:moveTo>
                    <a:pt x="59032998" y="0"/>
                  </a:moveTo>
                  <a:lnTo>
                    <a:pt x="0" y="0"/>
                  </a:lnTo>
                  <a:lnTo>
                    <a:pt x="0" y="40601078"/>
                  </a:lnTo>
                  <a:lnTo>
                    <a:pt x="59259062" y="40601078"/>
                  </a:lnTo>
                  <a:lnTo>
                    <a:pt x="59259062" y="0"/>
                  </a:lnTo>
                  <a:lnTo>
                    <a:pt x="59032998" y="0"/>
                  </a:lnTo>
                  <a:close/>
                  <a:moveTo>
                    <a:pt x="59032998" y="40375018"/>
                  </a:moveTo>
                  <a:lnTo>
                    <a:pt x="228600" y="40375018"/>
                  </a:lnTo>
                  <a:lnTo>
                    <a:pt x="228600" y="228600"/>
                  </a:lnTo>
                  <a:lnTo>
                    <a:pt x="59032998" y="228600"/>
                  </a:lnTo>
                  <a:lnTo>
                    <a:pt x="59032998" y="40375018"/>
                  </a:lnTo>
                  <a:close/>
                </a:path>
              </a:pathLst>
            </a:custGeom>
            <a:solidFill>
              <a:srgbClr val="01949A"/>
            </a:solidFill>
          </p:spPr>
        </p:sp>
      </p:grpSp>
      <p:sp>
        <p:nvSpPr>
          <p:cNvPr id="11" name="AutoShape 11"/>
          <p:cNvSpPr/>
          <p:nvPr/>
        </p:nvSpPr>
        <p:spPr>
          <a:xfrm>
            <a:off x="0" y="8525425"/>
            <a:ext cx="4566850" cy="2180388"/>
          </a:xfrm>
          <a:prstGeom prst="rect">
            <a:avLst/>
          </a:prstGeom>
          <a:solidFill>
            <a:srgbClr val="CD0046"/>
          </a:solidFill>
        </p:spPr>
      </p:sp>
      <p:sp>
        <p:nvSpPr>
          <p:cNvPr id="12" name="AutoShape 12"/>
          <p:cNvSpPr/>
          <p:nvPr/>
        </p:nvSpPr>
        <p:spPr>
          <a:xfrm>
            <a:off x="17145000" y="-3464"/>
            <a:ext cx="3226605" cy="4027752"/>
          </a:xfrm>
          <a:prstGeom prst="rect">
            <a:avLst/>
          </a:prstGeom>
          <a:solidFill>
            <a:srgbClr val="01949A"/>
          </a:solidFill>
        </p:spPr>
      </p:sp>
      <p:sp>
        <p:nvSpPr>
          <p:cNvPr id="13" name="Rectangle 12"/>
          <p:cNvSpPr/>
          <p:nvPr/>
        </p:nvSpPr>
        <p:spPr>
          <a:xfrm>
            <a:off x="3429000" y="1428214"/>
            <a:ext cx="11169435" cy="7201972"/>
          </a:xfrm>
          <a:prstGeom prst="rect">
            <a:avLst/>
          </a:prstGeom>
        </p:spPr>
        <p:txBody>
          <a:bodyPr wrap="square">
            <a:spAutoFit/>
          </a:bodyPr>
          <a:lstStyle/>
          <a:p>
            <a:pPr algn="just">
              <a:lnSpc>
                <a:spcPct val="150000"/>
              </a:lnSpc>
            </a:pPr>
            <a:r>
              <a:rPr lang="vi-VN" sz="4400" b="1" dirty="0">
                <a:solidFill>
                  <a:srgbClr val="C00000"/>
                </a:solidFill>
                <a:latin typeface="Arial" panose="020B0604020202020204" pitchFamily="34" charset="0"/>
                <a:cs typeface="Arial" panose="020B0604020202020204" pitchFamily="34" charset="0"/>
              </a:rPr>
              <a:t>Câu 5. </a:t>
            </a:r>
            <a:r>
              <a:rPr lang="vi-VN" sz="4400" dirty="0">
                <a:latin typeface="Arial" panose="020B0604020202020204" pitchFamily="34" charset="0"/>
                <a:cs typeface="Arial" panose="020B0604020202020204" pitchFamily="34" charset="0"/>
              </a:rPr>
              <a:t>Biến cố “Đến năm 2030, con người tìm được thuốc chữa ung thư” là biến cố nào trong các biến cố sau đây?</a:t>
            </a:r>
          </a:p>
          <a:p>
            <a:pPr algn="just">
              <a:lnSpc>
                <a:spcPct val="150000"/>
              </a:lnSpc>
            </a:pPr>
            <a:r>
              <a:rPr lang="vi-VN" sz="4400" dirty="0">
                <a:latin typeface="Arial" panose="020B0604020202020204" pitchFamily="34" charset="0"/>
                <a:cs typeface="Arial" panose="020B0604020202020204" pitchFamily="34" charset="0"/>
              </a:rPr>
              <a:t>A. Biến cố ngẫu nhiên;   </a:t>
            </a:r>
          </a:p>
          <a:p>
            <a:pPr algn="just">
              <a:lnSpc>
                <a:spcPct val="150000"/>
              </a:lnSpc>
            </a:pPr>
            <a:r>
              <a:rPr lang="vi-VN" sz="4400" dirty="0">
                <a:latin typeface="Arial" panose="020B0604020202020204" pitchFamily="34" charset="0"/>
                <a:cs typeface="Arial" panose="020B0604020202020204" pitchFamily="34" charset="0"/>
              </a:rPr>
              <a:t>B. Biến cố không thể;     </a:t>
            </a:r>
          </a:p>
          <a:p>
            <a:pPr algn="just">
              <a:lnSpc>
                <a:spcPct val="150000"/>
              </a:lnSpc>
            </a:pPr>
            <a:r>
              <a:rPr lang="vi-VN" sz="4400" dirty="0">
                <a:latin typeface="Arial" panose="020B0604020202020204" pitchFamily="34" charset="0"/>
                <a:cs typeface="Arial" panose="020B0604020202020204" pitchFamily="34" charset="0"/>
              </a:rPr>
              <a:t>C. Biến cố chắc chắn;     </a:t>
            </a:r>
          </a:p>
          <a:p>
            <a:pPr algn="just">
              <a:lnSpc>
                <a:spcPct val="150000"/>
              </a:lnSpc>
            </a:pPr>
            <a:r>
              <a:rPr lang="vi-VN" sz="4400" dirty="0">
                <a:latin typeface="Arial" panose="020B0604020202020204" pitchFamily="34" charset="0"/>
                <a:cs typeface="Arial" panose="020B0604020202020204" pitchFamily="34" charset="0"/>
              </a:rPr>
              <a:t>D. Các đáp án trên đều đúng.</a:t>
            </a:r>
          </a:p>
        </p:txBody>
      </p:sp>
      <p:sp>
        <p:nvSpPr>
          <p:cNvPr id="14" name="Oval 13"/>
          <p:cNvSpPr/>
          <p:nvPr/>
        </p:nvSpPr>
        <p:spPr>
          <a:xfrm>
            <a:off x="3152427" y="4533900"/>
            <a:ext cx="1028860" cy="990600"/>
          </a:xfrm>
          <a:prstGeom prst="ellips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heel(1)">
                                      <p:cBhvr>
                                        <p:cTn id="1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48366" y="1593495"/>
            <a:ext cx="18739587" cy="10278955"/>
            <a:chOff x="0" y="0"/>
            <a:chExt cx="75819980" cy="43385658"/>
          </a:xfrm>
        </p:grpSpPr>
        <p:sp>
          <p:nvSpPr>
            <p:cNvPr id="3" name="Freeform 3"/>
            <p:cNvSpPr/>
            <p:nvPr/>
          </p:nvSpPr>
          <p:spPr>
            <a:xfrm>
              <a:off x="0" y="0"/>
              <a:ext cx="75819980" cy="43385659"/>
            </a:xfrm>
            <a:custGeom>
              <a:avLst/>
              <a:gdLst/>
              <a:ahLst/>
              <a:cxnLst/>
              <a:rect l="l" t="t" r="r" b="b"/>
              <a:pathLst>
                <a:path w="75819980" h="43385659">
                  <a:moveTo>
                    <a:pt x="75593922" y="0"/>
                  </a:moveTo>
                  <a:lnTo>
                    <a:pt x="0" y="0"/>
                  </a:lnTo>
                  <a:lnTo>
                    <a:pt x="0" y="43385659"/>
                  </a:lnTo>
                  <a:lnTo>
                    <a:pt x="75819980" y="43385659"/>
                  </a:lnTo>
                  <a:lnTo>
                    <a:pt x="75819980" y="0"/>
                  </a:lnTo>
                  <a:lnTo>
                    <a:pt x="75593922" y="0"/>
                  </a:lnTo>
                  <a:close/>
                  <a:moveTo>
                    <a:pt x="75593922" y="43159598"/>
                  </a:moveTo>
                  <a:lnTo>
                    <a:pt x="228600" y="43159598"/>
                  </a:lnTo>
                  <a:lnTo>
                    <a:pt x="228600" y="228600"/>
                  </a:lnTo>
                  <a:lnTo>
                    <a:pt x="75593922" y="228600"/>
                  </a:lnTo>
                  <a:lnTo>
                    <a:pt x="75593922" y="43159598"/>
                  </a:lnTo>
                  <a:close/>
                </a:path>
              </a:pathLst>
            </a:custGeom>
            <a:solidFill>
              <a:srgbClr val="01949A"/>
            </a:solidFill>
          </p:spPr>
        </p:sp>
      </p:grpSp>
      <p:sp>
        <p:nvSpPr>
          <p:cNvPr id="7" name="AutoShape 7"/>
          <p:cNvSpPr/>
          <p:nvPr/>
        </p:nvSpPr>
        <p:spPr>
          <a:xfrm>
            <a:off x="14890969" y="440782"/>
            <a:ext cx="4355851" cy="3122181"/>
          </a:xfrm>
          <a:prstGeom prst="rect">
            <a:avLst/>
          </a:prstGeom>
          <a:solidFill>
            <a:srgbClr val="CD0046"/>
          </a:solidFill>
        </p:spPr>
      </p:sp>
      <p:sp>
        <p:nvSpPr>
          <p:cNvPr id="8" name="AutoShape 8"/>
          <p:cNvSpPr/>
          <p:nvPr/>
        </p:nvSpPr>
        <p:spPr>
          <a:xfrm>
            <a:off x="-1569149" y="8656654"/>
            <a:ext cx="2321034" cy="3049736"/>
          </a:xfrm>
          <a:prstGeom prst="rect">
            <a:avLst/>
          </a:prstGeom>
          <a:solidFill>
            <a:srgbClr val="01949A"/>
          </a:solidFill>
        </p:spPr>
      </p:sp>
      <p:sp>
        <p:nvSpPr>
          <p:cNvPr id="17" name="Rectangle 16"/>
          <p:cNvSpPr/>
          <p:nvPr/>
        </p:nvSpPr>
        <p:spPr>
          <a:xfrm>
            <a:off x="969000" y="1413828"/>
            <a:ext cx="13704854" cy="8817799"/>
          </a:xfrm>
          <a:prstGeom prst="rect">
            <a:avLst/>
          </a:prstGeom>
        </p:spPr>
        <p:txBody>
          <a:bodyPr wrap="square">
            <a:spAutoFit/>
          </a:bodyPr>
          <a:lstStyle/>
          <a:p>
            <a:pPr algn="just">
              <a:lnSpc>
                <a:spcPct val="150000"/>
              </a:lnSpc>
            </a:pPr>
            <a:r>
              <a:rPr lang="vi-VN" sz="4200" dirty="0">
                <a:latin typeface="Arial" panose="020B0604020202020204" pitchFamily="34" charset="0"/>
                <a:cs typeface="Arial" panose="020B0604020202020204" pitchFamily="34" charset="0"/>
              </a:rPr>
              <a:t>Cho hai chiếc túi kín I, II đựng một số viên bi có cùng kích thước, trong đó tất cả các viên bi ở túi I có màu đen. Người chơi lấy ngẫu nhiên từ mỗi túi một viên bi và sẽ thắng cuộc nếu trong hai viên bi lấy ra có viên bi màu đỏ. Trong túi II cần có những viên bi màu gì để biến cố “Người chơi thắng</a:t>
            </a:r>
            <a:r>
              <a:rPr lang="en-US" sz="4200" dirty="0">
                <a:latin typeface="Arial" panose="020B0604020202020204" pitchFamily="34" charset="0"/>
                <a:cs typeface="Arial" panose="020B0604020202020204" pitchFamily="34" charset="0"/>
              </a:rPr>
              <a:t>”</a:t>
            </a:r>
            <a:r>
              <a:rPr lang="vi-VN" sz="4200" dirty="0">
                <a:latin typeface="Arial" panose="020B0604020202020204" pitchFamily="34" charset="0"/>
                <a:cs typeface="Arial" panose="020B0604020202020204" pitchFamily="34" charset="0"/>
              </a:rPr>
              <a:t> là:</a:t>
            </a:r>
          </a:p>
          <a:p>
            <a:pPr algn="just">
              <a:lnSpc>
                <a:spcPct val="150000"/>
              </a:lnSpc>
            </a:pPr>
            <a:r>
              <a:rPr lang="vi-VN" sz="4200" dirty="0">
                <a:latin typeface="Arial" panose="020B0604020202020204" pitchFamily="34" charset="0"/>
                <a:cs typeface="Arial" panose="020B0604020202020204" pitchFamily="34" charset="0"/>
              </a:rPr>
              <a:t>a) Biến cố chắc chắn;</a:t>
            </a:r>
          </a:p>
          <a:p>
            <a:pPr algn="just">
              <a:lnSpc>
                <a:spcPct val="150000"/>
              </a:lnSpc>
            </a:pPr>
            <a:r>
              <a:rPr lang="vi-VN" sz="4200" dirty="0">
                <a:latin typeface="Arial" panose="020B0604020202020204" pitchFamily="34" charset="0"/>
                <a:cs typeface="Arial" panose="020B0604020202020204" pitchFamily="34" charset="0"/>
              </a:rPr>
              <a:t>b) Biến cố không thể;</a:t>
            </a:r>
          </a:p>
          <a:p>
            <a:pPr algn="just">
              <a:lnSpc>
                <a:spcPct val="150000"/>
              </a:lnSpc>
            </a:pPr>
            <a:r>
              <a:rPr lang="vi-VN" sz="4200" dirty="0">
                <a:latin typeface="Arial" panose="020B0604020202020204" pitchFamily="34" charset="0"/>
                <a:cs typeface="Arial" panose="020B0604020202020204" pitchFamily="34" charset="0"/>
              </a:rPr>
              <a:t>c) Biến cố ngẫu nhiên?</a:t>
            </a:r>
          </a:p>
        </p:txBody>
      </p:sp>
      <p:sp>
        <p:nvSpPr>
          <p:cNvPr id="18" name="TextBox 17"/>
          <p:cNvSpPr txBox="1"/>
          <p:nvPr/>
        </p:nvSpPr>
        <p:spPr>
          <a:xfrm>
            <a:off x="14985680" y="1413828"/>
            <a:ext cx="3016032" cy="2123658"/>
          </a:xfrm>
          <a:prstGeom prst="rect">
            <a:avLst/>
          </a:prstGeom>
          <a:noFill/>
        </p:spPr>
        <p:txBody>
          <a:bodyPr wrap="square" rtlCol="0">
            <a:spAutoFit/>
          </a:bodyPr>
          <a:lstStyle/>
          <a:p>
            <a:pPr algn="ctr">
              <a:lnSpc>
                <a:spcPct val="150000"/>
              </a:lnSpc>
            </a:pPr>
            <a:r>
              <a:rPr lang="en-US" sz="4400" b="1" dirty="0" err="1">
                <a:solidFill>
                  <a:schemeClr val="bg1"/>
                </a:solidFill>
                <a:latin typeface="Arial" panose="020B0604020202020204" pitchFamily="34" charset="0"/>
                <a:cs typeface="Arial" panose="020B0604020202020204" pitchFamily="34" charset="0"/>
              </a:rPr>
              <a:t>Thử</a:t>
            </a:r>
            <a:r>
              <a:rPr lang="en-US" sz="4400" b="1" dirty="0">
                <a:solidFill>
                  <a:schemeClr val="bg1"/>
                </a:solidFill>
                <a:latin typeface="Arial" panose="020B0604020202020204" pitchFamily="34" charset="0"/>
                <a:cs typeface="Arial" panose="020B0604020202020204" pitchFamily="34" charset="0"/>
              </a:rPr>
              <a:t> </a:t>
            </a:r>
            <a:r>
              <a:rPr lang="en-US" sz="4400" b="1" dirty="0" err="1">
                <a:solidFill>
                  <a:schemeClr val="bg1"/>
                </a:solidFill>
                <a:latin typeface="Arial" panose="020B0604020202020204" pitchFamily="34" charset="0"/>
                <a:cs typeface="Arial" panose="020B0604020202020204" pitchFamily="34" charset="0"/>
              </a:rPr>
              <a:t>thách</a:t>
            </a:r>
            <a:r>
              <a:rPr lang="en-US" sz="4400" b="1" dirty="0">
                <a:solidFill>
                  <a:schemeClr val="bg1"/>
                </a:solidFill>
                <a:latin typeface="Arial" panose="020B0604020202020204" pitchFamily="34" charset="0"/>
                <a:cs typeface="Arial" panose="020B0604020202020204" pitchFamily="34" charset="0"/>
              </a:rPr>
              <a:t> </a:t>
            </a:r>
            <a:r>
              <a:rPr lang="en-US" sz="4400" b="1" dirty="0" err="1">
                <a:solidFill>
                  <a:schemeClr val="bg1"/>
                </a:solidFill>
                <a:latin typeface="Arial" panose="020B0604020202020204" pitchFamily="34" charset="0"/>
                <a:cs typeface="Arial" panose="020B0604020202020204" pitchFamily="34" charset="0"/>
              </a:rPr>
              <a:t>nhỏ</a:t>
            </a:r>
            <a:endParaRPr lang="en-US" sz="4400" b="1" dirty="0">
              <a:solidFill>
                <a:schemeClr val="bg1"/>
              </a:solidFill>
              <a:latin typeface="Arial" panose="020B0604020202020204" pitchFamily="34" charset="0"/>
              <a:cs typeface="Arial" panose="020B0604020202020204" pitchFamily="34" charset="0"/>
            </a:endParaRPr>
          </a:p>
        </p:txBody>
      </p:sp>
      <p:pic>
        <p:nvPicPr>
          <p:cNvPr id="19" name="Picture 1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74533" y="525645"/>
            <a:ext cx="1038326" cy="1067851"/>
          </a:xfrm>
          <a:prstGeom prst="rect">
            <a:avLst/>
          </a:prstGeom>
        </p:spPr>
      </p:pic>
      <p:grpSp>
        <p:nvGrpSpPr>
          <p:cNvPr id="24" name="Group 23"/>
          <p:cNvGrpSpPr/>
          <p:nvPr/>
        </p:nvGrpSpPr>
        <p:grpSpPr>
          <a:xfrm>
            <a:off x="8382000" y="6574882"/>
            <a:ext cx="3276606" cy="3276606"/>
            <a:chOff x="8534400" y="6134100"/>
            <a:chExt cx="3276606" cy="3276606"/>
          </a:xfrm>
        </p:grpSpPr>
        <p:pic>
          <p:nvPicPr>
            <p:cNvPr id="20" name="Picture 1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34400" y="6134100"/>
              <a:ext cx="3276606" cy="3276606"/>
            </a:xfrm>
            <a:prstGeom prst="rect">
              <a:avLst/>
            </a:prstGeom>
          </p:spPr>
        </p:pic>
        <p:sp>
          <p:nvSpPr>
            <p:cNvPr id="22" name="Oval 21"/>
            <p:cNvSpPr/>
            <p:nvPr/>
          </p:nvSpPr>
          <p:spPr>
            <a:xfrm>
              <a:off x="9531048" y="7777723"/>
              <a:ext cx="876297" cy="876297"/>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solidFill>
                    <a:srgbClr val="0070C0"/>
                  </a:solidFill>
                  <a:latin typeface="Arial" panose="020B0604020202020204" pitchFamily="34" charset="0"/>
                  <a:cs typeface="Arial" panose="020B0604020202020204" pitchFamily="34" charset="0"/>
                </a:rPr>
                <a:t>I</a:t>
              </a:r>
            </a:p>
          </p:txBody>
        </p:sp>
      </p:grpSp>
      <p:grpSp>
        <p:nvGrpSpPr>
          <p:cNvPr id="25" name="Group 24"/>
          <p:cNvGrpSpPr/>
          <p:nvPr/>
        </p:nvGrpSpPr>
        <p:grpSpPr>
          <a:xfrm>
            <a:off x="11802494" y="6574882"/>
            <a:ext cx="3276606" cy="3276606"/>
            <a:chOff x="11954894" y="6134100"/>
            <a:chExt cx="3276606" cy="3276606"/>
          </a:xfrm>
        </p:grpSpPr>
        <p:pic>
          <p:nvPicPr>
            <p:cNvPr id="21" name="Picture 2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954894" y="6134100"/>
              <a:ext cx="3276606" cy="3276606"/>
            </a:xfrm>
            <a:prstGeom prst="rect">
              <a:avLst/>
            </a:prstGeom>
          </p:spPr>
        </p:pic>
        <p:sp>
          <p:nvSpPr>
            <p:cNvPr id="23" name="Oval 22"/>
            <p:cNvSpPr/>
            <p:nvPr/>
          </p:nvSpPr>
          <p:spPr>
            <a:xfrm>
              <a:off x="12970589" y="7777723"/>
              <a:ext cx="876297" cy="876297"/>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solidFill>
                    <a:srgbClr val="0070C0"/>
                  </a:solidFill>
                  <a:latin typeface="Arial" panose="020B0604020202020204" pitchFamily="34" charset="0"/>
                  <a:cs typeface="Arial" panose="020B0604020202020204" pitchFamily="34" charset="0"/>
                </a:rPr>
                <a:t>II</a:t>
              </a:r>
            </a:p>
          </p:txBody>
        </p:sp>
      </p:grpSp>
      <p:sp>
        <p:nvSpPr>
          <p:cNvPr id="5" name="TextBox 4">
            <a:extLst>
              <a:ext uri="{FF2B5EF4-FFF2-40B4-BE49-F238E27FC236}">
                <a16:creationId xmlns:a16="http://schemas.microsoft.com/office/drawing/2014/main" id="{099AD36B-839F-C28B-6329-80B51055D23C}"/>
              </a:ext>
            </a:extLst>
          </p:cNvPr>
          <p:cNvSpPr txBox="1"/>
          <p:nvPr/>
        </p:nvSpPr>
        <p:spPr>
          <a:xfrm>
            <a:off x="2057400" y="343908"/>
            <a:ext cx="10409464" cy="830997"/>
          </a:xfrm>
          <a:prstGeom prst="rect">
            <a:avLst/>
          </a:prstGeom>
          <a:noFill/>
        </p:spPr>
        <p:txBody>
          <a:bodyPr wrap="square">
            <a:spAutoFit/>
          </a:bodyPr>
          <a:lstStyle/>
          <a:p>
            <a:pPr algn="ctr"/>
            <a:r>
              <a:rPr lang="en-US" sz="4800" b="1" dirty="0">
                <a:solidFill>
                  <a:srgbClr val="002060"/>
                </a:solidFill>
                <a:latin typeface="Arial" panose="020B0604020202020204" pitchFamily="34" charset="0"/>
                <a:cs typeface="Arial" panose="020B0604020202020204" pitchFamily="34" charset="0"/>
              </a:rPr>
              <a:t>VẬN DỤNG</a:t>
            </a:r>
          </a:p>
        </p:txBody>
      </p:sp>
    </p:spTree>
    <p:extLst>
      <p:ext uri="{BB962C8B-B14F-4D97-AF65-F5344CB8AC3E}">
        <p14:creationId xmlns:p14="http://schemas.microsoft.com/office/powerpoint/2010/main" val="171065958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500" fill="hold"/>
                                        <p:tgtEl>
                                          <p:spTgt spid="19"/>
                                        </p:tgtEl>
                                        <p:attrNameLst>
                                          <p:attrName>ppt_w</p:attrName>
                                        </p:attrNameLst>
                                      </p:cBhvr>
                                      <p:tavLst>
                                        <p:tav tm="0">
                                          <p:val>
                                            <p:fltVal val="0"/>
                                          </p:val>
                                        </p:tav>
                                        <p:tav tm="100000">
                                          <p:val>
                                            <p:strVal val="#ppt_w"/>
                                          </p:val>
                                        </p:tav>
                                      </p:tavLst>
                                    </p:anim>
                                    <p:anim calcmode="lin" valueType="num">
                                      <p:cBhvr>
                                        <p:cTn id="8" dur="500" fill="hold"/>
                                        <p:tgtEl>
                                          <p:spTgt spid="19"/>
                                        </p:tgtEl>
                                        <p:attrNameLst>
                                          <p:attrName>ppt_h</p:attrName>
                                        </p:attrNameLst>
                                      </p:cBhvr>
                                      <p:tavLst>
                                        <p:tav tm="0">
                                          <p:val>
                                            <p:fltVal val="0"/>
                                          </p:val>
                                        </p:tav>
                                        <p:tav tm="100000">
                                          <p:val>
                                            <p:strVal val="#ppt_h"/>
                                          </p:val>
                                        </p:tav>
                                      </p:tavLst>
                                    </p:anim>
                                    <p:animEffect transition="in" filter="fade">
                                      <p:cBhvr>
                                        <p:cTn id="9" dur="500"/>
                                        <p:tgtEl>
                                          <p:spTgt spid="19"/>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p:cTn id="12" dur="500" fill="hold"/>
                                        <p:tgtEl>
                                          <p:spTgt spid="18"/>
                                        </p:tgtEl>
                                        <p:attrNameLst>
                                          <p:attrName>ppt_w</p:attrName>
                                        </p:attrNameLst>
                                      </p:cBhvr>
                                      <p:tavLst>
                                        <p:tav tm="0">
                                          <p:val>
                                            <p:fltVal val="0"/>
                                          </p:val>
                                        </p:tav>
                                        <p:tav tm="100000">
                                          <p:val>
                                            <p:strVal val="#ppt_w"/>
                                          </p:val>
                                        </p:tav>
                                      </p:tavLst>
                                    </p:anim>
                                    <p:anim calcmode="lin" valueType="num">
                                      <p:cBhvr>
                                        <p:cTn id="13" dur="500" fill="hold"/>
                                        <p:tgtEl>
                                          <p:spTgt spid="18"/>
                                        </p:tgtEl>
                                        <p:attrNameLst>
                                          <p:attrName>ppt_h</p:attrName>
                                        </p:attrNameLst>
                                      </p:cBhvr>
                                      <p:tavLst>
                                        <p:tav tm="0">
                                          <p:val>
                                            <p:fltVal val="0"/>
                                          </p:val>
                                        </p:tav>
                                        <p:tav tm="100000">
                                          <p:val>
                                            <p:strVal val="#ppt_h"/>
                                          </p:val>
                                        </p:tav>
                                      </p:tavLst>
                                    </p:anim>
                                    <p:animEffect transition="in" filter="fade">
                                      <p:cBhvr>
                                        <p:cTn id="14" dur="500"/>
                                        <p:tgtEl>
                                          <p:spTgt spid="18"/>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wipe(left)">
                                      <p:cBhvr>
                                        <p:cTn id="19" dur="500"/>
                                        <p:tgtEl>
                                          <p:spTgt spid="17"/>
                                        </p:tgtEl>
                                      </p:cBhvr>
                                    </p:animEffect>
                                  </p:childTnLst>
                                </p:cTn>
                              </p:par>
                              <p:par>
                                <p:cTn id="20" presetID="10" presetClass="entr" presetSubtype="0" fill="hold" nodeType="with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fade">
                                      <p:cBhvr>
                                        <p:cTn id="22" dur="500"/>
                                        <p:tgtEl>
                                          <p:spTgt spid="24"/>
                                        </p:tgtEl>
                                      </p:cBhvr>
                                    </p:animEffect>
                                  </p:childTnLst>
                                </p:cTn>
                              </p:par>
                              <p:par>
                                <p:cTn id="23" presetID="10" presetClass="entr" presetSubtype="0" fill="hold" nodeType="with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fade">
                                      <p:cBhvr>
                                        <p:cTn id="25"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85800" y="647700"/>
            <a:ext cx="18015131" cy="10723154"/>
            <a:chOff x="0" y="0"/>
            <a:chExt cx="72888844" cy="43385658"/>
          </a:xfrm>
        </p:grpSpPr>
        <p:sp>
          <p:nvSpPr>
            <p:cNvPr id="3" name="Freeform 3"/>
            <p:cNvSpPr/>
            <p:nvPr/>
          </p:nvSpPr>
          <p:spPr>
            <a:xfrm>
              <a:off x="0" y="0"/>
              <a:ext cx="72888841" cy="43385659"/>
            </a:xfrm>
            <a:custGeom>
              <a:avLst/>
              <a:gdLst/>
              <a:ahLst/>
              <a:cxnLst/>
              <a:rect l="l" t="t" r="r" b="b"/>
              <a:pathLst>
                <a:path w="72888841" h="43385659">
                  <a:moveTo>
                    <a:pt x="72662783" y="0"/>
                  </a:moveTo>
                  <a:lnTo>
                    <a:pt x="0" y="0"/>
                  </a:lnTo>
                  <a:lnTo>
                    <a:pt x="0" y="43385659"/>
                  </a:lnTo>
                  <a:lnTo>
                    <a:pt x="72888841" y="43385659"/>
                  </a:lnTo>
                  <a:lnTo>
                    <a:pt x="72888841" y="0"/>
                  </a:lnTo>
                  <a:lnTo>
                    <a:pt x="72662783" y="0"/>
                  </a:lnTo>
                  <a:close/>
                  <a:moveTo>
                    <a:pt x="72662783" y="43159598"/>
                  </a:moveTo>
                  <a:lnTo>
                    <a:pt x="228600" y="43159598"/>
                  </a:lnTo>
                  <a:lnTo>
                    <a:pt x="228600" y="228600"/>
                  </a:lnTo>
                  <a:lnTo>
                    <a:pt x="72662783" y="228600"/>
                  </a:lnTo>
                  <a:lnTo>
                    <a:pt x="72662783" y="43159598"/>
                  </a:lnTo>
                  <a:close/>
                </a:path>
              </a:pathLst>
            </a:custGeom>
            <a:solidFill>
              <a:srgbClr val="01949A"/>
            </a:solidFill>
          </p:spPr>
        </p:sp>
      </p:grpSp>
      <p:sp>
        <p:nvSpPr>
          <p:cNvPr id="29" name="AutoShape 29"/>
          <p:cNvSpPr/>
          <p:nvPr/>
        </p:nvSpPr>
        <p:spPr>
          <a:xfrm>
            <a:off x="-1079579" y="3467100"/>
            <a:ext cx="2212366" cy="3593078"/>
          </a:xfrm>
          <a:prstGeom prst="rect">
            <a:avLst/>
          </a:prstGeom>
          <a:solidFill>
            <a:srgbClr val="01949A"/>
          </a:solidFill>
        </p:spPr>
      </p:sp>
      <p:sp>
        <p:nvSpPr>
          <p:cNvPr id="30" name="AutoShape 30"/>
          <p:cNvSpPr/>
          <p:nvPr/>
        </p:nvSpPr>
        <p:spPr>
          <a:xfrm>
            <a:off x="7239000" y="-1746139"/>
            <a:ext cx="3878616" cy="3194627"/>
          </a:xfrm>
          <a:prstGeom prst="rect">
            <a:avLst/>
          </a:prstGeom>
          <a:solidFill>
            <a:srgbClr val="CD0046"/>
          </a:solidFill>
        </p:spPr>
      </p:sp>
      <p:sp>
        <p:nvSpPr>
          <p:cNvPr id="31" name="TextBox 30"/>
          <p:cNvSpPr txBox="1"/>
          <p:nvPr/>
        </p:nvSpPr>
        <p:spPr>
          <a:xfrm>
            <a:off x="7965995" y="380006"/>
            <a:ext cx="2438400" cy="769441"/>
          </a:xfrm>
          <a:prstGeom prst="rect">
            <a:avLst/>
          </a:prstGeom>
          <a:noFill/>
        </p:spPr>
        <p:txBody>
          <a:bodyPr wrap="square" rtlCol="0">
            <a:spAutoFit/>
          </a:bodyPr>
          <a:lstStyle/>
          <a:p>
            <a:pPr algn="ctr"/>
            <a:r>
              <a:rPr lang="en-US" sz="4400" b="1" dirty="0" err="1">
                <a:solidFill>
                  <a:schemeClr val="bg1"/>
                </a:solidFill>
                <a:latin typeface="Arial" panose="020B0604020202020204" pitchFamily="34" charset="0"/>
                <a:cs typeface="Arial" panose="020B0604020202020204" pitchFamily="34" charset="0"/>
              </a:rPr>
              <a:t>Giải</a:t>
            </a:r>
            <a:endParaRPr lang="en-US" sz="4400" b="1" dirty="0">
              <a:solidFill>
                <a:schemeClr val="bg1"/>
              </a:solidFill>
              <a:latin typeface="Arial" panose="020B0604020202020204" pitchFamily="34" charset="0"/>
              <a:cs typeface="Arial" panose="020B0604020202020204" pitchFamily="34" charset="0"/>
            </a:endParaRPr>
          </a:p>
        </p:txBody>
      </p:sp>
      <p:sp>
        <p:nvSpPr>
          <p:cNvPr id="32" name="Rectangle 31"/>
          <p:cNvSpPr/>
          <p:nvPr/>
        </p:nvSpPr>
        <p:spPr>
          <a:xfrm>
            <a:off x="1566997" y="1788648"/>
            <a:ext cx="16252736" cy="8402300"/>
          </a:xfrm>
          <a:prstGeom prst="rect">
            <a:avLst/>
          </a:prstGeom>
        </p:spPr>
        <p:txBody>
          <a:bodyPr wrap="square">
            <a:spAutoFit/>
          </a:bodyPr>
          <a:lstStyle/>
          <a:p>
            <a:pPr algn="just">
              <a:lnSpc>
                <a:spcPct val="150000"/>
              </a:lnSpc>
            </a:pPr>
            <a:r>
              <a:rPr lang="vi-VN" sz="4000" dirty="0">
                <a:latin typeface="Arial" panose="020B0604020202020204" pitchFamily="34" charset="0"/>
                <a:cs typeface="Arial" panose="020B0604020202020204" pitchFamily="34" charset="0"/>
              </a:rPr>
              <a:t>a) Biến cố “Người chơi thắng” là biến cố chắc chắn khi người chơi luôn lấy được viên bi đỏ từ túi II. Vậy túi II phải chứa toàn viên bi màu đỏ.</a:t>
            </a:r>
          </a:p>
          <a:p>
            <a:pPr algn="just">
              <a:lnSpc>
                <a:spcPct val="150000"/>
              </a:lnSpc>
            </a:pPr>
            <a:r>
              <a:rPr lang="vi-VN" sz="4000" dirty="0">
                <a:latin typeface="Arial" panose="020B0604020202020204" pitchFamily="34" charset="0"/>
                <a:cs typeface="Arial" panose="020B0604020202020204" pitchFamily="34" charset="0"/>
              </a:rPr>
              <a:t>b) Biến cố “Người chơi thắng” là biến cố không thể khi người chơi không thể lấy được viên bi đỏ từ túi II. Vậy túi II phải chứa toàn viên bi màu đen.</a:t>
            </a:r>
          </a:p>
          <a:p>
            <a:pPr algn="just">
              <a:lnSpc>
                <a:spcPct val="150000"/>
              </a:lnSpc>
            </a:pPr>
            <a:r>
              <a:rPr lang="vi-VN" sz="4000" dirty="0">
                <a:latin typeface="Arial" panose="020B0604020202020204" pitchFamily="34" charset="0"/>
                <a:cs typeface="Arial" panose="020B0604020202020204" pitchFamily="34" charset="0"/>
              </a:rPr>
              <a:t>c) Biến cố “Người chơi thắng” là biến cố ngẫu nhiên khi người chơi có thể thắng hoặc có thể không thắng, tức là khi người chơi có thể lấy được viên bi đỏ từ túi II. Vậy túi II phải có một số viên bi màu đỏ và một số viên bi màu đen.</a:t>
            </a:r>
          </a:p>
        </p:txBody>
      </p:sp>
      <p:pic>
        <p:nvPicPr>
          <p:cNvPr id="37" name="Picture 36"/>
          <p:cNvPicPr>
            <a:picLocks noChangeAspect="1"/>
          </p:cNvPicPr>
          <p:nvPr/>
        </p:nvPicPr>
        <p:blipFill>
          <a:blip r:embed="rId3"/>
          <a:stretch>
            <a:fillRect/>
          </a:stretch>
        </p:blipFill>
        <p:spPr>
          <a:xfrm>
            <a:off x="2971800" y="892458"/>
            <a:ext cx="890093" cy="896190"/>
          </a:xfrm>
          <a:prstGeom prst="rect">
            <a:avLst/>
          </a:prstGeom>
        </p:spPr>
      </p:pic>
      <p:pic>
        <p:nvPicPr>
          <p:cNvPr id="38" name="Picture 37"/>
          <p:cNvPicPr>
            <a:picLocks noChangeAspect="1"/>
          </p:cNvPicPr>
          <p:nvPr/>
        </p:nvPicPr>
        <p:blipFill>
          <a:blip r:embed="rId4"/>
          <a:stretch>
            <a:fillRect/>
          </a:stretch>
        </p:blipFill>
        <p:spPr>
          <a:xfrm>
            <a:off x="15097396" y="346818"/>
            <a:ext cx="1066892" cy="1091279"/>
          </a:xfrm>
          <a:prstGeom prst="rect">
            <a:avLst/>
          </a:prstGeom>
        </p:spPr>
      </p:pic>
      <p:pic>
        <p:nvPicPr>
          <p:cNvPr id="41" name="Picture 40"/>
          <p:cNvPicPr>
            <a:picLocks noChangeAspect="1"/>
          </p:cNvPicPr>
          <p:nvPr/>
        </p:nvPicPr>
        <p:blipFill>
          <a:blip r:embed="rId5"/>
          <a:stretch>
            <a:fillRect/>
          </a:stretch>
        </p:blipFill>
        <p:spPr>
          <a:xfrm>
            <a:off x="0" y="8739270"/>
            <a:ext cx="1292464" cy="1146147"/>
          </a:xfrm>
          <a:prstGeom prst="rect">
            <a:avLst/>
          </a:prstGeom>
        </p:spPr>
      </p:pic>
    </p:spTree>
    <p:extLst>
      <p:ext uri="{BB962C8B-B14F-4D97-AF65-F5344CB8AC3E}">
        <p14:creationId xmlns:p14="http://schemas.microsoft.com/office/powerpoint/2010/main" val="2148466019"/>
      </p:ext>
    </p:extLst>
  </p:cSld>
  <p:clrMapOvr>
    <a:masterClrMapping/>
  </p:clrMapOvr>
  <p:transition spd="med">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ppt_w</p:attrName>
                                        </p:attrNameLst>
                                      </p:cBhvr>
                                      <p:tavLst>
                                        <p:tav tm="0">
                                          <p:val>
                                            <p:fltVal val="0"/>
                                          </p:val>
                                        </p:tav>
                                        <p:tav tm="100000">
                                          <p:val>
                                            <p:strVal val="#ppt_w"/>
                                          </p:val>
                                        </p:tav>
                                      </p:tavLst>
                                    </p:anim>
                                    <p:anim calcmode="lin" valueType="num">
                                      <p:cBhvr>
                                        <p:cTn id="8" dur="500" fill="hold"/>
                                        <p:tgtEl>
                                          <p:spTgt spid="31"/>
                                        </p:tgtEl>
                                        <p:attrNameLst>
                                          <p:attrName>ppt_h</p:attrName>
                                        </p:attrNameLst>
                                      </p:cBhvr>
                                      <p:tavLst>
                                        <p:tav tm="0">
                                          <p:val>
                                            <p:fltVal val="0"/>
                                          </p:val>
                                        </p:tav>
                                        <p:tav tm="100000">
                                          <p:val>
                                            <p:strVal val="#ppt_h"/>
                                          </p:val>
                                        </p:tav>
                                      </p:tavLst>
                                    </p:anim>
                                    <p:animEffect transition="in" filter="fade">
                                      <p:cBhvr>
                                        <p:cTn id="9" dur="500"/>
                                        <p:tgtEl>
                                          <p:spTgt spid="31"/>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2">
                                            <p:txEl>
                                              <p:pRg st="0" end="0"/>
                                            </p:txEl>
                                          </p:spTgt>
                                        </p:tgtEl>
                                        <p:attrNameLst>
                                          <p:attrName>style.visibility</p:attrName>
                                        </p:attrNameLst>
                                      </p:cBhvr>
                                      <p:to>
                                        <p:strVal val="visible"/>
                                      </p:to>
                                    </p:set>
                                    <p:animEffect transition="in" filter="barn(inVertical)">
                                      <p:cBhvr>
                                        <p:cTn id="14" dur="500"/>
                                        <p:tgtEl>
                                          <p:spTgt spid="32">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32">
                                            <p:txEl>
                                              <p:pRg st="1" end="1"/>
                                            </p:txEl>
                                          </p:spTgt>
                                        </p:tgtEl>
                                        <p:attrNameLst>
                                          <p:attrName>style.visibility</p:attrName>
                                        </p:attrNameLst>
                                      </p:cBhvr>
                                      <p:to>
                                        <p:strVal val="visible"/>
                                      </p:to>
                                    </p:set>
                                    <p:animEffect transition="in" filter="wipe(left)">
                                      <p:cBhvr>
                                        <p:cTn id="19" dur="500"/>
                                        <p:tgtEl>
                                          <p:spTgt spid="32">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3" presetClass="entr" presetSubtype="5" fill="hold" nodeType="clickEffect">
                                  <p:stCondLst>
                                    <p:cond delay="0"/>
                                  </p:stCondLst>
                                  <p:childTnLst>
                                    <p:set>
                                      <p:cBhvr>
                                        <p:cTn id="23" dur="1" fill="hold">
                                          <p:stCondLst>
                                            <p:cond delay="0"/>
                                          </p:stCondLst>
                                        </p:cTn>
                                        <p:tgtEl>
                                          <p:spTgt spid="32">
                                            <p:txEl>
                                              <p:pRg st="2" end="2"/>
                                            </p:txEl>
                                          </p:spTgt>
                                        </p:tgtEl>
                                        <p:attrNameLst>
                                          <p:attrName>style.visibility</p:attrName>
                                        </p:attrNameLst>
                                      </p:cBhvr>
                                      <p:to>
                                        <p:strVal val="visible"/>
                                      </p:to>
                                    </p:set>
                                    <p:animEffect transition="in" filter="blinds(vertical)">
                                      <p:cBhvr>
                                        <p:cTn id="24" dur="500"/>
                                        <p:tgtEl>
                                          <p:spTgt spid="3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BFBF5"/>
        </a:solidFill>
        <a:effectLst/>
      </p:bgPr>
    </p:bg>
    <p:spTree>
      <p:nvGrpSpPr>
        <p:cNvPr id="1" name=""/>
        <p:cNvGrpSpPr/>
        <p:nvPr/>
      </p:nvGrpSpPr>
      <p:grpSpPr>
        <a:xfrm>
          <a:off x="0" y="0"/>
          <a:ext cx="0" cy="0"/>
          <a:chOff x="0" y="0"/>
          <a:chExt cx="0" cy="0"/>
        </a:xfrm>
      </p:grpSpPr>
      <p:grpSp>
        <p:nvGrpSpPr>
          <p:cNvPr id="2" name="Group 2"/>
          <p:cNvGrpSpPr/>
          <p:nvPr/>
        </p:nvGrpSpPr>
        <p:grpSpPr>
          <a:xfrm>
            <a:off x="521580" y="-1138849"/>
            <a:ext cx="18630919" cy="10723154"/>
            <a:chOff x="0" y="0"/>
            <a:chExt cx="75380309" cy="43385658"/>
          </a:xfrm>
        </p:grpSpPr>
        <p:sp>
          <p:nvSpPr>
            <p:cNvPr id="3" name="Freeform 3"/>
            <p:cNvSpPr/>
            <p:nvPr/>
          </p:nvSpPr>
          <p:spPr>
            <a:xfrm>
              <a:off x="0" y="0"/>
              <a:ext cx="75380310" cy="43385659"/>
            </a:xfrm>
            <a:custGeom>
              <a:avLst/>
              <a:gdLst/>
              <a:ahLst/>
              <a:cxnLst/>
              <a:rect l="l" t="t" r="r" b="b"/>
              <a:pathLst>
                <a:path w="75380310" h="43385659">
                  <a:moveTo>
                    <a:pt x="75154247" y="0"/>
                  </a:moveTo>
                  <a:lnTo>
                    <a:pt x="0" y="0"/>
                  </a:lnTo>
                  <a:lnTo>
                    <a:pt x="0" y="43385659"/>
                  </a:lnTo>
                  <a:lnTo>
                    <a:pt x="75380310" y="43385659"/>
                  </a:lnTo>
                  <a:lnTo>
                    <a:pt x="75380310" y="0"/>
                  </a:lnTo>
                  <a:lnTo>
                    <a:pt x="75154247" y="0"/>
                  </a:lnTo>
                  <a:close/>
                  <a:moveTo>
                    <a:pt x="75154247" y="43159598"/>
                  </a:moveTo>
                  <a:lnTo>
                    <a:pt x="228600" y="43159598"/>
                  </a:lnTo>
                  <a:lnTo>
                    <a:pt x="228600" y="228600"/>
                  </a:lnTo>
                  <a:lnTo>
                    <a:pt x="75154247" y="228600"/>
                  </a:lnTo>
                  <a:lnTo>
                    <a:pt x="75154247" y="43159598"/>
                  </a:lnTo>
                  <a:close/>
                </a:path>
              </a:pathLst>
            </a:custGeom>
            <a:solidFill>
              <a:srgbClr val="01949A"/>
            </a:solidFill>
          </p:spPr>
        </p:sp>
      </p:grpSp>
      <p:grpSp>
        <p:nvGrpSpPr>
          <p:cNvPr id="4" name="Group 4"/>
          <p:cNvGrpSpPr/>
          <p:nvPr/>
        </p:nvGrpSpPr>
        <p:grpSpPr>
          <a:xfrm>
            <a:off x="1125436" y="2992582"/>
            <a:ext cx="4862537" cy="7582844"/>
            <a:chOff x="0" y="0"/>
            <a:chExt cx="15585134" cy="26971296"/>
          </a:xfrm>
        </p:grpSpPr>
        <p:sp>
          <p:nvSpPr>
            <p:cNvPr id="5" name="Freeform 5"/>
            <p:cNvSpPr/>
            <p:nvPr/>
          </p:nvSpPr>
          <p:spPr>
            <a:xfrm>
              <a:off x="0" y="0"/>
              <a:ext cx="15585134" cy="26971296"/>
            </a:xfrm>
            <a:custGeom>
              <a:avLst/>
              <a:gdLst/>
              <a:ahLst/>
              <a:cxnLst/>
              <a:rect l="l" t="t" r="r" b="b"/>
              <a:pathLst>
                <a:path w="15585134" h="26971296">
                  <a:moveTo>
                    <a:pt x="15359073" y="0"/>
                  </a:moveTo>
                  <a:lnTo>
                    <a:pt x="0" y="0"/>
                  </a:lnTo>
                  <a:lnTo>
                    <a:pt x="0" y="26971296"/>
                  </a:lnTo>
                  <a:lnTo>
                    <a:pt x="15585134" y="26971296"/>
                  </a:lnTo>
                  <a:lnTo>
                    <a:pt x="15585134" y="0"/>
                  </a:lnTo>
                  <a:lnTo>
                    <a:pt x="15359073" y="0"/>
                  </a:lnTo>
                  <a:close/>
                  <a:moveTo>
                    <a:pt x="15359073" y="26745236"/>
                  </a:moveTo>
                  <a:lnTo>
                    <a:pt x="228600" y="26745236"/>
                  </a:lnTo>
                  <a:lnTo>
                    <a:pt x="228600" y="228600"/>
                  </a:lnTo>
                  <a:lnTo>
                    <a:pt x="15359073" y="228600"/>
                  </a:lnTo>
                  <a:lnTo>
                    <a:pt x="15359073" y="26745236"/>
                  </a:lnTo>
                  <a:close/>
                </a:path>
              </a:pathLst>
            </a:custGeom>
            <a:solidFill>
              <a:srgbClr val="01949A"/>
            </a:solidFill>
          </p:spPr>
        </p:sp>
      </p:grpSp>
      <p:sp>
        <p:nvSpPr>
          <p:cNvPr id="6" name="TextBox 6"/>
          <p:cNvSpPr txBox="1"/>
          <p:nvPr/>
        </p:nvSpPr>
        <p:spPr>
          <a:xfrm>
            <a:off x="3141197" y="1472450"/>
            <a:ext cx="12368727" cy="897682"/>
          </a:xfrm>
          <a:prstGeom prst="rect">
            <a:avLst/>
          </a:prstGeom>
        </p:spPr>
        <p:txBody>
          <a:bodyPr lIns="0" tIns="0" rIns="0" bIns="0" rtlCol="0" anchor="t">
            <a:spAutoFit/>
          </a:bodyPr>
          <a:lstStyle/>
          <a:p>
            <a:pPr algn="ctr">
              <a:lnSpc>
                <a:spcPts val="7040"/>
              </a:lnSpc>
            </a:pPr>
            <a:r>
              <a:rPr lang="en-US" sz="6600" b="1" spc="165" dirty="0">
                <a:solidFill>
                  <a:srgbClr val="CD0046"/>
                </a:solidFill>
                <a:latin typeface="Arial" panose="020B0604020202020204" pitchFamily="34" charset="0"/>
                <a:cs typeface="Arial" panose="020B0604020202020204" pitchFamily="34" charset="0"/>
              </a:rPr>
              <a:t>HƯỚNG DẪN VỀ NHÀ</a:t>
            </a:r>
          </a:p>
        </p:txBody>
      </p:sp>
      <p:grpSp>
        <p:nvGrpSpPr>
          <p:cNvPr id="10" name="Group 10"/>
          <p:cNvGrpSpPr/>
          <p:nvPr/>
        </p:nvGrpSpPr>
        <p:grpSpPr>
          <a:xfrm>
            <a:off x="6676021" y="2992582"/>
            <a:ext cx="4862537" cy="7582844"/>
            <a:chOff x="0" y="0"/>
            <a:chExt cx="15585134" cy="26971296"/>
          </a:xfrm>
        </p:grpSpPr>
        <p:sp>
          <p:nvSpPr>
            <p:cNvPr id="11" name="Freeform 11"/>
            <p:cNvSpPr/>
            <p:nvPr/>
          </p:nvSpPr>
          <p:spPr>
            <a:xfrm>
              <a:off x="0" y="0"/>
              <a:ext cx="15585134" cy="26971296"/>
            </a:xfrm>
            <a:custGeom>
              <a:avLst/>
              <a:gdLst/>
              <a:ahLst/>
              <a:cxnLst/>
              <a:rect l="l" t="t" r="r" b="b"/>
              <a:pathLst>
                <a:path w="15585134" h="26971296">
                  <a:moveTo>
                    <a:pt x="15359073" y="0"/>
                  </a:moveTo>
                  <a:lnTo>
                    <a:pt x="0" y="0"/>
                  </a:lnTo>
                  <a:lnTo>
                    <a:pt x="0" y="26971296"/>
                  </a:lnTo>
                  <a:lnTo>
                    <a:pt x="15585134" y="26971296"/>
                  </a:lnTo>
                  <a:lnTo>
                    <a:pt x="15585134" y="0"/>
                  </a:lnTo>
                  <a:lnTo>
                    <a:pt x="15359073" y="0"/>
                  </a:lnTo>
                  <a:close/>
                  <a:moveTo>
                    <a:pt x="15359073" y="26745236"/>
                  </a:moveTo>
                  <a:lnTo>
                    <a:pt x="228600" y="26745236"/>
                  </a:lnTo>
                  <a:lnTo>
                    <a:pt x="228600" y="228600"/>
                  </a:lnTo>
                  <a:lnTo>
                    <a:pt x="15359073" y="228600"/>
                  </a:lnTo>
                  <a:lnTo>
                    <a:pt x="15359073" y="26745236"/>
                  </a:lnTo>
                  <a:close/>
                </a:path>
              </a:pathLst>
            </a:custGeom>
            <a:solidFill>
              <a:srgbClr val="01949A"/>
            </a:solidFill>
          </p:spPr>
        </p:sp>
      </p:grpSp>
      <p:grpSp>
        <p:nvGrpSpPr>
          <p:cNvPr id="20" name="Group 20"/>
          <p:cNvGrpSpPr/>
          <p:nvPr/>
        </p:nvGrpSpPr>
        <p:grpSpPr>
          <a:xfrm>
            <a:off x="12304557" y="2992582"/>
            <a:ext cx="4862537" cy="7582844"/>
            <a:chOff x="0" y="0"/>
            <a:chExt cx="15585134" cy="26971296"/>
          </a:xfrm>
        </p:grpSpPr>
        <p:sp>
          <p:nvSpPr>
            <p:cNvPr id="21" name="Freeform 21"/>
            <p:cNvSpPr/>
            <p:nvPr/>
          </p:nvSpPr>
          <p:spPr>
            <a:xfrm>
              <a:off x="0" y="0"/>
              <a:ext cx="15585134" cy="26971296"/>
            </a:xfrm>
            <a:custGeom>
              <a:avLst/>
              <a:gdLst/>
              <a:ahLst/>
              <a:cxnLst/>
              <a:rect l="l" t="t" r="r" b="b"/>
              <a:pathLst>
                <a:path w="15585134" h="26971296">
                  <a:moveTo>
                    <a:pt x="15359073" y="0"/>
                  </a:moveTo>
                  <a:lnTo>
                    <a:pt x="0" y="0"/>
                  </a:lnTo>
                  <a:lnTo>
                    <a:pt x="0" y="26971296"/>
                  </a:lnTo>
                  <a:lnTo>
                    <a:pt x="15585134" y="26971296"/>
                  </a:lnTo>
                  <a:lnTo>
                    <a:pt x="15585134" y="0"/>
                  </a:lnTo>
                  <a:lnTo>
                    <a:pt x="15359073" y="0"/>
                  </a:lnTo>
                  <a:close/>
                  <a:moveTo>
                    <a:pt x="15359073" y="26745236"/>
                  </a:moveTo>
                  <a:lnTo>
                    <a:pt x="228600" y="26745236"/>
                  </a:lnTo>
                  <a:lnTo>
                    <a:pt x="228600" y="228600"/>
                  </a:lnTo>
                  <a:lnTo>
                    <a:pt x="15359073" y="228600"/>
                  </a:lnTo>
                  <a:lnTo>
                    <a:pt x="15359073" y="26745236"/>
                  </a:lnTo>
                  <a:close/>
                </a:path>
              </a:pathLst>
            </a:custGeom>
            <a:solidFill>
              <a:srgbClr val="01949A"/>
            </a:solidFill>
          </p:spPr>
        </p:sp>
      </p:grpSp>
      <p:sp>
        <p:nvSpPr>
          <p:cNvPr id="25" name="AutoShape 25"/>
          <p:cNvSpPr/>
          <p:nvPr/>
        </p:nvSpPr>
        <p:spPr>
          <a:xfrm>
            <a:off x="15496069" y="8925135"/>
            <a:ext cx="2791931" cy="2723730"/>
          </a:xfrm>
          <a:prstGeom prst="rect">
            <a:avLst/>
          </a:prstGeom>
          <a:solidFill>
            <a:srgbClr val="01949A"/>
          </a:solidFill>
        </p:spPr>
      </p:sp>
      <p:sp>
        <p:nvSpPr>
          <p:cNvPr id="26" name="AutoShape 26"/>
          <p:cNvSpPr/>
          <p:nvPr/>
        </p:nvSpPr>
        <p:spPr>
          <a:xfrm>
            <a:off x="-1218502" y="-333165"/>
            <a:ext cx="3480165" cy="1311040"/>
          </a:xfrm>
          <a:prstGeom prst="rect">
            <a:avLst/>
          </a:prstGeom>
          <a:solidFill>
            <a:srgbClr val="CD0046"/>
          </a:solidFill>
        </p:spPr>
      </p:sp>
      <p:sp>
        <p:nvSpPr>
          <p:cNvPr id="27" name="TextBox 26"/>
          <p:cNvSpPr txBox="1"/>
          <p:nvPr/>
        </p:nvSpPr>
        <p:spPr>
          <a:xfrm>
            <a:off x="1270704" y="3919602"/>
            <a:ext cx="4572000" cy="2123658"/>
          </a:xfrm>
          <a:prstGeom prst="rect">
            <a:avLst/>
          </a:prstGeom>
          <a:noFill/>
        </p:spPr>
        <p:txBody>
          <a:bodyPr wrap="square" rtlCol="0">
            <a:spAutoFit/>
          </a:bodyPr>
          <a:lstStyle/>
          <a:p>
            <a:pPr algn="ctr">
              <a:lnSpc>
                <a:spcPct val="150000"/>
              </a:lnSpc>
            </a:pPr>
            <a:r>
              <a:rPr lang="en-US" sz="4400" dirty="0" err="1">
                <a:latin typeface="Arial" panose="020B0604020202020204" pitchFamily="34" charset="0"/>
                <a:cs typeface="Arial" panose="020B0604020202020204" pitchFamily="34" charset="0"/>
              </a:rPr>
              <a:t>Ôn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tập</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kiến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thức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đã</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học</a:t>
            </a:r>
            <a:endParaRPr lang="en-US" sz="4400" dirty="0">
              <a:latin typeface="Arial" panose="020B0604020202020204" pitchFamily="34" charset="0"/>
              <a:cs typeface="Arial" panose="020B0604020202020204" pitchFamily="34" charset="0"/>
            </a:endParaRPr>
          </a:p>
        </p:txBody>
      </p:sp>
      <p:sp>
        <p:nvSpPr>
          <p:cNvPr id="28" name="TextBox 27"/>
          <p:cNvSpPr txBox="1"/>
          <p:nvPr/>
        </p:nvSpPr>
        <p:spPr>
          <a:xfrm>
            <a:off x="6821289" y="3919602"/>
            <a:ext cx="4572000" cy="2123658"/>
          </a:xfrm>
          <a:prstGeom prst="rect">
            <a:avLst/>
          </a:prstGeom>
          <a:noFill/>
        </p:spPr>
        <p:txBody>
          <a:bodyPr wrap="square" rtlCol="0">
            <a:spAutoFit/>
          </a:bodyPr>
          <a:lstStyle/>
          <a:p>
            <a:pPr algn="ctr">
              <a:lnSpc>
                <a:spcPct val="150000"/>
              </a:lnSpc>
            </a:pPr>
            <a:r>
              <a:rPr lang="en-US" sz="4400" dirty="0" err="1">
                <a:latin typeface="Arial" panose="020B0604020202020204" pitchFamily="34" charset="0"/>
                <a:cs typeface="Arial" panose="020B0604020202020204" pitchFamily="34" charset="0"/>
              </a:rPr>
              <a:t>Hoàn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thành</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bài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tập</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trong</a:t>
            </a:r>
            <a:r>
              <a:rPr lang="en-US" sz="4400" dirty="0">
                <a:latin typeface="Arial" panose="020B0604020202020204" pitchFamily="34" charset="0"/>
                <a:cs typeface="Arial" panose="020B0604020202020204" pitchFamily="34" charset="0"/>
              </a:rPr>
              <a:t> SBT</a:t>
            </a:r>
          </a:p>
        </p:txBody>
      </p:sp>
      <p:sp>
        <p:nvSpPr>
          <p:cNvPr id="29" name="TextBox 28"/>
          <p:cNvSpPr txBox="1"/>
          <p:nvPr/>
        </p:nvSpPr>
        <p:spPr>
          <a:xfrm>
            <a:off x="12449825" y="3936920"/>
            <a:ext cx="4572000" cy="1998176"/>
          </a:xfrm>
          <a:prstGeom prst="rect">
            <a:avLst/>
          </a:prstGeom>
          <a:noFill/>
        </p:spPr>
        <p:txBody>
          <a:bodyPr wrap="square" rtlCol="0">
            <a:spAutoFit/>
          </a:bodyPr>
          <a:lstStyle/>
          <a:p>
            <a:pPr algn="ctr">
              <a:lnSpc>
                <a:spcPct val="150000"/>
              </a:lnSpc>
            </a:pPr>
            <a:r>
              <a:rPr lang="en-US" sz="4400" dirty="0" err="1">
                <a:latin typeface="Arial" panose="020B0604020202020204" pitchFamily="34" charset="0"/>
                <a:cs typeface="Arial" panose="020B0604020202020204" pitchFamily="34" charset="0"/>
              </a:rPr>
              <a:t>Chuẩn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bị</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bài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sau</a:t>
            </a:r>
            <a:r>
              <a:rPr lang="en-US" sz="4400" dirty="0">
                <a:latin typeface="Arial" panose="020B0604020202020204" pitchFamily="34" charset="0"/>
                <a:cs typeface="Arial" panose="020B0604020202020204" pitchFamily="34" charset="0"/>
              </a:rPr>
              <a:t> - </a:t>
            </a:r>
            <a:r>
              <a:rPr lang="en-US" sz="4400" b="1" dirty="0" err="1">
                <a:latin typeface="Arial" panose="020B0604020202020204" pitchFamily="34" charset="0"/>
                <a:cs typeface="Arial" panose="020B0604020202020204" pitchFamily="34" charset="0"/>
              </a:rPr>
              <a:t>Bài</a:t>
            </a:r>
            <a:r>
              <a:rPr lang="en-US" sz="4400" b="1" dirty="0">
                <a:latin typeface="Arial" panose="020B0604020202020204" pitchFamily="34" charset="0"/>
                <a:cs typeface="Arial" panose="020B0604020202020204" pitchFamily="34" charset="0"/>
              </a:rPr>
              <a:t> 30</a:t>
            </a:r>
          </a:p>
        </p:txBody>
      </p:sp>
    </p:spTree>
  </p:cSld>
  <p:clrMapOvr>
    <a:masterClrMapping/>
  </p:clrMapOvr>
  <p:transition spd="med">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500" fill="hold"/>
                                        <p:tgtEl>
                                          <p:spTgt spid="27"/>
                                        </p:tgtEl>
                                        <p:attrNameLst>
                                          <p:attrName>ppt_w</p:attrName>
                                        </p:attrNameLst>
                                      </p:cBhvr>
                                      <p:tavLst>
                                        <p:tav tm="0">
                                          <p:val>
                                            <p:fltVal val="0"/>
                                          </p:val>
                                        </p:tav>
                                        <p:tav tm="100000">
                                          <p:val>
                                            <p:strVal val="#ppt_w"/>
                                          </p:val>
                                        </p:tav>
                                      </p:tavLst>
                                    </p:anim>
                                    <p:anim calcmode="lin" valueType="num">
                                      <p:cBhvr>
                                        <p:cTn id="8" dur="500" fill="hold"/>
                                        <p:tgtEl>
                                          <p:spTgt spid="27"/>
                                        </p:tgtEl>
                                        <p:attrNameLst>
                                          <p:attrName>ppt_h</p:attrName>
                                        </p:attrNameLst>
                                      </p:cBhvr>
                                      <p:tavLst>
                                        <p:tav tm="0">
                                          <p:val>
                                            <p:fltVal val="0"/>
                                          </p:val>
                                        </p:tav>
                                        <p:tav tm="100000">
                                          <p:val>
                                            <p:strVal val="#ppt_h"/>
                                          </p:val>
                                        </p:tav>
                                      </p:tavLst>
                                    </p:anim>
                                    <p:animEffect transition="in" filter="fade">
                                      <p:cBhvr>
                                        <p:cTn id="9" dur="500"/>
                                        <p:tgtEl>
                                          <p:spTgt spid="27"/>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28"/>
                                        </p:tgtEl>
                                        <p:attrNameLst>
                                          <p:attrName>style.visibility</p:attrName>
                                        </p:attrNameLst>
                                      </p:cBhvr>
                                      <p:to>
                                        <p:strVal val="visible"/>
                                      </p:to>
                                    </p:set>
                                    <p:anim calcmode="lin" valueType="num">
                                      <p:cBhvr>
                                        <p:cTn id="13" dur="500" fill="hold"/>
                                        <p:tgtEl>
                                          <p:spTgt spid="28"/>
                                        </p:tgtEl>
                                        <p:attrNameLst>
                                          <p:attrName>ppt_w</p:attrName>
                                        </p:attrNameLst>
                                      </p:cBhvr>
                                      <p:tavLst>
                                        <p:tav tm="0">
                                          <p:val>
                                            <p:fltVal val="0"/>
                                          </p:val>
                                        </p:tav>
                                        <p:tav tm="100000">
                                          <p:val>
                                            <p:strVal val="#ppt_w"/>
                                          </p:val>
                                        </p:tav>
                                      </p:tavLst>
                                    </p:anim>
                                    <p:anim calcmode="lin" valueType="num">
                                      <p:cBhvr>
                                        <p:cTn id="14" dur="500" fill="hold"/>
                                        <p:tgtEl>
                                          <p:spTgt spid="28"/>
                                        </p:tgtEl>
                                        <p:attrNameLst>
                                          <p:attrName>ppt_h</p:attrName>
                                        </p:attrNameLst>
                                      </p:cBhvr>
                                      <p:tavLst>
                                        <p:tav tm="0">
                                          <p:val>
                                            <p:fltVal val="0"/>
                                          </p:val>
                                        </p:tav>
                                        <p:tav tm="100000">
                                          <p:val>
                                            <p:strVal val="#ppt_h"/>
                                          </p:val>
                                        </p:tav>
                                      </p:tavLst>
                                    </p:anim>
                                    <p:animEffect transition="in" filter="fade">
                                      <p:cBhvr>
                                        <p:cTn id="15" dur="500"/>
                                        <p:tgtEl>
                                          <p:spTgt spid="28"/>
                                        </p:tgtEl>
                                      </p:cBhvr>
                                    </p:animEffect>
                                  </p:childTnLst>
                                </p:cTn>
                              </p:par>
                            </p:childTnLst>
                          </p:cTn>
                        </p:par>
                        <p:par>
                          <p:cTn id="16" fill="hold">
                            <p:stCondLst>
                              <p:cond delay="1000"/>
                            </p:stCondLst>
                            <p:childTnLst>
                              <p:par>
                                <p:cTn id="17" presetID="53" presetClass="entr" presetSubtype="16" fill="hold" grpId="0" nodeType="afterEffect">
                                  <p:stCondLst>
                                    <p:cond delay="0"/>
                                  </p:stCondLst>
                                  <p:childTnLst>
                                    <p:set>
                                      <p:cBhvr>
                                        <p:cTn id="18" dur="1" fill="hold">
                                          <p:stCondLst>
                                            <p:cond delay="0"/>
                                          </p:stCondLst>
                                        </p:cTn>
                                        <p:tgtEl>
                                          <p:spTgt spid="29"/>
                                        </p:tgtEl>
                                        <p:attrNameLst>
                                          <p:attrName>style.visibility</p:attrName>
                                        </p:attrNameLst>
                                      </p:cBhvr>
                                      <p:to>
                                        <p:strVal val="visible"/>
                                      </p:to>
                                    </p:set>
                                    <p:anim calcmode="lin" valueType="num">
                                      <p:cBhvr>
                                        <p:cTn id="19" dur="500" fill="hold"/>
                                        <p:tgtEl>
                                          <p:spTgt spid="29"/>
                                        </p:tgtEl>
                                        <p:attrNameLst>
                                          <p:attrName>ppt_w</p:attrName>
                                        </p:attrNameLst>
                                      </p:cBhvr>
                                      <p:tavLst>
                                        <p:tav tm="0">
                                          <p:val>
                                            <p:fltVal val="0"/>
                                          </p:val>
                                        </p:tav>
                                        <p:tav tm="100000">
                                          <p:val>
                                            <p:strVal val="#ppt_w"/>
                                          </p:val>
                                        </p:tav>
                                      </p:tavLst>
                                    </p:anim>
                                    <p:anim calcmode="lin" valueType="num">
                                      <p:cBhvr>
                                        <p:cTn id="20" dur="500" fill="hold"/>
                                        <p:tgtEl>
                                          <p:spTgt spid="29"/>
                                        </p:tgtEl>
                                        <p:attrNameLst>
                                          <p:attrName>ppt_h</p:attrName>
                                        </p:attrNameLst>
                                      </p:cBhvr>
                                      <p:tavLst>
                                        <p:tav tm="0">
                                          <p:val>
                                            <p:fltVal val="0"/>
                                          </p:val>
                                        </p:tav>
                                        <p:tav tm="100000">
                                          <p:val>
                                            <p:strVal val="#ppt_h"/>
                                          </p:val>
                                        </p:tav>
                                      </p:tavLst>
                                    </p:anim>
                                    <p:animEffect transition="in" filter="fade">
                                      <p:cBhvr>
                                        <p:cTn id="21"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8" grpId="0"/>
      <p:bldP spid="2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ROTSTAR2.GIF">
            <a:hlinkClick r:id="rId4" action="ppaction://hlinkfile"/>
            <a:extLst>
              <a:ext uri="{FF2B5EF4-FFF2-40B4-BE49-F238E27FC236}">
                <a16:creationId xmlns:a16="http://schemas.microsoft.com/office/drawing/2014/main" id="{3C072819-6B2A-AD3F-B549-19A640A04A5F}"/>
              </a:ext>
            </a:extLst>
          </p:cNvPr>
          <p:cNvPicPr>
            <a:picLocks noGrp="1" noChangeAspect="1" noChangeArrowheads="1" noCrop="1"/>
          </p:cNvPicPr>
          <p:nvPr>
            <p:ph sz="quarter" idx="2"/>
          </p:nvPr>
        </p:nvPicPr>
        <p:blipFill>
          <a:blip r:embed="rId5">
            <a:extLst>
              <a:ext uri="{28A0092B-C50C-407E-A947-70E740481C1C}">
                <a14:useLocalDpi xmlns:a14="http://schemas.microsoft.com/office/drawing/2010/main" val="0"/>
              </a:ext>
            </a:extLst>
          </a:blip>
          <a:srcRect/>
          <a:stretch>
            <a:fillRect/>
          </a:stretch>
        </p:blipFill>
        <p:spPr>
          <a:xfrm>
            <a:off x="7546182" y="8343900"/>
            <a:ext cx="1028700" cy="10287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051" name="Picture 3" descr="ROTSTAR2.GIF">
            <a:hlinkClick r:id="rId4" action="ppaction://hlinkfile"/>
            <a:extLst>
              <a:ext uri="{FF2B5EF4-FFF2-40B4-BE49-F238E27FC236}">
                <a16:creationId xmlns:a16="http://schemas.microsoft.com/office/drawing/2014/main" id="{0639852D-05A0-D573-45B8-BF0EFD4B8A2A}"/>
              </a:ext>
            </a:extLst>
          </p:cNvPr>
          <p:cNvPicPr>
            <a:picLocks noGrp="1" noChangeAspect="1" noChangeArrowheads="1" noCrop="1"/>
          </p:cNvPicPr>
          <p:nvPr>
            <p:ph sz="quarter" idx="3"/>
          </p:nvPr>
        </p:nvPicPr>
        <p:blipFill>
          <a:blip r:embed="rId5">
            <a:extLst>
              <a:ext uri="{28A0092B-C50C-407E-A947-70E740481C1C}">
                <a14:useLocalDpi xmlns:a14="http://schemas.microsoft.com/office/drawing/2010/main" val="0"/>
              </a:ext>
            </a:extLst>
          </a:blip>
          <a:srcRect/>
          <a:stretch>
            <a:fillRect/>
          </a:stretch>
        </p:blipFill>
        <p:spPr>
          <a:xfrm>
            <a:off x="11725275" y="5372100"/>
            <a:ext cx="1028700" cy="10287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052" name="Picture 4" descr="ROTSTAR2.GIF">
            <a:hlinkClick r:id="rId4" action="ppaction://hlinkfile"/>
            <a:extLst>
              <a:ext uri="{FF2B5EF4-FFF2-40B4-BE49-F238E27FC236}">
                <a16:creationId xmlns:a16="http://schemas.microsoft.com/office/drawing/2014/main" id="{30A7C531-3C73-3C76-35B6-CF210B577FFF}"/>
              </a:ext>
            </a:extLst>
          </p:cNvPr>
          <p:cNvPicPr>
            <a:picLocks noGrp="1" noChangeAspect="1" noChangeArrowheads="1" noCrop="1"/>
          </p:cNvPicPr>
          <p:nvPr>
            <p:ph sz="quarter" idx="4"/>
          </p:nvPr>
        </p:nvPicPr>
        <p:blipFill>
          <a:blip r:embed="rId5">
            <a:extLst>
              <a:ext uri="{28A0092B-C50C-407E-A947-70E740481C1C}">
                <a14:useLocalDpi xmlns:a14="http://schemas.microsoft.com/office/drawing/2010/main" val="0"/>
              </a:ext>
            </a:extLst>
          </a:blip>
          <a:srcRect/>
          <a:stretch>
            <a:fillRect/>
          </a:stretch>
        </p:blipFill>
        <p:spPr>
          <a:xfrm>
            <a:off x="5238750" y="6515100"/>
            <a:ext cx="1028700" cy="10287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053" name="Picture 5" descr="STARS.GIF">
            <a:hlinkClick r:id="rId6" action="ppaction://hlinkfile"/>
            <a:extLst>
              <a:ext uri="{FF2B5EF4-FFF2-40B4-BE49-F238E27FC236}">
                <a16:creationId xmlns:a16="http://schemas.microsoft.com/office/drawing/2014/main" id="{133A5BE2-8F85-702C-DAAE-35FA3D5166BE}"/>
              </a:ext>
            </a:extLst>
          </p:cNvPr>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13094495" y="3224215"/>
            <a:ext cx="914400" cy="54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4" name="Picture 6" descr="STARS.GIF">
            <a:hlinkClick r:id="rId6" action="ppaction://hlinkfile"/>
            <a:extLst>
              <a:ext uri="{FF2B5EF4-FFF2-40B4-BE49-F238E27FC236}">
                <a16:creationId xmlns:a16="http://schemas.microsoft.com/office/drawing/2014/main" id="{AF1C7002-99F6-38C1-904F-AD71EB023C19}"/>
              </a:ext>
            </a:extLst>
          </p:cNvPr>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10496550" y="8293897"/>
            <a:ext cx="1047750" cy="919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5" name="Picture 7" descr="STARS.GIF">
            <a:hlinkClick r:id="rId6" action="ppaction://hlinkfile"/>
            <a:extLst>
              <a:ext uri="{FF2B5EF4-FFF2-40B4-BE49-F238E27FC236}">
                <a16:creationId xmlns:a16="http://schemas.microsoft.com/office/drawing/2014/main" id="{FD3B93B0-4B44-CCB9-8F29-431E8357B880}"/>
              </a:ext>
            </a:extLst>
          </p:cNvPr>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6972300" y="457200"/>
            <a:ext cx="914400" cy="8024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6" name="Picture 8" descr="STARS.GIF">
            <a:hlinkClick r:id="rId6" action="ppaction://hlinkfile"/>
            <a:extLst>
              <a:ext uri="{FF2B5EF4-FFF2-40B4-BE49-F238E27FC236}">
                <a16:creationId xmlns:a16="http://schemas.microsoft.com/office/drawing/2014/main" id="{A229BC0D-8027-5597-2E4F-4F8E609EDA9F}"/>
              </a:ext>
            </a:extLst>
          </p:cNvPr>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8915400" y="9027322"/>
            <a:ext cx="914400" cy="8024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7" name="Picture 9" descr="BALBLINK.GIF">
            <a:hlinkClick r:id="rId8" action="ppaction://hlinkfile"/>
            <a:extLst>
              <a:ext uri="{FF2B5EF4-FFF2-40B4-BE49-F238E27FC236}">
                <a16:creationId xmlns:a16="http://schemas.microsoft.com/office/drawing/2014/main" id="{8FB18B3C-7581-B9C3-4B15-3EE3C25A4A83}"/>
              </a:ext>
            </a:extLst>
          </p:cNvPr>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6269832" y="6922297"/>
            <a:ext cx="685800" cy="53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8" name="Picture 10" descr="BALBLINK.GIF">
            <a:hlinkClick r:id="rId8" action="ppaction://hlinkfile"/>
            <a:extLst>
              <a:ext uri="{FF2B5EF4-FFF2-40B4-BE49-F238E27FC236}">
                <a16:creationId xmlns:a16="http://schemas.microsoft.com/office/drawing/2014/main" id="{5294EECF-FF68-0438-A741-94EAFC6333D0}"/>
              </a:ext>
            </a:extLst>
          </p:cNvPr>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flipH="1">
            <a:off x="11318082" y="1714502"/>
            <a:ext cx="912018"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9" name="Picture 11" descr="BALBLINK.GIF">
            <a:hlinkClick r:id="rId8" action="ppaction://hlinkfile"/>
            <a:extLst>
              <a:ext uri="{FF2B5EF4-FFF2-40B4-BE49-F238E27FC236}">
                <a16:creationId xmlns:a16="http://schemas.microsoft.com/office/drawing/2014/main" id="{746071B9-A0EC-B381-9017-0F5F01BDA211}"/>
              </a:ext>
            </a:extLst>
          </p:cNvPr>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12311065" y="7627145"/>
            <a:ext cx="557213"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0" name="Picture 12" descr="BALBLINK.GIF">
            <a:hlinkClick r:id="rId8" action="ppaction://hlinkfile"/>
            <a:extLst>
              <a:ext uri="{FF2B5EF4-FFF2-40B4-BE49-F238E27FC236}">
                <a16:creationId xmlns:a16="http://schemas.microsoft.com/office/drawing/2014/main" id="{22AF18B8-2F95-107B-8E7A-44AA0DD15B97}"/>
              </a:ext>
            </a:extLst>
          </p:cNvPr>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12539665" y="3219450"/>
            <a:ext cx="557213"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1" name="Picture 13" descr="BALBLINK.GIF">
            <a:hlinkClick r:id="rId8" action="ppaction://hlinkfile"/>
            <a:extLst>
              <a:ext uri="{FF2B5EF4-FFF2-40B4-BE49-F238E27FC236}">
                <a16:creationId xmlns:a16="http://schemas.microsoft.com/office/drawing/2014/main" id="{BA9B8BAB-262D-A0E7-7A39-D9D430DA4C8D}"/>
              </a:ext>
            </a:extLst>
          </p:cNvPr>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11544300" y="8403432"/>
            <a:ext cx="800100" cy="6262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2" name="Picture 14" descr="BALBLINK.GIF">
            <a:hlinkClick r:id="rId8" action="ppaction://hlinkfile"/>
            <a:extLst>
              <a:ext uri="{FF2B5EF4-FFF2-40B4-BE49-F238E27FC236}">
                <a16:creationId xmlns:a16="http://schemas.microsoft.com/office/drawing/2014/main" id="{0DC24DA6-688F-66B4-D175-369DA8A50D96}"/>
              </a:ext>
            </a:extLst>
          </p:cNvPr>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10415590" y="4002882"/>
            <a:ext cx="1014413" cy="7977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3" name="Picture 15" descr="HEART.GIF">
            <a:hlinkClick r:id="rId10" action="ppaction://hlinkfile"/>
            <a:extLst>
              <a:ext uri="{FF2B5EF4-FFF2-40B4-BE49-F238E27FC236}">
                <a16:creationId xmlns:a16="http://schemas.microsoft.com/office/drawing/2014/main" id="{81AEED4D-41A5-D954-0CB2-8C6A2DE83769}"/>
              </a:ext>
            </a:extLst>
          </p:cNvPr>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12015788" y="5295900"/>
            <a:ext cx="964407"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4" name="Picture 16" descr="HEART.GIF">
            <a:hlinkClick r:id="rId10" action="ppaction://hlinkfile"/>
            <a:extLst>
              <a:ext uri="{FF2B5EF4-FFF2-40B4-BE49-F238E27FC236}">
                <a16:creationId xmlns:a16="http://schemas.microsoft.com/office/drawing/2014/main" id="{65902DBE-C5A2-38C4-17CA-7F3FC336C3D8}"/>
              </a:ext>
            </a:extLst>
          </p:cNvPr>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5257800" y="8929690"/>
            <a:ext cx="914400" cy="67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5" name="Picture 17" descr="HEART.GIF">
            <a:hlinkClick r:id="rId10" action="ppaction://hlinkfile"/>
            <a:extLst>
              <a:ext uri="{FF2B5EF4-FFF2-40B4-BE49-F238E27FC236}">
                <a16:creationId xmlns:a16="http://schemas.microsoft.com/office/drawing/2014/main" id="{0E1E5B38-BB4D-5961-F09F-5014F3D2B065}"/>
              </a:ext>
            </a:extLst>
          </p:cNvPr>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13208797" y="4364832"/>
            <a:ext cx="964406" cy="664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6" name="Picture 18" descr="bd20655_.gif">
            <a:hlinkClick r:id="rId12" action="ppaction://hlinkfile"/>
            <a:extLst>
              <a:ext uri="{FF2B5EF4-FFF2-40B4-BE49-F238E27FC236}">
                <a16:creationId xmlns:a16="http://schemas.microsoft.com/office/drawing/2014/main" id="{2A5A92FE-DFD1-AD66-5A04-87794DE35C47}"/>
              </a:ext>
            </a:extLst>
          </p:cNvPr>
          <p:cNvPicPr>
            <a:picLocks noChangeAspect="1" noChangeArrowheads="1" noCrop="1"/>
          </p:cNvPicPr>
          <p:nvPr/>
        </p:nvPicPr>
        <p:blipFill>
          <a:blip r:embed="rId13">
            <a:extLst>
              <a:ext uri="{28A0092B-C50C-407E-A947-70E740481C1C}">
                <a14:useLocalDpi xmlns:a14="http://schemas.microsoft.com/office/drawing/2010/main" val="0"/>
              </a:ext>
            </a:extLst>
          </a:blip>
          <a:srcRect/>
          <a:stretch>
            <a:fillRect/>
          </a:stretch>
        </p:blipFill>
        <p:spPr bwMode="auto">
          <a:xfrm>
            <a:off x="11722897" y="3886200"/>
            <a:ext cx="621506"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7" name="Picture 19" descr="STARS.GIF">
            <a:hlinkClick r:id="rId6" action="ppaction://hlinkfile"/>
            <a:extLst>
              <a:ext uri="{FF2B5EF4-FFF2-40B4-BE49-F238E27FC236}">
                <a16:creationId xmlns:a16="http://schemas.microsoft.com/office/drawing/2014/main" id="{16A4A34C-F671-242A-0040-8759F8945D77}"/>
              </a:ext>
            </a:extLst>
          </p:cNvPr>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6153150" y="5224465"/>
            <a:ext cx="819150"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8" name="Picture 20" descr="STARS.GIF">
            <a:hlinkClick r:id="rId6" action="ppaction://hlinkfile"/>
            <a:extLst>
              <a:ext uri="{FF2B5EF4-FFF2-40B4-BE49-F238E27FC236}">
                <a16:creationId xmlns:a16="http://schemas.microsoft.com/office/drawing/2014/main" id="{931C96DC-91F7-4376-2737-93F942937BCF}"/>
              </a:ext>
            </a:extLst>
          </p:cNvPr>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3657600" y="8782050"/>
            <a:ext cx="933450" cy="81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9" name="Picture 21" descr="HEART.GIF">
            <a:hlinkClick r:id="rId10" action="ppaction://hlinkfile"/>
            <a:extLst>
              <a:ext uri="{FF2B5EF4-FFF2-40B4-BE49-F238E27FC236}">
                <a16:creationId xmlns:a16="http://schemas.microsoft.com/office/drawing/2014/main" id="{B0146CBA-C72D-9300-6DC5-1B07634CDBAF}"/>
              </a:ext>
            </a:extLst>
          </p:cNvPr>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9258300" y="3200402"/>
            <a:ext cx="914400" cy="67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0" name="Picture 22" descr="HEART.GIF">
            <a:hlinkClick r:id="rId10" action="ppaction://hlinkfile"/>
            <a:extLst>
              <a:ext uri="{FF2B5EF4-FFF2-40B4-BE49-F238E27FC236}">
                <a16:creationId xmlns:a16="http://schemas.microsoft.com/office/drawing/2014/main" id="{6E1232D2-EDC9-DFA9-0F2B-BC8B874749FD}"/>
              </a:ext>
            </a:extLst>
          </p:cNvPr>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9715500" y="8129590"/>
            <a:ext cx="914400" cy="67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1" name="Picture 23" descr="ROTSTAR2.GIF">
            <a:hlinkClick r:id="rId4" action="ppaction://hlinkfile"/>
            <a:extLst>
              <a:ext uri="{FF2B5EF4-FFF2-40B4-BE49-F238E27FC236}">
                <a16:creationId xmlns:a16="http://schemas.microsoft.com/office/drawing/2014/main" id="{6678D3B8-24DB-9972-2A36-A05959603673}"/>
              </a:ext>
            </a:extLst>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2400300" y="2400300"/>
            <a:ext cx="1028700"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2" name="Picture 24" descr="ROTSTAR2.GIF">
            <a:hlinkClick r:id="rId4" action="ppaction://hlinkfile"/>
            <a:extLst>
              <a:ext uri="{FF2B5EF4-FFF2-40B4-BE49-F238E27FC236}">
                <a16:creationId xmlns:a16="http://schemas.microsoft.com/office/drawing/2014/main" id="{E1E10F1C-3923-6CCD-A35E-0825082FEEDD}"/>
              </a:ext>
            </a:extLst>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8115300" y="6515100"/>
            <a:ext cx="1028700"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3" name="Picture 25" descr="BALBLINK.GIF">
            <a:hlinkClick r:id="rId8" action="ppaction://hlinkfile"/>
            <a:extLst>
              <a:ext uri="{FF2B5EF4-FFF2-40B4-BE49-F238E27FC236}">
                <a16:creationId xmlns:a16="http://schemas.microsoft.com/office/drawing/2014/main" id="{887D85C9-D467-C6FC-E287-682178BE9BBD}"/>
              </a:ext>
            </a:extLst>
          </p:cNvPr>
          <p:cNvPicPr>
            <a:picLocks noGrp="1" noChangeAspect="1" noChangeArrowheads="1" noCrop="1"/>
          </p:cNvPicPr>
          <p:nvPr>
            <p:ph sz="quarter" idx="1"/>
          </p:nvPr>
        </p:nvPicPr>
        <p:blipFill>
          <a:blip r:embed="rId9">
            <a:extLst>
              <a:ext uri="{28A0092B-C50C-407E-A947-70E740481C1C}">
                <a14:useLocalDpi xmlns:a14="http://schemas.microsoft.com/office/drawing/2010/main" val="0"/>
              </a:ext>
            </a:extLst>
          </a:blip>
          <a:srcRect/>
          <a:stretch>
            <a:fillRect/>
          </a:stretch>
        </p:blipFill>
        <p:spPr>
          <a:xfrm>
            <a:off x="3400425" y="3681413"/>
            <a:ext cx="857250" cy="71437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074" name="Picture 26" descr="BALBLINK.GIF">
            <a:hlinkClick r:id="rId8" action="ppaction://hlinkfile"/>
            <a:extLst>
              <a:ext uri="{FF2B5EF4-FFF2-40B4-BE49-F238E27FC236}">
                <a16:creationId xmlns:a16="http://schemas.microsoft.com/office/drawing/2014/main" id="{22822B52-8C47-9003-D49C-7CFCFD45B176}"/>
              </a:ext>
            </a:extLst>
          </p:cNvPr>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9258300" y="5495927"/>
            <a:ext cx="800100" cy="626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5" name="Picture 27" descr="BALBLINK.GIF">
            <a:hlinkClick r:id="rId8" action="ppaction://hlinkfile"/>
            <a:extLst>
              <a:ext uri="{FF2B5EF4-FFF2-40B4-BE49-F238E27FC236}">
                <a16:creationId xmlns:a16="http://schemas.microsoft.com/office/drawing/2014/main" id="{6B800FB2-4858-94A1-DCDA-C12E94D2B59C}"/>
              </a:ext>
            </a:extLst>
          </p:cNvPr>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8001000" y="2057402"/>
            <a:ext cx="800100" cy="626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6" name="Picture 28" descr="BALBLINK.GIF">
            <a:hlinkClick r:id="rId8" action="ppaction://hlinkfile"/>
            <a:extLst>
              <a:ext uri="{FF2B5EF4-FFF2-40B4-BE49-F238E27FC236}">
                <a16:creationId xmlns:a16="http://schemas.microsoft.com/office/drawing/2014/main" id="{7AB9599D-AA7B-EB3F-5569-44A3144AC197}"/>
              </a:ext>
            </a:extLst>
          </p:cNvPr>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10744200" y="6858002"/>
            <a:ext cx="800100" cy="626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7" name="Picture 29" descr="STARS.GIF">
            <a:hlinkClick r:id="rId6" action="ppaction://hlinkfile"/>
            <a:extLst>
              <a:ext uri="{FF2B5EF4-FFF2-40B4-BE49-F238E27FC236}">
                <a16:creationId xmlns:a16="http://schemas.microsoft.com/office/drawing/2014/main" id="{A42EAF49-848C-E406-7501-2A4EE2CC2E59}"/>
              </a:ext>
            </a:extLst>
          </p:cNvPr>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13373100" y="1028700"/>
            <a:ext cx="914400" cy="8024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8" name="Picture 30" descr="STARS.GIF">
            <a:hlinkClick r:id="rId6" action="ppaction://hlinkfile"/>
            <a:extLst>
              <a:ext uri="{FF2B5EF4-FFF2-40B4-BE49-F238E27FC236}">
                <a16:creationId xmlns:a16="http://schemas.microsoft.com/office/drawing/2014/main" id="{72D70D90-C3FF-D131-3A89-46FCEBE2D766}"/>
              </a:ext>
            </a:extLst>
          </p:cNvPr>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12115800" y="8570122"/>
            <a:ext cx="914400" cy="8024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9" name="Picture 31" descr="STARS.GIF">
            <a:hlinkClick r:id="rId6" action="ppaction://hlinkfile"/>
            <a:extLst>
              <a:ext uri="{FF2B5EF4-FFF2-40B4-BE49-F238E27FC236}">
                <a16:creationId xmlns:a16="http://schemas.microsoft.com/office/drawing/2014/main" id="{49635438-9BC2-4F5D-9F83-AFB9CEE376D0}"/>
              </a:ext>
            </a:extLst>
          </p:cNvPr>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15087600" y="3198022"/>
            <a:ext cx="914400" cy="8024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0" name="Picture 32" descr="STARS.GIF">
            <a:hlinkClick r:id="rId6" action="ppaction://hlinkfile"/>
            <a:extLst>
              <a:ext uri="{FF2B5EF4-FFF2-40B4-BE49-F238E27FC236}">
                <a16:creationId xmlns:a16="http://schemas.microsoft.com/office/drawing/2014/main" id="{A8A939B2-B6E8-B4A6-609B-2F3F85F008E6}"/>
              </a:ext>
            </a:extLst>
          </p:cNvPr>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8458200" y="4226722"/>
            <a:ext cx="914400" cy="8024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1" name="Picture 33" descr="STARS.GIF">
            <a:hlinkClick r:id="rId6" action="ppaction://hlinkfile"/>
            <a:extLst>
              <a:ext uri="{FF2B5EF4-FFF2-40B4-BE49-F238E27FC236}">
                <a16:creationId xmlns:a16="http://schemas.microsoft.com/office/drawing/2014/main" id="{5F039479-87A8-7AE6-9D8E-67F86A38EF19}"/>
              </a:ext>
            </a:extLst>
          </p:cNvPr>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3886200" y="1714500"/>
            <a:ext cx="914400" cy="8024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2" name="Picture 34" descr="STARS.GIF">
            <a:hlinkClick r:id="rId6" action="ppaction://hlinkfile"/>
            <a:extLst>
              <a:ext uri="{FF2B5EF4-FFF2-40B4-BE49-F238E27FC236}">
                <a16:creationId xmlns:a16="http://schemas.microsoft.com/office/drawing/2014/main" id="{C0D8C658-5C9C-10D5-2B8B-96E7C67CA553}"/>
              </a:ext>
            </a:extLst>
          </p:cNvPr>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3429000" y="4683920"/>
            <a:ext cx="1257300" cy="1102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3" name="Picture 35" descr="HEART.GIF">
            <a:hlinkClick r:id="rId10" action="ppaction://hlinkfile"/>
            <a:extLst>
              <a:ext uri="{FF2B5EF4-FFF2-40B4-BE49-F238E27FC236}">
                <a16:creationId xmlns:a16="http://schemas.microsoft.com/office/drawing/2014/main" id="{8E9DC0DB-0656-2B81-A6E5-B428E8FE0F21}"/>
              </a:ext>
            </a:extLst>
          </p:cNvPr>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13894597" y="2286000"/>
            <a:ext cx="964406"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4" name="Picture 36" descr="HEART.GIF">
            <a:hlinkClick r:id="rId10" action="ppaction://hlinkfile"/>
            <a:extLst>
              <a:ext uri="{FF2B5EF4-FFF2-40B4-BE49-F238E27FC236}">
                <a16:creationId xmlns:a16="http://schemas.microsoft.com/office/drawing/2014/main" id="{E41BAB8A-A827-D910-C043-9BE5AE591F11}"/>
              </a:ext>
            </a:extLst>
          </p:cNvPr>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2857500" y="800100"/>
            <a:ext cx="964407"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5" name="Picture 37" descr="HEART.GIF">
            <a:hlinkClick r:id="rId10" action="ppaction://hlinkfile"/>
            <a:extLst>
              <a:ext uri="{FF2B5EF4-FFF2-40B4-BE49-F238E27FC236}">
                <a16:creationId xmlns:a16="http://schemas.microsoft.com/office/drawing/2014/main" id="{83DE3453-56BE-5F82-3EE4-8F122E9A052C}"/>
              </a:ext>
            </a:extLst>
          </p:cNvPr>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5257800" y="457200"/>
            <a:ext cx="964407"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6" name="Picture 38" descr="HEART.GIF">
            <a:hlinkClick r:id="rId10" action="ppaction://hlinkfile"/>
            <a:extLst>
              <a:ext uri="{FF2B5EF4-FFF2-40B4-BE49-F238E27FC236}">
                <a16:creationId xmlns:a16="http://schemas.microsoft.com/office/drawing/2014/main" id="{CE7E606E-AD12-7A42-C647-082834CC51F0}"/>
              </a:ext>
            </a:extLst>
          </p:cNvPr>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9665497" y="685800"/>
            <a:ext cx="964406"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7" name="Picture 39" descr="HEART.GIF">
            <a:hlinkClick r:id="rId10" action="ppaction://hlinkfile"/>
            <a:extLst>
              <a:ext uri="{FF2B5EF4-FFF2-40B4-BE49-F238E27FC236}">
                <a16:creationId xmlns:a16="http://schemas.microsoft.com/office/drawing/2014/main" id="{027F42D6-F1DA-994D-A058-812350E491B2}"/>
              </a:ext>
            </a:extLst>
          </p:cNvPr>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5486400" y="8953500"/>
            <a:ext cx="964407"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8" name="Picture 40" descr="HEART.GIF">
            <a:hlinkClick r:id="rId10" action="ppaction://hlinkfile"/>
            <a:extLst>
              <a:ext uri="{FF2B5EF4-FFF2-40B4-BE49-F238E27FC236}">
                <a16:creationId xmlns:a16="http://schemas.microsoft.com/office/drawing/2014/main" id="{1CA049C8-1B47-36B0-BE0E-BB211AB4A6B3}"/>
              </a:ext>
            </a:extLst>
          </p:cNvPr>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3981450" y="6324600"/>
            <a:ext cx="964407"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9" name="Picture 41" descr="HEART.GIF">
            <a:hlinkClick r:id="rId10" action="ppaction://hlinkfile"/>
            <a:extLst>
              <a:ext uri="{FF2B5EF4-FFF2-40B4-BE49-F238E27FC236}">
                <a16:creationId xmlns:a16="http://schemas.microsoft.com/office/drawing/2014/main" id="{16619A19-19DD-A8DB-B194-1C0112CAA2F5}"/>
              </a:ext>
            </a:extLst>
          </p:cNvPr>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14923297" y="6896100"/>
            <a:ext cx="964406"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0" name="Picture 42" descr="HEART.GIF">
            <a:hlinkClick r:id="rId10" action="ppaction://hlinkfile"/>
            <a:extLst>
              <a:ext uri="{FF2B5EF4-FFF2-40B4-BE49-F238E27FC236}">
                <a16:creationId xmlns:a16="http://schemas.microsoft.com/office/drawing/2014/main" id="{B256DF53-7436-26B4-89C9-6BDCCE1AE5A3}"/>
              </a:ext>
            </a:extLst>
          </p:cNvPr>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14351797" y="9296400"/>
            <a:ext cx="964406"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1" name="Picture 43" descr="BALBLINK.GIF">
            <a:hlinkClick r:id="rId8" action="ppaction://hlinkfile"/>
            <a:extLst>
              <a:ext uri="{FF2B5EF4-FFF2-40B4-BE49-F238E27FC236}">
                <a16:creationId xmlns:a16="http://schemas.microsoft.com/office/drawing/2014/main" id="{A1BD76C2-C393-6823-3F63-B527E34A01CF}"/>
              </a:ext>
            </a:extLst>
          </p:cNvPr>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2743200" y="5545932"/>
            <a:ext cx="800100" cy="6262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2" name="Picture 44" descr="BALBLINK.GIF">
            <a:hlinkClick r:id="rId8" action="ppaction://hlinkfile"/>
            <a:extLst>
              <a:ext uri="{FF2B5EF4-FFF2-40B4-BE49-F238E27FC236}">
                <a16:creationId xmlns:a16="http://schemas.microsoft.com/office/drawing/2014/main" id="{FAE69A4F-90A1-89A6-804A-6BFEFBA2A570}"/>
              </a:ext>
            </a:extLst>
          </p:cNvPr>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11887200" y="685802"/>
            <a:ext cx="800100" cy="626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3" name="Picture 45" descr="BALBLINK.GIF">
            <a:hlinkClick r:id="rId8" action="ppaction://hlinkfile"/>
            <a:extLst>
              <a:ext uri="{FF2B5EF4-FFF2-40B4-BE49-F238E27FC236}">
                <a16:creationId xmlns:a16="http://schemas.microsoft.com/office/drawing/2014/main" id="{594CF90F-77E4-2F60-1EAE-E3FC47ABC266}"/>
              </a:ext>
            </a:extLst>
          </p:cNvPr>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6972300" y="9372602"/>
            <a:ext cx="800100" cy="626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4" name="Picture 46" descr="BALBLINK.GIF">
            <a:hlinkClick r:id="rId8" action="ppaction://hlinkfile"/>
            <a:extLst>
              <a:ext uri="{FF2B5EF4-FFF2-40B4-BE49-F238E27FC236}">
                <a16:creationId xmlns:a16="http://schemas.microsoft.com/office/drawing/2014/main" id="{77859317-B183-F156-777D-04D4ABF057AF}"/>
              </a:ext>
            </a:extLst>
          </p:cNvPr>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2743200" y="7603332"/>
            <a:ext cx="800100" cy="6262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5" name="Picture 47" descr="BALBLINK.GIF">
            <a:hlinkClick r:id="rId8" action="ppaction://hlinkfile"/>
            <a:extLst>
              <a:ext uri="{FF2B5EF4-FFF2-40B4-BE49-F238E27FC236}">
                <a16:creationId xmlns:a16="http://schemas.microsoft.com/office/drawing/2014/main" id="{FE90C6A2-73B3-4E9A-3091-2721FB030ADB}"/>
              </a:ext>
            </a:extLst>
          </p:cNvPr>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14859000" y="228602"/>
            <a:ext cx="800100" cy="626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6" name="Picture 48" descr="BALBLINK.GIF">
            <a:hlinkClick r:id="rId8" action="ppaction://hlinkfile"/>
            <a:extLst>
              <a:ext uri="{FF2B5EF4-FFF2-40B4-BE49-F238E27FC236}">
                <a16:creationId xmlns:a16="http://schemas.microsoft.com/office/drawing/2014/main" id="{06669BE2-E53E-EA61-E741-66FDA5C67E45}"/>
              </a:ext>
            </a:extLst>
          </p:cNvPr>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13144500" y="4229102"/>
            <a:ext cx="800100" cy="626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7" name="Picture 49" descr="ROTSTAR2.GIF">
            <a:hlinkClick r:id="rId4" action="ppaction://hlinkfile"/>
            <a:extLst>
              <a:ext uri="{FF2B5EF4-FFF2-40B4-BE49-F238E27FC236}">
                <a16:creationId xmlns:a16="http://schemas.microsoft.com/office/drawing/2014/main" id="{A490F76E-2AC4-D288-7B6B-666DB6BE7A36}"/>
              </a:ext>
            </a:extLst>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10744200" y="2057400"/>
            <a:ext cx="1028700"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8" name="Picture 50" descr="ROTSTAR2.GIF">
            <a:hlinkClick r:id="rId4" action="ppaction://hlinkfile"/>
            <a:extLst>
              <a:ext uri="{FF2B5EF4-FFF2-40B4-BE49-F238E27FC236}">
                <a16:creationId xmlns:a16="http://schemas.microsoft.com/office/drawing/2014/main" id="{5F282A0A-6969-9A81-F3B1-10C07D803427}"/>
              </a:ext>
            </a:extLst>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13373100" y="5257800"/>
            <a:ext cx="1028700"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9" name="Picture 51" descr="ROTSTAR2.GIF">
            <a:hlinkClick r:id="rId4" action="ppaction://hlinkfile"/>
            <a:extLst>
              <a:ext uri="{FF2B5EF4-FFF2-40B4-BE49-F238E27FC236}">
                <a16:creationId xmlns:a16="http://schemas.microsoft.com/office/drawing/2014/main" id="{579DEFDE-D456-B53C-D631-8C35B8E29529}"/>
              </a:ext>
            </a:extLst>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5257800" y="3200400"/>
            <a:ext cx="1028700"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00" name="Picture 52" descr="bd20655_.gif">
            <a:hlinkClick r:id="rId12" action="ppaction://hlinkfile"/>
            <a:extLst>
              <a:ext uri="{FF2B5EF4-FFF2-40B4-BE49-F238E27FC236}">
                <a16:creationId xmlns:a16="http://schemas.microsoft.com/office/drawing/2014/main" id="{B59D92AC-7A9A-5658-9599-62EEF903DC27}"/>
              </a:ext>
            </a:extLst>
          </p:cNvPr>
          <p:cNvPicPr>
            <a:picLocks noChangeAspect="1" noChangeArrowheads="1" noCrop="1"/>
          </p:cNvPicPr>
          <p:nvPr/>
        </p:nvPicPr>
        <p:blipFill>
          <a:blip r:embed="rId13">
            <a:extLst>
              <a:ext uri="{28A0092B-C50C-407E-A947-70E740481C1C}">
                <a14:useLocalDpi xmlns:a14="http://schemas.microsoft.com/office/drawing/2010/main" val="0"/>
              </a:ext>
            </a:extLst>
          </a:blip>
          <a:srcRect/>
          <a:stretch>
            <a:fillRect/>
          </a:stretch>
        </p:blipFill>
        <p:spPr bwMode="auto">
          <a:xfrm>
            <a:off x="6236497" y="2171700"/>
            <a:ext cx="897731" cy="1050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01" name="Picture 53" descr="bd20655_.gif">
            <a:hlinkClick r:id="rId12" action="ppaction://hlinkfile"/>
            <a:extLst>
              <a:ext uri="{FF2B5EF4-FFF2-40B4-BE49-F238E27FC236}">
                <a16:creationId xmlns:a16="http://schemas.microsoft.com/office/drawing/2014/main" id="{7B002854-C0AF-EEC2-01DE-70DAC3BC9BCF}"/>
              </a:ext>
            </a:extLst>
          </p:cNvPr>
          <p:cNvPicPr>
            <a:picLocks noChangeAspect="1" noChangeArrowheads="1" noCrop="1"/>
          </p:cNvPicPr>
          <p:nvPr/>
        </p:nvPicPr>
        <p:blipFill>
          <a:blip r:embed="rId13">
            <a:extLst>
              <a:ext uri="{28A0092B-C50C-407E-A947-70E740481C1C}">
                <a14:useLocalDpi xmlns:a14="http://schemas.microsoft.com/office/drawing/2010/main" val="0"/>
              </a:ext>
            </a:extLst>
          </a:blip>
          <a:srcRect/>
          <a:stretch>
            <a:fillRect/>
          </a:stretch>
        </p:blipFill>
        <p:spPr bwMode="auto">
          <a:xfrm>
            <a:off x="2743202" y="8343900"/>
            <a:ext cx="68342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02" name="Picture 54" descr="bd20655_.gif">
            <a:hlinkClick r:id="rId12" action="ppaction://hlinkfile"/>
            <a:extLst>
              <a:ext uri="{FF2B5EF4-FFF2-40B4-BE49-F238E27FC236}">
                <a16:creationId xmlns:a16="http://schemas.microsoft.com/office/drawing/2014/main" id="{9A62BF70-8570-617E-CF3D-AE4F8AF754C5}"/>
              </a:ext>
            </a:extLst>
          </p:cNvPr>
          <p:cNvPicPr>
            <a:picLocks noChangeAspect="1" noChangeArrowheads="1" noCrop="1"/>
          </p:cNvPicPr>
          <p:nvPr/>
        </p:nvPicPr>
        <p:blipFill>
          <a:blip r:embed="rId13">
            <a:extLst>
              <a:ext uri="{28A0092B-C50C-407E-A947-70E740481C1C}">
                <a14:useLocalDpi xmlns:a14="http://schemas.microsoft.com/office/drawing/2010/main" val="0"/>
              </a:ext>
            </a:extLst>
          </a:blip>
          <a:srcRect/>
          <a:stretch>
            <a:fillRect/>
          </a:stretch>
        </p:blipFill>
        <p:spPr bwMode="auto">
          <a:xfrm>
            <a:off x="7086600" y="5372100"/>
            <a:ext cx="1288257" cy="148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03" name="Picture 55" descr="bd20655_.gif">
            <a:hlinkClick r:id="rId12" action="ppaction://hlinkfile"/>
            <a:extLst>
              <a:ext uri="{FF2B5EF4-FFF2-40B4-BE49-F238E27FC236}">
                <a16:creationId xmlns:a16="http://schemas.microsoft.com/office/drawing/2014/main" id="{EA3E12FA-51A9-78DF-CF39-69248C6458AD}"/>
              </a:ext>
            </a:extLst>
          </p:cNvPr>
          <p:cNvPicPr>
            <a:picLocks noChangeAspect="1" noChangeArrowheads="1" noCrop="1"/>
          </p:cNvPicPr>
          <p:nvPr/>
        </p:nvPicPr>
        <p:blipFill>
          <a:blip r:embed="rId13">
            <a:extLst>
              <a:ext uri="{28A0092B-C50C-407E-A947-70E740481C1C}">
                <a14:useLocalDpi xmlns:a14="http://schemas.microsoft.com/office/drawing/2010/main" val="0"/>
              </a:ext>
            </a:extLst>
          </a:blip>
          <a:srcRect/>
          <a:stretch>
            <a:fillRect/>
          </a:stretch>
        </p:blipFill>
        <p:spPr bwMode="auto">
          <a:xfrm>
            <a:off x="13894597" y="7408072"/>
            <a:ext cx="897731" cy="1050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04" name="Picture 56" descr="bd20655_.gif">
            <a:hlinkClick r:id="rId12" action="ppaction://hlinkfile"/>
            <a:extLst>
              <a:ext uri="{FF2B5EF4-FFF2-40B4-BE49-F238E27FC236}">
                <a16:creationId xmlns:a16="http://schemas.microsoft.com/office/drawing/2014/main" id="{D2D91BDD-B955-2EA3-B2A8-8AE3300564BE}"/>
              </a:ext>
            </a:extLst>
          </p:cNvPr>
          <p:cNvPicPr>
            <a:picLocks noChangeAspect="1" noChangeArrowheads="1" noCrop="1"/>
          </p:cNvPicPr>
          <p:nvPr/>
        </p:nvPicPr>
        <p:blipFill>
          <a:blip r:embed="rId13">
            <a:extLst>
              <a:ext uri="{28A0092B-C50C-407E-A947-70E740481C1C}">
                <a14:useLocalDpi xmlns:a14="http://schemas.microsoft.com/office/drawing/2010/main" val="0"/>
              </a:ext>
            </a:extLst>
          </a:blip>
          <a:srcRect/>
          <a:stretch>
            <a:fillRect/>
          </a:stretch>
        </p:blipFill>
        <p:spPr bwMode="auto">
          <a:xfrm>
            <a:off x="10922797" y="9008272"/>
            <a:ext cx="507206" cy="592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05" name="Picture 57" descr="bd20655_.gif">
            <a:hlinkClick r:id="rId12" action="ppaction://hlinkfile"/>
            <a:extLst>
              <a:ext uri="{FF2B5EF4-FFF2-40B4-BE49-F238E27FC236}">
                <a16:creationId xmlns:a16="http://schemas.microsoft.com/office/drawing/2014/main" id="{6C951800-846B-B7BB-99B1-2218CE795155}"/>
              </a:ext>
            </a:extLst>
          </p:cNvPr>
          <p:cNvPicPr>
            <a:picLocks noChangeAspect="1" noChangeArrowheads="1" noCrop="1"/>
          </p:cNvPicPr>
          <p:nvPr/>
        </p:nvPicPr>
        <p:blipFill>
          <a:blip r:embed="rId13">
            <a:extLst>
              <a:ext uri="{28A0092B-C50C-407E-A947-70E740481C1C}">
                <a14:useLocalDpi xmlns:a14="http://schemas.microsoft.com/office/drawing/2010/main" val="0"/>
              </a:ext>
            </a:extLst>
          </a:blip>
          <a:srcRect/>
          <a:stretch>
            <a:fillRect/>
          </a:stretch>
        </p:blipFill>
        <p:spPr bwMode="auto">
          <a:xfrm>
            <a:off x="14923297" y="4550572"/>
            <a:ext cx="995363" cy="11644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7194" name="Text Box 58">
            <a:extLst>
              <a:ext uri="{FF2B5EF4-FFF2-40B4-BE49-F238E27FC236}">
                <a16:creationId xmlns:a16="http://schemas.microsoft.com/office/drawing/2014/main" id="{E697EB15-81ED-087D-4978-99DD31B359E2}"/>
              </a:ext>
            </a:extLst>
          </p:cNvPr>
          <p:cNvSpPr txBox="1">
            <a:spLocks noChangeArrowheads="1"/>
          </p:cNvSpPr>
          <p:nvPr/>
        </p:nvSpPr>
        <p:spPr bwMode="auto">
          <a:xfrm>
            <a:off x="3771900" y="2743202"/>
            <a:ext cx="11544300" cy="6186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VnTime" panose="020B7200000000000000" pitchFamily="34" charset="0"/>
              </a:defRPr>
            </a:lvl1pPr>
            <a:lvl2pPr marL="742950" indent="-285750" eaLnBrk="0" hangingPunct="0">
              <a:defRPr b="1">
                <a:solidFill>
                  <a:schemeClr val="tx1"/>
                </a:solidFill>
                <a:latin typeface=".VnTime" panose="020B7200000000000000" pitchFamily="34" charset="0"/>
              </a:defRPr>
            </a:lvl2pPr>
            <a:lvl3pPr marL="1143000" indent="-228600" eaLnBrk="0" hangingPunct="0">
              <a:defRPr b="1">
                <a:solidFill>
                  <a:schemeClr val="tx1"/>
                </a:solidFill>
                <a:latin typeface=".VnTime" panose="020B7200000000000000" pitchFamily="34" charset="0"/>
              </a:defRPr>
            </a:lvl3pPr>
            <a:lvl4pPr marL="1600200" indent="-228600" eaLnBrk="0" hangingPunct="0">
              <a:defRPr b="1">
                <a:solidFill>
                  <a:schemeClr val="tx1"/>
                </a:solidFill>
                <a:latin typeface=".VnTime" panose="020B7200000000000000" pitchFamily="34" charset="0"/>
              </a:defRPr>
            </a:lvl4pPr>
            <a:lvl5pPr marL="2057400" indent="-228600" eaLnBrk="0" hangingPunct="0">
              <a:defRPr b="1">
                <a:solidFill>
                  <a:schemeClr val="tx1"/>
                </a:solidFill>
                <a:latin typeface=".VnTime" panose="020B7200000000000000" pitchFamily="34" charset="0"/>
              </a:defRPr>
            </a:lvl5pPr>
            <a:lvl6pPr marL="2514600" indent="-228600" eaLnBrk="0" fontAlgn="base" hangingPunct="0">
              <a:spcBef>
                <a:spcPct val="0"/>
              </a:spcBef>
              <a:spcAft>
                <a:spcPct val="0"/>
              </a:spcAft>
              <a:defRPr b="1">
                <a:solidFill>
                  <a:schemeClr val="tx1"/>
                </a:solidFill>
                <a:latin typeface=".VnTime" panose="020B7200000000000000" pitchFamily="34" charset="0"/>
              </a:defRPr>
            </a:lvl6pPr>
            <a:lvl7pPr marL="2971800" indent="-228600" eaLnBrk="0" fontAlgn="base" hangingPunct="0">
              <a:spcBef>
                <a:spcPct val="0"/>
              </a:spcBef>
              <a:spcAft>
                <a:spcPct val="0"/>
              </a:spcAft>
              <a:defRPr b="1">
                <a:solidFill>
                  <a:schemeClr val="tx1"/>
                </a:solidFill>
                <a:latin typeface=".VnTime" panose="020B7200000000000000" pitchFamily="34" charset="0"/>
              </a:defRPr>
            </a:lvl7pPr>
            <a:lvl8pPr marL="3429000" indent="-228600" eaLnBrk="0" fontAlgn="base" hangingPunct="0">
              <a:spcBef>
                <a:spcPct val="0"/>
              </a:spcBef>
              <a:spcAft>
                <a:spcPct val="0"/>
              </a:spcAft>
              <a:defRPr b="1">
                <a:solidFill>
                  <a:schemeClr val="tx1"/>
                </a:solidFill>
                <a:latin typeface=".VnTime" panose="020B7200000000000000" pitchFamily="34" charset="0"/>
              </a:defRPr>
            </a:lvl8pPr>
            <a:lvl9pPr marL="3886200" indent="-228600" eaLnBrk="0" fontAlgn="base" hangingPunct="0">
              <a:spcBef>
                <a:spcPct val="0"/>
              </a:spcBef>
              <a:spcAft>
                <a:spcPct val="0"/>
              </a:spcAft>
              <a:defRPr b="1">
                <a:solidFill>
                  <a:schemeClr val="tx1"/>
                </a:solidFill>
                <a:latin typeface=".VnTime" panose="020B7200000000000000" pitchFamily="34" charset="0"/>
              </a:defRPr>
            </a:lvl9pPr>
          </a:lstStyle>
          <a:p>
            <a:pPr eaLnBrk="1" hangingPunct="1"/>
            <a:r>
              <a:rPr lang="en-US" altLang="en-US" sz="9900">
                <a:solidFill>
                  <a:srgbClr val="0000FF"/>
                </a:solidFill>
                <a:latin typeface=".VnBodoni" panose="020B7200000000000000" pitchFamily="34" charset="0"/>
              </a:rPr>
              <a:t>§uæi</a:t>
            </a:r>
          </a:p>
          <a:p>
            <a:pPr eaLnBrk="1" hangingPunct="1"/>
            <a:r>
              <a:rPr lang="en-US" altLang="en-US" sz="9900">
                <a:solidFill>
                  <a:srgbClr val="0000FF"/>
                </a:solidFill>
                <a:latin typeface=".VnBodoni" panose="020B7200000000000000" pitchFamily="34" charset="0"/>
              </a:rPr>
              <a:t>       h×nh</a:t>
            </a:r>
          </a:p>
          <a:p>
            <a:pPr eaLnBrk="1" hangingPunct="1"/>
            <a:r>
              <a:rPr lang="en-US" altLang="en-US" sz="9900">
                <a:solidFill>
                  <a:srgbClr val="0000FF"/>
                </a:solidFill>
                <a:latin typeface=".VnBodoni" panose="020B7200000000000000" pitchFamily="34" charset="0"/>
              </a:rPr>
              <a:t>             b¾t</a:t>
            </a:r>
          </a:p>
          <a:p>
            <a:pPr eaLnBrk="1" hangingPunct="1"/>
            <a:r>
              <a:rPr lang="en-US" altLang="en-US" sz="9900">
                <a:solidFill>
                  <a:srgbClr val="0000FF"/>
                </a:solidFill>
                <a:latin typeface=".VnBodoni" panose="020B7200000000000000" pitchFamily="34" charset="0"/>
              </a:rPr>
              <a:t>                  ch÷</a:t>
            </a:r>
          </a:p>
        </p:txBody>
      </p:sp>
      <p:pic>
        <p:nvPicPr>
          <p:cNvPr id="6" name="Fluffing a Duck - Gaming Background Music (HD)">
            <a:hlinkClick r:id="" action="ppaction://media"/>
            <a:extLst>
              <a:ext uri="{FF2B5EF4-FFF2-40B4-BE49-F238E27FC236}">
                <a16:creationId xmlns:a16="http://schemas.microsoft.com/office/drawing/2014/main" id="{5A4A1BFA-914B-3E67-B9B9-968991A1D51B}"/>
              </a:ext>
            </a:extLst>
          </p:cNvPr>
          <p:cNvPicPr>
            <a:picLocks noChangeAspect="1"/>
          </p:cNvPicPr>
          <p:nvPr>
            <a:videoFile r:link="rId2"/>
            <p:extLst>
              <p:ext uri="{DAA4B4D4-6D71-4841-9C94-3DE7FCFB9230}">
                <p14:media xmlns:p14="http://schemas.microsoft.com/office/powerpoint/2010/main" r:embed="rId1"/>
              </p:ext>
            </p:extLst>
          </p:nvPr>
        </p:nvPicPr>
        <p:blipFill>
          <a:blip r:embed="rId14"/>
          <a:stretch>
            <a:fillRect/>
          </a:stretch>
        </p:blipFill>
        <p:spPr>
          <a:xfrm>
            <a:off x="16349929" y="9008272"/>
            <a:ext cx="1659470" cy="93345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8" presetClass="entr" presetSubtype="0" accel="50000" fill="hold" nodeType="afterEffect">
                                  <p:stCondLst>
                                    <p:cond delay="0"/>
                                  </p:stCondLst>
                                  <p:iterate type="lt">
                                    <p:tmPct val="50000"/>
                                  </p:iterate>
                                  <p:childTnLst>
                                    <p:set>
                                      <p:cBhvr>
                                        <p:cTn id="6" dur="1" fill="hold">
                                          <p:stCondLst>
                                            <p:cond delay="0"/>
                                          </p:stCondLst>
                                        </p:cTn>
                                        <p:tgtEl>
                                          <p:spTgt spid="347194">
                                            <p:txEl>
                                              <p:pRg st="0" end="0"/>
                                            </p:txEl>
                                          </p:spTgt>
                                        </p:tgtEl>
                                        <p:attrNameLst>
                                          <p:attrName>style.visibility</p:attrName>
                                        </p:attrNameLst>
                                      </p:cBhvr>
                                      <p:to>
                                        <p:strVal val="visible"/>
                                      </p:to>
                                    </p:set>
                                    <p:set>
                                      <p:cBhvr>
                                        <p:cTn id="7" dur="455" fill="hold">
                                          <p:stCondLst>
                                            <p:cond delay="0"/>
                                          </p:stCondLst>
                                        </p:cTn>
                                        <p:tgtEl>
                                          <p:spTgt spid="347194">
                                            <p:txEl>
                                              <p:pRg st="0" end="0"/>
                                            </p:txEl>
                                          </p:spTgt>
                                        </p:tgtEl>
                                        <p:attrNameLst>
                                          <p:attrName>style.rotation</p:attrName>
                                        </p:attrNameLst>
                                      </p:cBhvr>
                                      <p:to>
                                        <p:strVal val="-45.0"/>
                                      </p:to>
                                    </p:set>
                                    <p:anim calcmode="lin" valueType="num">
                                      <p:cBhvr>
                                        <p:cTn id="8" dur="455" fill="hold">
                                          <p:stCondLst>
                                            <p:cond delay="455"/>
                                          </p:stCondLst>
                                        </p:cTn>
                                        <p:tgtEl>
                                          <p:spTgt spid="347194">
                                            <p:txEl>
                                              <p:pRg st="0" end="0"/>
                                            </p:txEl>
                                          </p:spTgt>
                                        </p:tgtEl>
                                        <p:attrNameLst>
                                          <p:attrName>style.rotation</p:attrName>
                                        </p:attrNameLst>
                                      </p:cBhvr>
                                      <p:tavLst>
                                        <p:tav tm="0">
                                          <p:val>
                                            <p:fltVal val="-45"/>
                                          </p:val>
                                        </p:tav>
                                        <p:tav tm="69900">
                                          <p:val>
                                            <p:fltVal val="45"/>
                                          </p:val>
                                        </p:tav>
                                        <p:tav tm="100000">
                                          <p:val>
                                            <p:fltVal val="0"/>
                                          </p:val>
                                        </p:tav>
                                      </p:tavLst>
                                    </p:anim>
                                    <p:anim calcmode="lin" valueType="num">
                                      <p:cBhvr>
                                        <p:cTn id="9" dur="455" fill="hold">
                                          <p:stCondLst>
                                            <p:cond delay="0"/>
                                          </p:stCondLst>
                                        </p:cTn>
                                        <p:tgtEl>
                                          <p:spTgt spid="347194">
                                            <p:txEl>
                                              <p:pRg st="0" end="0"/>
                                            </p:txEl>
                                          </p:spTgt>
                                        </p:tgtEl>
                                        <p:attrNameLst>
                                          <p:attrName>ppt_y</p:attrName>
                                        </p:attrNameLst>
                                      </p:cBhvr>
                                      <p:tavLst>
                                        <p:tav tm="0">
                                          <p:val>
                                            <p:strVal val="#ppt_y-1"/>
                                          </p:val>
                                        </p:tav>
                                        <p:tav tm="100000">
                                          <p:val>
                                            <p:strVal val="#ppt_y-(0.354*#ppt_w-0.172*#ppt_h)"/>
                                          </p:val>
                                        </p:tav>
                                      </p:tavLst>
                                    </p:anim>
                                    <p:anim calcmode="lin" valueType="num">
                                      <p:cBhvr>
                                        <p:cTn id="10" dur="156" decel="50000" autoRev="1" fill="hold">
                                          <p:stCondLst>
                                            <p:cond delay="455"/>
                                          </p:stCondLst>
                                        </p:cTn>
                                        <p:tgtEl>
                                          <p:spTgt spid="347194">
                                            <p:txEl>
                                              <p:pRg st="0" end="0"/>
                                            </p:txEl>
                                          </p:spTgt>
                                        </p:tgtEl>
                                        <p:attrNameLst>
                                          <p:attrName>ppt_y</p:attrName>
                                        </p:attrNameLst>
                                      </p:cBhvr>
                                      <p:tavLst>
                                        <p:tav tm="0">
                                          <p:val>
                                            <p:strVal val="#ppt_y-(0.354*#ppt_w-0.172*#ppt_h)"/>
                                          </p:val>
                                        </p:tav>
                                        <p:tav tm="100000">
                                          <p:val>
                                            <p:strVal val="#ppt_y-(0.354*#ppt_w-0.172*#ppt_h)-#ppt_h/2"/>
                                          </p:val>
                                        </p:tav>
                                      </p:tavLst>
                                    </p:anim>
                                    <p:anim calcmode="lin" valueType="num">
                                      <p:cBhvr>
                                        <p:cTn id="11" dur="136" fill="hold">
                                          <p:stCondLst>
                                            <p:cond delay="864"/>
                                          </p:stCondLst>
                                        </p:cTn>
                                        <p:tgtEl>
                                          <p:spTgt spid="347194">
                                            <p:txEl>
                                              <p:pRg st="0" end="0"/>
                                            </p:txEl>
                                          </p:spTgt>
                                        </p:tgtEl>
                                        <p:attrNameLst>
                                          <p:attrName>ppt_y</p:attrName>
                                        </p:attrNameLst>
                                      </p:cBhvr>
                                      <p:tavLst>
                                        <p:tav tm="0">
                                          <p:val>
                                            <p:strVal val="#ppt_y-(0.354*#ppt_w-0.172*#ppt_h)"/>
                                          </p:val>
                                        </p:tav>
                                        <p:tav tm="100000">
                                          <p:val>
                                            <p:strVal val="#ppt_y"/>
                                          </p:val>
                                        </p:tav>
                                      </p:tavLst>
                                    </p:anim>
                                  </p:childTnLst>
                                </p:cTn>
                              </p:par>
                              <p:par>
                                <p:cTn id="12" presetID="38" presetClass="entr" presetSubtype="0" accel="50000" fill="hold" nodeType="withEffect">
                                  <p:stCondLst>
                                    <p:cond delay="0"/>
                                  </p:stCondLst>
                                  <p:iterate type="lt">
                                    <p:tmPct val="50000"/>
                                  </p:iterate>
                                  <p:childTnLst>
                                    <p:set>
                                      <p:cBhvr>
                                        <p:cTn id="13" dur="1" fill="hold">
                                          <p:stCondLst>
                                            <p:cond delay="0"/>
                                          </p:stCondLst>
                                        </p:cTn>
                                        <p:tgtEl>
                                          <p:spTgt spid="347194">
                                            <p:txEl>
                                              <p:pRg st="1" end="1"/>
                                            </p:txEl>
                                          </p:spTgt>
                                        </p:tgtEl>
                                        <p:attrNameLst>
                                          <p:attrName>style.visibility</p:attrName>
                                        </p:attrNameLst>
                                      </p:cBhvr>
                                      <p:to>
                                        <p:strVal val="visible"/>
                                      </p:to>
                                    </p:set>
                                    <p:set>
                                      <p:cBhvr>
                                        <p:cTn id="14" dur="455" fill="hold">
                                          <p:stCondLst>
                                            <p:cond delay="0"/>
                                          </p:stCondLst>
                                        </p:cTn>
                                        <p:tgtEl>
                                          <p:spTgt spid="347194">
                                            <p:txEl>
                                              <p:pRg st="1" end="1"/>
                                            </p:txEl>
                                          </p:spTgt>
                                        </p:tgtEl>
                                        <p:attrNameLst>
                                          <p:attrName>style.rotation</p:attrName>
                                        </p:attrNameLst>
                                      </p:cBhvr>
                                      <p:to>
                                        <p:strVal val="-45.0"/>
                                      </p:to>
                                    </p:set>
                                    <p:anim calcmode="lin" valueType="num">
                                      <p:cBhvr>
                                        <p:cTn id="15" dur="455" fill="hold">
                                          <p:stCondLst>
                                            <p:cond delay="455"/>
                                          </p:stCondLst>
                                        </p:cTn>
                                        <p:tgtEl>
                                          <p:spTgt spid="347194">
                                            <p:txEl>
                                              <p:pRg st="1" end="1"/>
                                            </p:txEl>
                                          </p:spTgt>
                                        </p:tgtEl>
                                        <p:attrNameLst>
                                          <p:attrName>style.rotation</p:attrName>
                                        </p:attrNameLst>
                                      </p:cBhvr>
                                      <p:tavLst>
                                        <p:tav tm="0">
                                          <p:val>
                                            <p:fltVal val="-45"/>
                                          </p:val>
                                        </p:tav>
                                        <p:tav tm="69900">
                                          <p:val>
                                            <p:fltVal val="45"/>
                                          </p:val>
                                        </p:tav>
                                        <p:tav tm="100000">
                                          <p:val>
                                            <p:fltVal val="0"/>
                                          </p:val>
                                        </p:tav>
                                      </p:tavLst>
                                    </p:anim>
                                    <p:anim calcmode="lin" valueType="num">
                                      <p:cBhvr>
                                        <p:cTn id="16" dur="455" fill="hold">
                                          <p:stCondLst>
                                            <p:cond delay="0"/>
                                          </p:stCondLst>
                                        </p:cTn>
                                        <p:tgtEl>
                                          <p:spTgt spid="347194">
                                            <p:txEl>
                                              <p:pRg st="1" end="1"/>
                                            </p:txEl>
                                          </p:spTgt>
                                        </p:tgtEl>
                                        <p:attrNameLst>
                                          <p:attrName>ppt_y</p:attrName>
                                        </p:attrNameLst>
                                      </p:cBhvr>
                                      <p:tavLst>
                                        <p:tav tm="0">
                                          <p:val>
                                            <p:strVal val="#ppt_y-1"/>
                                          </p:val>
                                        </p:tav>
                                        <p:tav tm="100000">
                                          <p:val>
                                            <p:strVal val="#ppt_y-(0.354*#ppt_w-0.172*#ppt_h)"/>
                                          </p:val>
                                        </p:tav>
                                      </p:tavLst>
                                    </p:anim>
                                    <p:anim calcmode="lin" valueType="num">
                                      <p:cBhvr>
                                        <p:cTn id="17" dur="156" decel="50000" autoRev="1" fill="hold">
                                          <p:stCondLst>
                                            <p:cond delay="455"/>
                                          </p:stCondLst>
                                        </p:cTn>
                                        <p:tgtEl>
                                          <p:spTgt spid="347194">
                                            <p:txEl>
                                              <p:pRg st="1" end="1"/>
                                            </p:txEl>
                                          </p:spTgt>
                                        </p:tgtEl>
                                        <p:attrNameLst>
                                          <p:attrName>ppt_y</p:attrName>
                                        </p:attrNameLst>
                                      </p:cBhvr>
                                      <p:tavLst>
                                        <p:tav tm="0">
                                          <p:val>
                                            <p:strVal val="#ppt_y-(0.354*#ppt_w-0.172*#ppt_h)"/>
                                          </p:val>
                                        </p:tav>
                                        <p:tav tm="100000">
                                          <p:val>
                                            <p:strVal val="#ppt_y-(0.354*#ppt_w-0.172*#ppt_h)-#ppt_h/2"/>
                                          </p:val>
                                        </p:tav>
                                      </p:tavLst>
                                    </p:anim>
                                    <p:anim calcmode="lin" valueType="num">
                                      <p:cBhvr>
                                        <p:cTn id="18" dur="136" fill="hold">
                                          <p:stCondLst>
                                            <p:cond delay="864"/>
                                          </p:stCondLst>
                                        </p:cTn>
                                        <p:tgtEl>
                                          <p:spTgt spid="347194">
                                            <p:txEl>
                                              <p:pRg st="1" end="1"/>
                                            </p:txEl>
                                          </p:spTgt>
                                        </p:tgtEl>
                                        <p:attrNameLst>
                                          <p:attrName>ppt_y</p:attrName>
                                        </p:attrNameLst>
                                      </p:cBhvr>
                                      <p:tavLst>
                                        <p:tav tm="0">
                                          <p:val>
                                            <p:strVal val="#ppt_y-(0.354*#ppt_w-0.172*#ppt_h)"/>
                                          </p:val>
                                        </p:tav>
                                        <p:tav tm="100000">
                                          <p:val>
                                            <p:strVal val="#ppt_y"/>
                                          </p:val>
                                        </p:tav>
                                      </p:tavLst>
                                    </p:anim>
                                  </p:childTnLst>
                                </p:cTn>
                              </p:par>
                              <p:par>
                                <p:cTn id="19" presetID="38" presetClass="entr" presetSubtype="0" accel="50000" fill="hold" nodeType="withEffect">
                                  <p:stCondLst>
                                    <p:cond delay="0"/>
                                  </p:stCondLst>
                                  <p:iterate type="lt">
                                    <p:tmPct val="50000"/>
                                  </p:iterate>
                                  <p:childTnLst>
                                    <p:set>
                                      <p:cBhvr>
                                        <p:cTn id="20" dur="1" fill="hold">
                                          <p:stCondLst>
                                            <p:cond delay="0"/>
                                          </p:stCondLst>
                                        </p:cTn>
                                        <p:tgtEl>
                                          <p:spTgt spid="347194">
                                            <p:txEl>
                                              <p:pRg st="2" end="2"/>
                                            </p:txEl>
                                          </p:spTgt>
                                        </p:tgtEl>
                                        <p:attrNameLst>
                                          <p:attrName>style.visibility</p:attrName>
                                        </p:attrNameLst>
                                      </p:cBhvr>
                                      <p:to>
                                        <p:strVal val="visible"/>
                                      </p:to>
                                    </p:set>
                                    <p:set>
                                      <p:cBhvr>
                                        <p:cTn id="21" dur="455" fill="hold">
                                          <p:stCondLst>
                                            <p:cond delay="0"/>
                                          </p:stCondLst>
                                        </p:cTn>
                                        <p:tgtEl>
                                          <p:spTgt spid="347194">
                                            <p:txEl>
                                              <p:pRg st="2" end="2"/>
                                            </p:txEl>
                                          </p:spTgt>
                                        </p:tgtEl>
                                        <p:attrNameLst>
                                          <p:attrName>style.rotation</p:attrName>
                                        </p:attrNameLst>
                                      </p:cBhvr>
                                      <p:to>
                                        <p:strVal val="-45.0"/>
                                      </p:to>
                                    </p:set>
                                    <p:anim calcmode="lin" valueType="num">
                                      <p:cBhvr>
                                        <p:cTn id="22" dur="455" fill="hold">
                                          <p:stCondLst>
                                            <p:cond delay="455"/>
                                          </p:stCondLst>
                                        </p:cTn>
                                        <p:tgtEl>
                                          <p:spTgt spid="347194">
                                            <p:txEl>
                                              <p:pRg st="2" end="2"/>
                                            </p:txEl>
                                          </p:spTgt>
                                        </p:tgtEl>
                                        <p:attrNameLst>
                                          <p:attrName>style.rotation</p:attrName>
                                        </p:attrNameLst>
                                      </p:cBhvr>
                                      <p:tavLst>
                                        <p:tav tm="0">
                                          <p:val>
                                            <p:fltVal val="-45"/>
                                          </p:val>
                                        </p:tav>
                                        <p:tav tm="69900">
                                          <p:val>
                                            <p:fltVal val="45"/>
                                          </p:val>
                                        </p:tav>
                                        <p:tav tm="100000">
                                          <p:val>
                                            <p:fltVal val="0"/>
                                          </p:val>
                                        </p:tav>
                                      </p:tavLst>
                                    </p:anim>
                                    <p:anim calcmode="lin" valueType="num">
                                      <p:cBhvr>
                                        <p:cTn id="23" dur="455" fill="hold">
                                          <p:stCondLst>
                                            <p:cond delay="0"/>
                                          </p:stCondLst>
                                        </p:cTn>
                                        <p:tgtEl>
                                          <p:spTgt spid="347194">
                                            <p:txEl>
                                              <p:pRg st="2" end="2"/>
                                            </p:txEl>
                                          </p:spTgt>
                                        </p:tgtEl>
                                        <p:attrNameLst>
                                          <p:attrName>ppt_y</p:attrName>
                                        </p:attrNameLst>
                                      </p:cBhvr>
                                      <p:tavLst>
                                        <p:tav tm="0">
                                          <p:val>
                                            <p:strVal val="#ppt_y-1"/>
                                          </p:val>
                                        </p:tav>
                                        <p:tav tm="100000">
                                          <p:val>
                                            <p:strVal val="#ppt_y-(0.354*#ppt_w-0.172*#ppt_h)"/>
                                          </p:val>
                                        </p:tav>
                                      </p:tavLst>
                                    </p:anim>
                                    <p:anim calcmode="lin" valueType="num">
                                      <p:cBhvr>
                                        <p:cTn id="24" dur="156" decel="50000" autoRev="1" fill="hold">
                                          <p:stCondLst>
                                            <p:cond delay="455"/>
                                          </p:stCondLst>
                                        </p:cTn>
                                        <p:tgtEl>
                                          <p:spTgt spid="347194">
                                            <p:txEl>
                                              <p:pRg st="2" end="2"/>
                                            </p:txEl>
                                          </p:spTgt>
                                        </p:tgtEl>
                                        <p:attrNameLst>
                                          <p:attrName>ppt_y</p:attrName>
                                        </p:attrNameLst>
                                      </p:cBhvr>
                                      <p:tavLst>
                                        <p:tav tm="0">
                                          <p:val>
                                            <p:strVal val="#ppt_y-(0.354*#ppt_w-0.172*#ppt_h)"/>
                                          </p:val>
                                        </p:tav>
                                        <p:tav tm="100000">
                                          <p:val>
                                            <p:strVal val="#ppt_y-(0.354*#ppt_w-0.172*#ppt_h)-#ppt_h/2"/>
                                          </p:val>
                                        </p:tav>
                                      </p:tavLst>
                                    </p:anim>
                                    <p:anim calcmode="lin" valueType="num">
                                      <p:cBhvr>
                                        <p:cTn id="25" dur="136" fill="hold">
                                          <p:stCondLst>
                                            <p:cond delay="864"/>
                                          </p:stCondLst>
                                        </p:cTn>
                                        <p:tgtEl>
                                          <p:spTgt spid="347194">
                                            <p:txEl>
                                              <p:pRg st="2" end="2"/>
                                            </p:txEl>
                                          </p:spTgt>
                                        </p:tgtEl>
                                        <p:attrNameLst>
                                          <p:attrName>ppt_y</p:attrName>
                                        </p:attrNameLst>
                                      </p:cBhvr>
                                      <p:tavLst>
                                        <p:tav tm="0">
                                          <p:val>
                                            <p:strVal val="#ppt_y-(0.354*#ppt_w-0.172*#ppt_h)"/>
                                          </p:val>
                                        </p:tav>
                                        <p:tav tm="100000">
                                          <p:val>
                                            <p:strVal val="#ppt_y"/>
                                          </p:val>
                                        </p:tav>
                                      </p:tavLst>
                                    </p:anim>
                                  </p:childTnLst>
                                </p:cTn>
                              </p:par>
                              <p:par>
                                <p:cTn id="26" presetID="38" presetClass="entr" presetSubtype="0" accel="50000" fill="hold" nodeType="withEffect">
                                  <p:stCondLst>
                                    <p:cond delay="0"/>
                                  </p:stCondLst>
                                  <p:iterate type="lt">
                                    <p:tmPct val="50000"/>
                                  </p:iterate>
                                  <p:childTnLst>
                                    <p:set>
                                      <p:cBhvr>
                                        <p:cTn id="27" dur="1" fill="hold">
                                          <p:stCondLst>
                                            <p:cond delay="0"/>
                                          </p:stCondLst>
                                        </p:cTn>
                                        <p:tgtEl>
                                          <p:spTgt spid="347194">
                                            <p:txEl>
                                              <p:pRg st="3" end="3"/>
                                            </p:txEl>
                                          </p:spTgt>
                                        </p:tgtEl>
                                        <p:attrNameLst>
                                          <p:attrName>style.visibility</p:attrName>
                                        </p:attrNameLst>
                                      </p:cBhvr>
                                      <p:to>
                                        <p:strVal val="visible"/>
                                      </p:to>
                                    </p:set>
                                    <p:set>
                                      <p:cBhvr>
                                        <p:cTn id="28" dur="455" fill="hold">
                                          <p:stCondLst>
                                            <p:cond delay="0"/>
                                          </p:stCondLst>
                                        </p:cTn>
                                        <p:tgtEl>
                                          <p:spTgt spid="347194">
                                            <p:txEl>
                                              <p:pRg st="3" end="3"/>
                                            </p:txEl>
                                          </p:spTgt>
                                        </p:tgtEl>
                                        <p:attrNameLst>
                                          <p:attrName>style.rotation</p:attrName>
                                        </p:attrNameLst>
                                      </p:cBhvr>
                                      <p:to>
                                        <p:strVal val="-45.0"/>
                                      </p:to>
                                    </p:set>
                                    <p:anim calcmode="lin" valueType="num">
                                      <p:cBhvr>
                                        <p:cTn id="29" dur="455" fill="hold">
                                          <p:stCondLst>
                                            <p:cond delay="455"/>
                                          </p:stCondLst>
                                        </p:cTn>
                                        <p:tgtEl>
                                          <p:spTgt spid="347194">
                                            <p:txEl>
                                              <p:pRg st="3" end="3"/>
                                            </p:txEl>
                                          </p:spTgt>
                                        </p:tgtEl>
                                        <p:attrNameLst>
                                          <p:attrName>style.rotation</p:attrName>
                                        </p:attrNameLst>
                                      </p:cBhvr>
                                      <p:tavLst>
                                        <p:tav tm="0">
                                          <p:val>
                                            <p:fltVal val="-45"/>
                                          </p:val>
                                        </p:tav>
                                        <p:tav tm="69900">
                                          <p:val>
                                            <p:fltVal val="45"/>
                                          </p:val>
                                        </p:tav>
                                        <p:tav tm="100000">
                                          <p:val>
                                            <p:fltVal val="0"/>
                                          </p:val>
                                        </p:tav>
                                      </p:tavLst>
                                    </p:anim>
                                    <p:anim calcmode="lin" valueType="num">
                                      <p:cBhvr>
                                        <p:cTn id="30" dur="455" fill="hold">
                                          <p:stCondLst>
                                            <p:cond delay="0"/>
                                          </p:stCondLst>
                                        </p:cTn>
                                        <p:tgtEl>
                                          <p:spTgt spid="347194">
                                            <p:txEl>
                                              <p:pRg st="3" end="3"/>
                                            </p:txEl>
                                          </p:spTgt>
                                        </p:tgtEl>
                                        <p:attrNameLst>
                                          <p:attrName>ppt_y</p:attrName>
                                        </p:attrNameLst>
                                      </p:cBhvr>
                                      <p:tavLst>
                                        <p:tav tm="0">
                                          <p:val>
                                            <p:strVal val="#ppt_y-1"/>
                                          </p:val>
                                        </p:tav>
                                        <p:tav tm="100000">
                                          <p:val>
                                            <p:strVal val="#ppt_y-(0.354*#ppt_w-0.172*#ppt_h)"/>
                                          </p:val>
                                        </p:tav>
                                      </p:tavLst>
                                    </p:anim>
                                    <p:anim calcmode="lin" valueType="num">
                                      <p:cBhvr>
                                        <p:cTn id="31" dur="156" decel="50000" autoRev="1" fill="hold">
                                          <p:stCondLst>
                                            <p:cond delay="455"/>
                                          </p:stCondLst>
                                        </p:cTn>
                                        <p:tgtEl>
                                          <p:spTgt spid="347194">
                                            <p:txEl>
                                              <p:pRg st="3" end="3"/>
                                            </p:txEl>
                                          </p:spTgt>
                                        </p:tgtEl>
                                        <p:attrNameLst>
                                          <p:attrName>ppt_y</p:attrName>
                                        </p:attrNameLst>
                                      </p:cBhvr>
                                      <p:tavLst>
                                        <p:tav tm="0">
                                          <p:val>
                                            <p:strVal val="#ppt_y-(0.354*#ppt_w-0.172*#ppt_h)"/>
                                          </p:val>
                                        </p:tav>
                                        <p:tav tm="100000">
                                          <p:val>
                                            <p:strVal val="#ppt_y-(0.354*#ppt_w-0.172*#ppt_h)-#ppt_h/2"/>
                                          </p:val>
                                        </p:tav>
                                      </p:tavLst>
                                    </p:anim>
                                    <p:anim calcmode="lin" valueType="num">
                                      <p:cBhvr>
                                        <p:cTn id="32" dur="136" fill="hold">
                                          <p:stCondLst>
                                            <p:cond delay="864"/>
                                          </p:stCondLst>
                                        </p:cTn>
                                        <p:tgtEl>
                                          <p:spTgt spid="347194">
                                            <p:txEl>
                                              <p:pRg st="3" end="3"/>
                                            </p:txEl>
                                          </p:spTgt>
                                        </p:tgtEl>
                                        <p:attrNameLst>
                                          <p:attrName>ppt_y</p:attrName>
                                        </p:attrNameLst>
                                      </p:cBhvr>
                                      <p:tavLst>
                                        <p:tav tm="0">
                                          <p:val>
                                            <p:strVal val="#ppt_y-(0.354*#ppt_w-0.172*#ppt_h)"/>
                                          </p:val>
                                        </p:tav>
                                        <p:tav tm="100000">
                                          <p:val>
                                            <p:strVal val="#ppt_y"/>
                                          </p:val>
                                        </p:tav>
                                      </p:tavLst>
                                    </p:anim>
                                  </p:childTnLst>
                                </p:cTn>
                              </p:par>
                              <p:par>
                                <p:cTn id="33" presetID="1" presetClass="mediacall" presetSubtype="0" fill="hold" nodeType="withEffect">
                                  <p:stCondLst>
                                    <p:cond delay="0"/>
                                  </p:stCondLst>
                                  <p:childTnLst>
                                    <p:cmd type="call" cmd="playFrom(0.0)">
                                      <p:cBhvr>
                                        <p:cTn id="34" dur="6731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35" fill="hold" display="0">
                  <p:stCondLst>
                    <p:cond delay="indefinite"/>
                  </p:stCondLst>
                </p:cTn>
                <p:tgtEl>
                  <p:spTgt spid="6"/>
                </p:tgtEl>
              </p:cMediaNode>
            </p:video>
            <p:seq concurrent="1" nextAc="seek">
              <p:cTn id="36" restart="whenNotActive" fill="hold" evtFilter="cancelBubble" nodeType="interactiveSeq">
                <p:stCondLst>
                  <p:cond evt="onClick" delay="0">
                    <p:tgtEl>
                      <p:spTgt spid="6"/>
                    </p:tgtEl>
                  </p:cond>
                </p:stCondLst>
                <p:endSync evt="end" delay="0">
                  <p:rtn val="all"/>
                </p:endSync>
                <p:childTnLst>
                  <p:par>
                    <p:cTn id="37" fill="hold">
                      <p:stCondLst>
                        <p:cond delay="0"/>
                      </p:stCondLst>
                      <p:childTnLst>
                        <p:par>
                          <p:cTn id="38" fill="hold">
                            <p:stCondLst>
                              <p:cond delay="0"/>
                            </p:stCondLst>
                            <p:childTnLst>
                              <p:par>
                                <p:cTn id="39" presetID="2" presetClass="mediacall" presetSubtype="0" fill="hold" nodeType="withEffect">
                                  <p:stCondLst>
                                    <p:cond delay="0"/>
                                  </p:stCondLst>
                                  <p:childTnLst>
                                    <p:cmd type="call" cmd="togglePause">
                                      <p:cBhvr>
                                        <p:cTn id="40"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BFBF5"/>
        </a:solidFill>
        <a:effectLst/>
      </p:bgPr>
    </p:bg>
    <p:spTree>
      <p:nvGrpSpPr>
        <p:cNvPr id="1" name=""/>
        <p:cNvGrpSpPr/>
        <p:nvPr/>
      </p:nvGrpSpPr>
      <p:grpSpPr>
        <a:xfrm>
          <a:off x="0" y="0"/>
          <a:ext cx="0" cy="0"/>
          <a:chOff x="0" y="0"/>
          <a:chExt cx="0" cy="0"/>
        </a:xfrm>
      </p:grpSpPr>
      <p:grpSp>
        <p:nvGrpSpPr>
          <p:cNvPr id="2" name="Group 2"/>
          <p:cNvGrpSpPr/>
          <p:nvPr/>
        </p:nvGrpSpPr>
        <p:grpSpPr>
          <a:xfrm>
            <a:off x="2417145" y="1543050"/>
            <a:ext cx="17906462" cy="7318208"/>
            <a:chOff x="0" y="0"/>
            <a:chExt cx="72449173" cy="29609318"/>
          </a:xfrm>
        </p:grpSpPr>
        <p:sp>
          <p:nvSpPr>
            <p:cNvPr id="3" name="Freeform 3"/>
            <p:cNvSpPr/>
            <p:nvPr/>
          </p:nvSpPr>
          <p:spPr>
            <a:xfrm>
              <a:off x="0" y="0"/>
              <a:ext cx="72449172" cy="29609318"/>
            </a:xfrm>
            <a:custGeom>
              <a:avLst/>
              <a:gdLst/>
              <a:ahLst/>
              <a:cxnLst/>
              <a:rect l="l" t="t" r="r" b="b"/>
              <a:pathLst>
                <a:path w="72449172" h="29609318">
                  <a:moveTo>
                    <a:pt x="72223114" y="0"/>
                  </a:moveTo>
                  <a:lnTo>
                    <a:pt x="0" y="0"/>
                  </a:lnTo>
                  <a:lnTo>
                    <a:pt x="0" y="29609318"/>
                  </a:lnTo>
                  <a:lnTo>
                    <a:pt x="72449172" y="29609318"/>
                  </a:lnTo>
                  <a:lnTo>
                    <a:pt x="72449172" y="0"/>
                  </a:lnTo>
                  <a:lnTo>
                    <a:pt x="72223114" y="0"/>
                  </a:lnTo>
                  <a:close/>
                  <a:moveTo>
                    <a:pt x="72223114" y="29383258"/>
                  </a:moveTo>
                  <a:lnTo>
                    <a:pt x="228600" y="29383258"/>
                  </a:lnTo>
                  <a:lnTo>
                    <a:pt x="228600" y="228600"/>
                  </a:lnTo>
                  <a:lnTo>
                    <a:pt x="72223114" y="228600"/>
                  </a:lnTo>
                  <a:lnTo>
                    <a:pt x="72223114" y="29383258"/>
                  </a:lnTo>
                  <a:close/>
                </a:path>
              </a:pathLst>
            </a:custGeom>
            <a:solidFill>
              <a:srgbClr val="01949A"/>
            </a:solidFill>
          </p:spPr>
        </p:sp>
      </p:grpSp>
      <p:grpSp>
        <p:nvGrpSpPr>
          <p:cNvPr id="4" name="Group 4"/>
          <p:cNvGrpSpPr/>
          <p:nvPr/>
        </p:nvGrpSpPr>
        <p:grpSpPr>
          <a:xfrm>
            <a:off x="-1009431" y="-380375"/>
            <a:ext cx="16493772" cy="10034920"/>
            <a:chOff x="0" y="0"/>
            <a:chExt cx="66733458" cy="40601079"/>
          </a:xfrm>
        </p:grpSpPr>
        <p:sp>
          <p:nvSpPr>
            <p:cNvPr id="5" name="Freeform 5"/>
            <p:cNvSpPr/>
            <p:nvPr/>
          </p:nvSpPr>
          <p:spPr>
            <a:xfrm>
              <a:off x="0" y="0"/>
              <a:ext cx="66733458" cy="40601078"/>
            </a:xfrm>
            <a:custGeom>
              <a:avLst/>
              <a:gdLst/>
              <a:ahLst/>
              <a:cxnLst/>
              <a:rect l="l" t="t" r="r" b="b"/>
              <a:pathLst>
                <a:path w="66733458" h="40601078">
                  <a:moveTo>
                    <a:pt x="66507401" y="0"/>
                  </a:moveTo>
                  <a:lnTo>
                    <a:pt x="0" y="0"/>
                  </a:lnTo>
                  <a:lnTo>
                    <a:pt x="0" y="40601078"/>
                  </a:lnTo>
                  <a:lnTo>
                    <a:pt x="66733458" y="40601078"/>
                  </a:lnTo>
                  <a:lnTo>
                    <a:pt x="66733458" y="0"/>
                  </a:lnTo>
                  <a:lnTo>
                    <a:pt x="66507401" y="0"/>
                  </a:lnTo>
                  <a:close/>
                  <a:moveTo>
                    <a:pt x="66507401" y="40375018"/>
                  </a:moveTo>
                  <a:lnTo>
                    <a:pt x="228600" y="40375018"/>
                  </a:lnTo>
                  <a:lnTo>
                    <a:pt x="228600" y="228600"/>
                  </a:lnTo>
                  <a:lnTo>
                    <a:pt x="66507401" y="228600"/>
                  </a:lnTo>
                  <a:lnTo>
                    <a:pt x="66507401" y="40375018"/>
                  </a:lnTo>
                  <a:close/>
                </a:path>
              </a:pathLst>
            </a:custGeom>
            <a:solidFill>
              <a:srgbClr val="01949A"/>
            </a:solidFill>
          </p:spPr>
        </p:sp>
      </p:grpSp>
      <p:sp>
        <p:nvSpPr>
          <p:cNvPr id="9" name="AutoShape 9"/>
          <p:cNvSpPr/>
          <p:nvPr/>
        </p:nvSpPr>
        <p:spPr>
          <a:xfrm>
            <a:off x="-772599" y="0"/>
            <a:ext cx="4711741" cy="3013513"/>
          </a:xfrm>
          <a:prstGeom prst="rect">
            <a:avLst/>
          </a:prstGeom>
          <a:solidFill>
            <a:srgbClr val="CD0046"/>
          </a:solidFill>
        </p:spPr>
      </p:sp>
      <p:sp>
        <p:nvSpPr>
          <p:cNvPr id="10" name="AutoShape 10"/>
          <p:cNvSpPr/>
          <p:nvPr/>
        </p:nvSpPr>
        <p:spPr>
          <a:xfrm>
            <a:off x="16027684" y="2061755"/>
            <a:ext cx="3190382" cy="7432698"/>
          </a:xfrm>
          <a:prstGeom prst="rect">
            <a:avLst/>
          </a:prstGeom>
          <a:solidFill>
            <a:srgbClr val="01949A"/>
          </a:solidFill>
        </p:spPr>
      </p:sp>
      <p:sp>
        <p:nvSpPr>
          <p:cNvPr id="11" name="TextBox 10"/>
          <p:cNvSpPr txBox="1"/>
          <p:nvPr/>
        </p:nvSpPr>
        <p:spPr>
          <a:xfrm>
            <a:off x="3171602" y="3138353"/>
            <a:ext cx="11750541" cy="3557512"/>
          </a:xfrm>
          <a:prstGeom prst="rect">
            <a:avLst/>
          </a:prstGeom>
          <a:noFill/>
        </p:spPr>
        <p:txBody>
          <a:bodyPr wrap="square" rtlCol="0">
            <a:spAutoFit/>
          </a:bodyPr>
          <a:lstStyle/>
          <a:p>
            <a:pPr algn="ctr">
              <a:lnSpc>
                <a:spcPct val="150000"/>
              </a:lnSpc>
            </a:pPr>
            <a:r>
              <a:rPr lang="en-US" sz="8000" b="1" dirty="0">
                <a:solidFill>
                  <a:srgbClr val="CD0046"/>
                </a:solidFill>
                <a:latin typeface="Arial" panose="020B0604020202020204" pitchFamily="34" charset="0"/>
                <a:cs typeface="Arial" panose="020B0604020202020204" pitchFamily="34" charset="0"/>
              </a:rPr>
              <a:t>HẸN GẶP LẠI CÁC EM TRONG TIẾT HỌC SAU!</a:t>
            </a:r>
          </a:p>
        </p:txBody>
      </p:sp>
    </p:spTree>
  </p:cSld>
  <p:clrMapOvr>
    <a:masterClrMapping/>
  </p:clrMapOvr>
  <mc:AlternateContent xmlns:mc="http://schemas.openxmlformats.org/markup-compatibility/2006" xmlns:p14="http://schemas.microsoft.com/office/powerpoint/2010/main">
    <mc:Choice Requires="p14">
      <p:transition spd="slow">
        <p14:doors dir="ver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dan%20co">
            <a:extLst>
              <a:ext uri="{FF2B5EF4-FFF2-40B4-BE49-F238E27FC236}">
                <a16:creationId xmlns:a16="http://schemas.microsoft.com/office/drawing/2014/main" id="{88AF2228-1677-CF5A-07CA-9A701F2A1C3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29000" y="-57150"/>
            <a:ext cx="11887200" cy="9070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1459" name="Rectangle 3">
            <a:extLst>
              <a:ext uri="{FF2B5EF4-FFF2-40B4-BE49-F238E27FC236}">
                <a16:creationId xmlns:a16="http://schemas.microsoft.com/office/drawing/2014/main" id="{CF830563-9475-C568-95A0-4A0DA00A1AB8}"/>
              </a:ext>
            </a:extLst>
          </p:cNvPr>
          <p:cNvSpPr>
            <a:spLocks noChangeArrowheads="1"/>
          </p:cNvSpPr>
          <p:nvPr/>
        </p:nvSpPr>
        <p:spPr bwMode="auto">
          <a:xfrm>
            <a:off x="8001002" y="9252915"/>
            <a:ext cx="2749471"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b="1">
                <a:solidFill>
                  <a:schemeClr val="tx1"/>
                </a:solidFill>
                <a:latin typeface=".VnTime" panose="020B7200000000000000" pitchFamily="34" charset="0"/>
              </a:defRPr>
            </a:lvl1pPr>
            <a:lvl2pPr marL="742950" indent="-285750" eaLnBrk="0" hangingPunct="0">
              <a:defRPr b="1">
                <a:solidFill>
                  <a:schemeClr val="tx1"/>
                </a:solidFill>
                <a:latin typeface=".VnTime" panose="020B7200000000000000" pitchFamily="34" charset="0"/>
              </a:defRPr>
            </a:lvl2pPr>
            <a:lvl3pPr marL="1143000" indent="-228600" eaLnBrk="0" hangingPunct="0">
              <a:defRPr b="1">
                <a:solidFill>
                  <a:schemeClr val="tx1"/>
                </a:solidFill>
                <a:latin typeface=".VnTime" panose="020B7200000000000000" pitchFamily="34" charset="0"/>
              </a:defRPr>
            </a:lvl3pPr>
            <a:lvl4pPr marL="1600200" indent="-228600" eaLnBrk="0" hangingPunct="0">
              <a:defRPr b="1">
                <a:solidFill>
                  <a:schemeClr val="tx1"/>
                </a:solidFill>
                <a:latin typeface=".VnTime" panose="020B7200000000000000" pitchFamily="34" charset="0"/>
              </a:defRPr>
            </a:lvl4pPr>
            <a:lvl5pPr marL="2057400" indent="-228600" eaLnBrk="0" hangingPunct="0">
              <a:defRPr b="1">
                <a:solidFill>
                  <a:schemeClr val="tx1"/>
                </a:solidFill>
                <a:latin typeface=".VnTime" panose="020B7200000000000000" pitchFamily="34" charset="0"/>
              </a:defRPr>
            </a:lvl5pPr>
            <a:lvl6pPr marL="2514600" indent="-228600" eaLnBrk="0" fontAlgn="base" hangingPunct="0">
              <a:spcBef>
                <a:spcPct val="0"/>
              </a:spcBef>
              <a:spcAft>
                <a:spcPct val="0"/>
              </a:spcAft>
              <a:defRPr b="1">
                <a:solidFill>
                  <a:schemeClr val="tx1"/>
                </a:solidFill>
                <a:latin typeface=".VnTime" panose="020B7200000000000000" pitchFamily="34" charset="0"/>
              </a:defRPr>
            </a:lvl6pPr>
            <a:lvl7pPr marL="2971800" indent="-228600" eaLnBrk="0" fontAlgn="base" hangingPunct="0">
              <a:spcBef>
                <a:spcPct val="0"/>
              </a:spcBef>
              <a:spcAft>
                <a:spcPct val="0"/>
              </a:spcAft>
              <a:defRPr b="1">
                <a:solidFill>
                  <a:schemeClr val="tx1"/>
                </a:solidFill>
                <a:latin typeface=".VnTime" panose="020B7200000000000000" pitchFamily="34" charset="0"/>
              </a:defRPr>
            </a:lvl7pPr>
            <a:lvl8pPr marL="3429000" indent="-228600" eaLnBrk="0" fontAlgn="base" hangingPunct="0">
              <a:spcBef>
                <a:spcPct val="0"/>
              </a:spcBef>
              <a:spcAft>
                <a:spcPct val="0"/>
              </a:spcAft>
              <a:defRPr b="1">
                <a:solidFill>
                  <a:schemeClr val="tx1"/>
                </a:solidFill>
                <a:latin typeface=".VnTime" panose="020B7200000000000000" pitchFamily="34" charset="0"/>
              </a:defRPr>
            </a:lvl8pPr>
            <a:lvl9pPr marL="3886200" indent="-228600" eaLnBrk="0" fontAlgn="base" hangingPunct="0">
              <a:spcBef>
                <a:spcPct val="0"/>
              </a:spcBef>
              <a:spcAft>
                <a:spcPct val="0"/>
              </a:spcAft>
              <a:defRPr b="1">
                <a:solidFill>
                  <a:schemeClr val="tx1"/>
                </a:solidFill>
                <a:latin typeface=".VnTime" panose="020B7200000000000000" pitchFamily="34" charset="0"/>
              </a:defRPr>
            </a:lvl9pPr>
          </a:lstStyle>
          <a:p>
            <a:pPr eaLnBrk="1" hangingPunct="1"/>
            <a:r>
              <a:rPr lang="en-US" altLang="en-US" sz="6000" dirty="0" err="1">
                <a:latin typeface="Arial" panose="020B0604020202020204" pitchFamily="34" charset="0"/>
              </a:rPr>
              <a:t>Đàn</a:t>
            </a:r>
            <a:r>
              <a:rPr lang="en-US" altLang="en-US" sz="6000" dirty="0">
                <a:latin typeface="Arial" panose="020B0604020202020204" pitchFamily="34" charset="0"/>
              </a:rPr>
              <a:t> </a:t>
            </a:r>
            <a:r>
              <a:rPr lang="en-US" altLang="en-US" sz="6000" dirty="0" err="1">
                <a:latin typeface="Arial" panose="020B0604020202020204" pitchFamily="34" charset="0"/>
              </a:rPr>
              <a:t>cò</a:t>
            </a:r>
            <a:endParaRPr lang="en-US" altLang="en-US" sz="6000" dirty="0">
              <a:latin typeface="Arial" panose="020B0604020202020204" pitchFamily="34" charset="0"/>
            </a:endParaRPr>
          </a:p>
        </p:txBody>
      </p:sp>
      <p:sp>
        <p:nvSpPr>
          <p:cNvPr id="2" name="Rectangle 29">
            <a:extLst>
              <a:ext uri="{FF2B5EF4-FFF2-40B4-BE49-F238E27FC236}">
                <a16:creationId xmlns:a16="http://schemas.microsoft.com/office/drawing/2014/main" id="{4154FC3D-FFC1-35BD-6349-E2DE13C5F5B4}"/>
              </a:ext>
            </a:extLst>
          </p:cNvPr>
          <p:cNvSpPr>
            <a:spLocks noChangeArrowheads="1"/>
          </p:cNvSpPr>
          <p:nvPr/>
        </p:nvSpPr>
        <p:spPr bwMode="auto">
          <a:xfrm>
            <a:off x="13144500" y="6499860"/>
            <a:ext cx="1714500" cy="1028700"/>
          </a:xfrm>
          <a:prstGeom prst="rect">
            <a:avLst/>
          </a:prstGeom>
          <a:noFill/>
          <a:ln w="76200" cmpd="tri">
            <a:solidFill>
              <a:srgbClr val="009999"/>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VnTime" panose="020B7200000000000000" pitchFamily="34" charset="0"/>
              </a:defRPr>
            </a:lvl1pPr>
            <a:lvl2pPr marL="742950" indent="-285750" eaLnBrk="0" hangingPunct="0">
              <a:defRPr b="1">
                <a:solidFill>
                  <a:schemeClr val="tx1"/>
                </a:solidFill>
                <a:latin typeface=".VnTime" panose="020B7200000000000000" pitchFamily="34" charset="0"/>
              </a:defRPr>
            </a:lvl2pPr>
            <a:lvl3pPr marL="1143000" indent="-228600" eaLnBrk="0" hangingPunct="0">
              <a:defRPr b="1">
                <a:solidFill>
                  <a:schemeClr val="tx1"/>
                </a:solidFill>
                <a:latin typeface=".VnTime" panose="020B7200000000000000" pitchFamily="34" charset="0"/>
              </a:defRPr>
            </a:lvl3pPr>
            <a:lvl4pPr marL="1600200" indent="-228600" eaLnBrk="0" hangingPunct="0">
              <a:defRPr b="1">
                <a:solidFill>
                  <a:schemeClr val="tx1"/>
                </a:solidFill>
                <a:latin typeface=".VnTime" panose="020B7200000000000000" pitchFamily="34" charset="0"/>
              </a:defRPr>
            </a:lvl4pPr>
            <a:lvl5pPr marL="2057400" indent="-228600" eaLnBrk="0" hangingPunct="0">
              <a:defRPr b="1">
                <a:solidFill>
                  <a:schemeClr val="tx1"/>
                </a:solidFill>
                <a:latin typeface=".VnTime" panose="020B7200000000000000" pitchFamily="34" charset="0"/>
              </a:defRPr>
            </a:lvl5pPr>
            <a:lvl6pPr marL="2514600" indent="-228600" eaLnBrk="0" fontAlgn="base" hangingPunct="0">
              <a:spcBef>
                <a:spcPct val="0"/>
              </a:spcBef>
              <a:spcAft>
                <a:spcPct val="0"/>
              </a:spcAft>
              <a:defRPr b="1">
                <a:solidFill>
                  <a:schemeClr val="tx1"/>
                </a:solidFill>
                <a:latin typeface=".VnTime" panose="020B7200000000000000" pitchFamily="34" charset="0"/>
              </a:defRPr>
            </a:lvl6pPr>
            <a:lvl7pPr marL="2971800" indent="-228600" eaLnBrk="0" fontAlgn="base" hangingPunct="0">
              <a:spcBef>
                <a:spcPct val="0"/>
              </a:spcBef>
              <a:spcAft>
                <a:spcPct val="0"/>
              </a:spcAft>
              <a:defRPr b="1">
                <a:solidFill>
                  <a:schemeClr val="tx1"/>
                </a:solidFill>
                <a:latin typeface=".VnTime" panose="020B7200000000000000" pitchFamily="34" charset="0"/>
              </a:defRPr>
            </a:lvl7pPr>
            <a:lvl8pPr marL="3429000" indent="-228600" eaLnBrk="0" fontAlgn="base" hangingPunct="0">
              <a:spcBef>
                <a:spcPct val="0"/>
              </a:spcBef>
              <a:spcAft>
                <a:spcPct val="0"/>
              </a:spcAft>
              <a:defRPr b="1">
                <a:solidFill>
                  <a:schemeClr val="tx1"/>
                </a:solidFill>
                <a:latin typeface=".VnTime" panose="020B7200000000000000" pitchFamily="34" charset="0"/>
              </a:defRPr>
            </a:lvl8pPr>
            <a:lvl9pPr marL="3886200" indent="-228600" eaLnBrk="0" fontAlgn="base" hangingPunct="0">
              <a:spcBef>
                <a:spcPct val="0"/>
              </a:spcBef>
              <a:spcAft>
                <a:spcPct val="0"/>
              </a:spcAft>
              <a:defRPr b="1">
                <a:solidFill>
                  <a:schemeClr val="tx1"/>
                </a:solidFill>
                <a:latin typeface=".VnTime" panose="020B7200000000000000" pitchFamily="34" charset="0"/>
              </a:defRPr>
            </a:lvl9pPr>
          </a:lstStyle>
          <a:p>
            <a:pPr algn="ctr" eaLnBrk="1" hangingPunct="1"/>
            <a:r>
              <a:rPr lang="en-US" altLang="en-US" sz="3600" dirty="0">
                <a:solidFill>
                  <a:srgbClr val="0066FF"/>
                </a:solidFill>
                <a:latin typeface=".VnArial NarrowH" panose="020B7200000000000000" pitchFamily="34" charset="0"/>
              </a:rPr>
              <a:t>H.1</a:t>
            </a:r>
          </a:p>
        </p:txBody>
      </p:sp>
      <p:pic>
        <p:nvPicPr>
          <p:cNvPr id="3" name="Fluffing a Duck - Gaming Background Music (HD)">
            <a:hlinkClick r:id="" action="ppaction://media"/>
            <a:extLst>
              <a:ext uri="{FF2B5EF4-FFF2-40B4-BE49-F238E27FC236}">
                <a16:creationId xmlns:a16="http://schemas.microsoft.com/office/drawing/2014/main" id="{D4DA47B7-A5E8-0C49-EEE4-08BD6B741901}"/>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6491488" y="9013033"/>
            <a:ext cx="1659470" cy="93345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withEffect">
                                  <p:stCondLst>
                                    <p:cond delay="0"/>
                                  </p:stCondLst>
                                  <p:childTnLst>
                                    <p:cmd type="call" cmd="playFrom(0.0)">
                                      <p:cBhvr>
                                        <p:cTn id="6" dur="67314"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 presetClass="mediacall" presetSubtype="0" fill="hold" nodeType="clickEffect">
                                  <p:stCondLst>
                                    <p:cond delay="0"/>
                                  </p:stCondLst>
                                  <p:childTnLst>
                                    <p:cmd type="call" cmd="togglePause">
                                      <p:cBhvr>
                                        <p:cTn id="10" dur="1" fill="hold"/>
                                        <p:tgtEl>
                                          <p:spTgt spid="3"/>
                                        </p:tgtEl>
                                      </p:cBhvr>
                                    </p:cmd>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1" nodeType="clickEffect">
                                  <p:stCondLst>
                                    <p:cond delay="0"/>
                                  </p:stCondLst>
                                  <p:childTnLst>
                                    <p:set>
                                      <p:cBhvr>
                                        <p:cTn id="14" dur="1" fill="hold">
                                          <p:stCondLst>
                                            <p:cond delay="0"/>
                                          </p:stCondLst>
                                        </p:cTn>
                                        <p:tgtEl>
                                          <p:spTgt spid="531459"/>
                                        </p:tgtEl>
                                        <p:attrNameLst>
                                          <p:attrName>style.visibility</p:attrName>
                                        </p:attrNameLst>
                                      </p:cBhvr>
                                      <p:to>
                                        <p:strVal val="visible"/>
                                      </p:to>
                                    </p:set>
                                    <p:anim calcmode="lin" valueType="num">
                                      <p:cBhvr>
                                        <p:cTn id="15" dur="500" fill="hold"/>
                                        <p:tgtEl>
                                          <p:spTgt spid="531459"/>
                                        </p:tgtEl>
                                        <p:attrNameLst>
                                          <p:attrName>ppt_w</p:attrName>
                                        </p:attrNameLst>
                                      </p:cBhvr>
                                      <p:tavLst>
                                        <p:tav tm="0">
                                          <p:val>
                                            <p:fltVal val="0"/>
                                          </p:val>
                                        </p:tav>
                                        <p:tav tm="100000">
                                          <p:val>
                                            <p:strVal val="#ppt_w"/>
                                          </p:val>
                                        </p:tav>
                                      </p:tavLst>
                                    </p:anim>
                                    <p:anim calcmode="lin" valueType="num">
                                      <p:cBhvr>
                                        <p:cTn id="16" dur="500" fill="hold"/>
                                        <p:tgtEl>
                                          <p:spTgt spid="531459"/>
                                        </p:tgtEl>
                                        <p:attrNameLst>
                                          <p:attrName>ppt_h</p:attrName>
                                        </p:attrNameLst>
                                      </p:cBhvr>
                                      <p:tavLst>
                                        <p:tav tm="0">
                                          <p:val>
                                            <p:fltVal val="0"/>
                                          </p:val>
                                        </p:tav>
                                        <p:tav tm="100000">
                                          <p:val>
                                            <p:strVal val="#ppt_h"/>
                                          </p:val>
                                        </p:tav>
                                      </p:tavLst>
                                    </p:anim>
                                    <p:animEffect transition="in" filter="fade">
                                      <p:cBhvr>
                                        <p:cTn id="17" dur="500"/>
                                        <p:tgtEl>
                                          <p:spTgt spid="531459"/>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8" fill="hold" display="0">
                  <p:stCondLst>
                    <p:cond delay="indefinite"/>
                  </p:stCondLst>
                </p:cTn>
                <p:tgtEl>
                  <p:spTgt spid="3"/>
                </p:tgtEl>
              </p:cMediaNode>
            </p:video>
          </p:childTnLst>
        </p:cTn>
      </p:par>
    </p:tnLst>
    <p:bldLst>
      <p:bldP spid="531459" grpId="0"/>
      <p:bldP spid="531459"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2">
            <a:extLst>
              <a:ext uri="{FF2B5EF4-FFF2-40B4-BE49-F238E27FC236}">
                <a16:creationId xmlns:a16="http://schemas.microsoft.com/office/drawing/2014/main" id="{8DAA9486-7A1F-ED26-2878-5569213E2909}"/>
              </a:ext>
            </a:extLst>
          </p:cNvPr>
          <p:cNvSpPr txBox="1">
            <a:spLocks noChangeArrowheads="1"/>
          </p:cNvSpPr>
          <p:nvPr/>
        </p:nvSpPr>
        <p:spPr bwMode="auto">
          <a:xfrm>
            <a:off x="4343400" y="114300"/>
            <a:ext cx="10287000"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VnTime" panose="020B7200000000000000" pitchFamily="34" charset="0"/>
              </a:defRPr>
            </a:lvl1pPr>
            <a:lvl2pPr marL="742950" indent="-285750" eaLnBrk="0" hangingPunct="0">
              <a:defRPr b="1">
                <a:solidFill>
                  <a:schemeClr val="tx1"/>
                </a:solidFill>
                <a:latin typeface=".VnTime" panose="020B7200000000000000" pitchFamily="34" charset="0"/>
              </a:defRPr>
            </a:lvl2pPr>
            <a:lvl3pPr marL="1143000" indent="-228600" eaLnBrk="0" hangingPunct="0">
              <a:defRPr b="1">
                <a:solidFill>
                  <a:schemeClr val="tx1"/>
                </a:solidFill>
                <a:latin typeface=".VnTime" panose="020B7200000000000000" pitchFamily="34" charset="0"/>
              </a:defRPr>
            </a:lvl3pPr>
            <a:lvl4pPr marL="1600200" indent="-228600" eaLnBrk="0" hangingPunct="0">
              <a:defRPr b="1">
                <a:solidFill>
                  <a:schemeClr val="tx1"/>
                </a:solidFill>
                <a:latin typeface=".VnTime" panose="020B7200000000000000" pitchFamily="34" charset="0"/>
              </a:defRPr>
            </a:lvl4pPr>
            <a:lvl5pPr marL="2057400" indent="-228600" eaLnBrk="0" hangingPunct="0">
              <a:defRPr b="1">
                <a:solidFill>
                  <a:schemeClr val="tx1"/>
                </a:solidFill>
                <a:latin typeface=".VnTime" panose="020B7200000000000000" pitchFamily="34" charset="0"/>
              </a:defRPr>
            </a:lvl5pPr>
            <a:lvl6pPr marL="2514600" indent="-228600" eaLnBrk="0" fontAlgn="base" hangingPunct="0">
              <a:spcBef>
                <a:spcPct val="0"/>
              </a:spcBef>
              <a:spcAft>
                <a:spcPct val="0"/>
              </a:spcAft>
              <a:defRPr b="1">
                <a:solidFill>
                  <a:schemeClr val="tx1"/>
                </a:solidFill>
                <a:latin typeface=".VnTime" panose="020B7200000000000000" pitchFamily="34" charset="0"/>
              </a:defRPr>
            </a:lvl6pPr>
            <a:lvl7pPr marL="2971800" indent="-228600" eaLnBrk="0" fontAlgn="base" hangingPunct="0">
              <a:spcBef>
                <a:spcPct val="0"/>
              </a:spcBef>
              <a:spcAft>
                <a:spcPct val="0"/>
              </a:spcAft>
              <a:defRPr b="1">
                <a:solidFill>
                  <a:schemeClr val="tx1"/>
                </a:solidFill>
                <a:latin typeface=".VnTime" panose="020B7200000000000000" pitchFamily="34" charset="0"/>
              </a:defRPr>
            </a:lvl7pPr>
            <a:lvl8pPr marL="3429000" indent="-228600" eaLnBrk="0" fontAlgn="base" hangingPunct="0">
              <a:spcBef>
                <a:spcPct val="0"/>
              </a:spcBef>
              <a:spcAft>
                <a:spcPct val="0"/>
              </a:spcAft>
              <a:defRPr b="1">
                <a:solidFill>
                  <a:schemeClr val="tx1"/>
                </a:solidFill>
                <a:latin typeface=".VnTime" panose="020B7200000000000000" pitchFamily="34" charset="0"/>
              </a:defRPr>
            </a:lvl8pPr>
            <a:lvl9pPr marL="3886200" indent="-228600" eaLnBrk="0" fontAlgn="base" hangingPunct="0">
              <a:spcBef>
                <a:spcPct val="0"/>
              </a:spcBef>
              <a:spcAft>
                <a:spcPct val="0"/>
              </a:spcAft>
              <a:defRPr b="1">
                <a:solidFill>
                  <a:schemeClr val="tx1"/>
                </a:solidFill>
                <a:latin typeface=".VnTime" panose="020B7200000000000000" pitchFamily="34" charset="0"/>
              </a:defRPr>
            </a:lvl9pPr>
          </a:lstStyle>
          <a:p>
            <a:pPr algn="ctr">
              <a:spcBef>
                <a:spcPct val="50000"/>
              </a:spcBef>
            </a:pPr>
            <a:r>
              <a:rPr lang="en-US" altLang="en-US" sz="5400">
                <a:solidFill>
                  <a:srgbClr val="FF00FF"/>
                </a:solidFill>
                <a:latin typeface="Arial" panose="020B0604020202020204" pitchFamily="34" charset="0"/>
              </a:rPr>
              <a:t> </a:t>
            </a:r>
          </a:p>
        </p:txBody>
      </p:sp>
      <p:pic>
        <p:nvPicPr>
          <p:cNvPr id="9219" name="Picture 3" descr="khau phao">
            <a:extLst>
              <a:ext uri="{FF2B5EF4-FFF2-40B4-BE49-F238E27FC236}">
                <a16:creationId xmlns:a16="http://schemas.microsoft.com/office/drawing/2014/main" id="{5E7EDCF1-1D60-54C3-2523-1C3723EDC54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3000" t="41000" r="23000" b="21500"/>
          <a:stretch>
            <a:fillRect/>
          </a:stretch>
        </p:blipFill>
        <p:spPr bwMode="auto">
          <a:xfrm>
            <a:off x="9985917" y="2171700"/>
            <a:ext cx="5686425" cy="582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0" name="Rectangle 6">
            <a:extLst>
              <a:ext uri="{FF2B5EF4-FFF2-40B4-BE49-F238E27FC236}">
                <a16:creationId xmlns:a16="http://schemas.microsoft.com/office/drawing/2014/main" id="{B4267331-5C1C-028D-03CE-2AC6C55EAC23}"/>
              </a:ext>
            </a:extLst>
          </p:cNvPr>
          <p:cNvSpPr>
            <a:spLocks noChangeArrowheads="1"/>
          </p:cNvSpPr>
          <p:nvPr/>
        </p:nvSpPr>
        <p:spPr bwMode="auto">
          <a:xfrm>
            <a:off x="2286002" y="2717886"/>
            <a:ext cx="184731" cy="507831"/>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b="1">
                <a:solidFill>
                  <a:schemeClr val="tx1"/>
                </a:solidFill>
                <a:latin typeface=".VnTime" panose="020B7200000000000000" pitchFamily="34" charset="0"/>
              </a:defRPr>
            </a:lvl1pPr>
            <a:lvl2pPr marL="742950" indent="-285750" eaLnBrk="0" hangingPunct="0">
              <a:defRPr b="1">
                <a:solidFill>
                  <a:schemeClr val="tx1"/>
                </a:solidFill>
                <a:latin typeface=".VnTime" panose="020B7200000000000000" pitchFamily="34" charset="0"/>
              </a:defRPr>
            </a:lvl2pPr>
            <a:lvl3pPr marL="1143000" indent="-228600" eaLnBrk="0" hangingPunct="0">
              <a:defRPr b="1">
                <a:solidFill>
                  <a:schemeClr val="tx1"/>
                </a:solidFill>
                <a:latin typeface=".VnTime" panose="020B7200000000000000" pitchFamily="34" charset="0"/>
              </a:defRPr>
            </a:lvl3pPr>
            <a:lvl4pPr marL="1600200" indent="-228600" eaLnBrk="0" hangingPunct="0">
              <a:defRPr b="1">
                <a:solidFill>
                  <a:schemeClr val="tx1"/>
                </a:solidFill>
                <a:latin typeface=".VnTime" panose="020B7200000000000000" pitchFamily="34" charset="0"/>
              </a:defRPr>
            </a:lvl4pPr>
            <a:lvl5pPr marL="2057400" indent="-228600" eaLnBrk="0" hangingPunct="0">
              <a:defRPr b="1">
                <a:solidFill>
                  <a:schemeClr val="tx1"/>
                </a:solidFill>
                <a:latin typeface=".VnTime" panose="020B7200000000000000" pitchFamily="34" charset="0"/>
              </a:defRPr>
            </a:lvl5pPr>
            <a:lvl6pPr marL="2514600" indent="-228600" eaLnBrk="0" fontAlgn="base" hangingPunct="0">
              <a:spcBef>
                <a:spcPct val="0"/>
              </a:spcBef>
              <a:spcAft>
                <a:spcPct val="0"/>
              </a:spcAft>
              <a:defRPr b="1">
                <a:solidFill>
                  <a:schemeClr val="tx1"/>
                </a:solidFill>
                <a:latin typeface=".VnTime" panose="020B7200000000000000" pitchFamily="34" charset="0"/>
              </a:defRPr>
            </a:lvl6pPr>
            <a:lvl7pPr marL="2971800" indent="-228600" eaLnBrk="0" fontAlgn="base" hangingPunct="0">
              <a:spcBef>
                <a:spcPct val="0"/>
              </a:spcBef>
              <a:spcAft>
                <a:spcPct val="0"/>
              </a:spcAft>
              <a:defRPr b="1">
                <a:solidFill>
                  <a:schemeClr val="tx1"/>
                </a:solidFill>
                <a:latin typeface=".VnTime" panose="020B7200000000000000" pitchFamily="34" charset="0"/>
              </a:defRPr>
            </a:lvl7pPr>
            <a:lvl8pPr marL="3429000" indent="-228600" eaLnBrk="0" fontAlgn="base" hangingPunct="0">
              <a:spcBef>
                <a:spcPct val="0"/>
              </a:spcBef>
              <a:spcAft>
                <a:spcPct val="0"/>
              </a:spcAft>
              <a:defRPr b="1">
                <a:solidFill>
                  <a:schemeClr val="tx1"/>
                </a:solidFill>
                <a:latin typeface=".VnTime" panose="020B7200000000000000" pitchFamily="34" charset="0"/>
              </a:defRPr>
            </a:lvl8pPr>
            <a:lvl9pPr marL="3886200" indent="-228600" eaLnBrk="0" fontAlgn="base" hangingPunct="0">
              <a:spcBef>
                <a:spcPct val="0"/>
              </a:spcBef>
              <a:spcAft>
                <a:spcPct val="0"/>
              </a:spcAft>
              <a:defRPr b="1">
                <a:solidFill>
                  <a:schemeClr val="tx1"/>
                </a:solidFill>
                <a:latin typeface=".VnTime" panose="020B7200000000000000" pitchFamily="34" charset="0"/>
              </a:defRPr>
            </a:lvl9pPr>
          </a:lstStyle>
          <a:p>
            <a:pPr eaLnBrk="1" hangingPunct="1"/>
            <a:endParaRPr lang="en-US" altLang="en-US" sz="2700"/>
          </a:p>
        </p:txBody>
      </p:sp>
      <p:sp>
        <p:nvSpPr>
          <p:cNvPr id="9221" name="Rectangle 7">
            <a:extLst>
              <a:ext uri="{FF2B5EF4-FFF2-40B4-BE49-F238E27FC236}">
                <a16:creationId xmlns:a16="http://schemas.microsoft.com/office/drawing/2014/main" id="{87B4FBAF-DF79-95FE-0E38-78247A92DFAC}"/>
              </a:ext>
            </a:extLst>
          </p:cNvPr>
          <p:cNvSpPr>
            <a:spLocks noChangeArrowheads="1"/>
          </p:cNvSpPr>
          <p:nvPr/>
        </p:nvSpPr>
        <p:spPr bwMode="auto">
          <a:xfrm>
            <a:off x="7000877" y="2946486"/>
            <a:ext cx="184731" cy="507831"/>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b="1">
                <a:solidFill>
                  <a:schemeClr val="tx1"/>
                </a:solidFill>
                <a:latin typeface=".VnTime" panose="020B7200000000000000" pitchFamily="34" charset="0"/>
              </a:defRPr>
            </a:lvl1pPr>
            <a:lvl2pPr marL="742950" indent="-285750" eaLnBrk="0" hangingPunct="0">
              <a:defRPr b="1">
                <a:solidFill>
                  <a:schemeClr val="tx1"/>
                </a:solidFill>
                <a:latin typeface=".VnTime" panose="020B7200000000000000" pitchFamily="34" charset="0"/>
              </a:defRPr>
            </a:lvl2pPr>
            <a:lvl3pPr marL="1143000" indent="-228600" eaLnBrk="0" hangingPunct="0">
              <a:defRPr b="1">
                <a:solidFill>
                  <a:schemeClr val="tx1"/>
                </a:solidFill>
                <a:latin typeface=".VnTime" panose="020B7200000000000000" pitchFamily="34" charset="0"/>
              </a:defRPr>
            </a:lvl3pPr>
            <a:lvl4pPr marL="1600200" indent="-228600" eaLnBrk="0" hangingPunct="0">
              <a:defRPr b="1">
                <a:solidFill>
                  <a:schemeClr val="tx1"/>
                </a:solidFill>
                <a:latin typeface=".VnTime" panose="020B7200000000000000" pitchFamily="34" charset="0"/>
              </a:defRPr>
            </a:lvl4pPr>
            <a:lvl5pPr marL="2057400" indent="-228600" eaLnBrk="0" hangingPunct="0">
              <a:defRPr b="1">
                <a:solidFill>
                  <a:schemeClr val="tx1"/>
                </a:solidFill>
                <a:latin typeface=".VnTime" panose="020B7200000000000000" pitchFamily="34" charset="0"/>
              </a:defRPr>
            </a:lvl5pPr>
            <a:lvl6pPr marL="2514600" indent="-228600" eaLnBrk="0" fontAlgn="base" hangingPunct="0">
              <a:spcBef>
                <a:spcPct val="0"/>
              </a:spcBef>
              <a:spcAft>
                <a:spcPct val="0"/>
              </a:spcAft>
              <a:defRPr b="1">
                <a:solidFill>
                  <a:schemeClr val="tx1"/>
                </a:solidFill>
                <a:latin typeface=".VnTime" panose="020B7200000000000000" pitchFamily="34" charset="0"/>
              </a:defRPr>
            </a:lvl6pPr>
            <a:lvl7pPr marL="2971800" indent="-228600" eaLnBrk="0" fontAlgn="base" hangingPunct="0">
              <a:spcBef>
                <a:spcPct val="0"/>
              </a:spcBef>
              <a:spcAft>
                <a:spcPct val="0"/>
              </a:spcAft>
              <a:defRPr b="1">
                <a:solidFill>
                  <a:schemeClr val="tx1"/>
                </a:solidFill>
                <a:latin typeface=".VnTime" panose="020B7200000000000000" pitchFamily="34" charset="0"/>
              </a:defRPr>
            </a:lvl7pPr>
            <a:lvl8pPr marL="3429000" indent="-228600" eaLnBrk="0" fontAlgn="base" hangingPunct="0">
              <a:spcBef>
                <a:spcPct val="0"/>
              </a:spcBef>
              <a:spcAft>
                <a:spcPct val="0"/>
              </a:spcAft>
              <a:defRPr b="1">
                <a:solidFill>
                  <a:schemeClr val="tx1"/>
                </a:solidFill>
                <a:latin typeface=".VnTime" panose="020B7200000000000000" pitchFamily="34" charset="0"/>
              </a:defRPr>
            </a:lvl8pPr>
            <a:lvl9pPr marL="3886200" indent="-228600" eaLnBrk="0" fontAlgn="base" hangingPunct="0">
              <a:spcBef>
                <a:spcPct val="0"/>
              </a:spcBef>
              <a:spcAft>
                <a:spcPct val="0"/>
              </a:spcAft>
              <a:defRPr b="1">
                <a:solidFill>
                  <a:schemeClr val="tx1"/>
                </a:solidFill>
                <a:latin typeface=".VnTime" panose="020B7200000000000000" pitchFamily="34" charset="0"/>
              </a:defRPr>
            </a:lvl9pPr>
          </a:lstStyle>
          <a:p>
            <a:pPr eaLnBrk="1" hangingPunct="1"/>
            <a:endParaRPr lang="en-US" altLang="en-US" sz="2700"/>
          </a:p>
        </p:txBody>
      </p:sp>
      <p:sp>
        <p:nvSpPr>
          <p:cNvPr id="9222" name="Rectangle 8">
            <a:extLst>
              <a:ext uri="{FF2B5EF4-FFF2-40B4-BE49-F238E27FC236}">
                <a16:creationId xmlns:a16="http://schemas.microsoft.com/office/drawing/2014/main" id="{2DD75399-71B3-E2D6-2459-274E6B814A07}"/>
              </a:ext>
            </a:extLst>
          </p:cNvPr>
          <p:cNvSpPr>
            <a:spLocks noChangeArrowheads="1"/>
          </p:cNvSpPr>
          <p:nvPr/>
        </p:nvSpPr>
        <p:spPr bwMode="auto">
          <a:xfrm>
            <a:off x="6972302" y="5232486"/>
            <a:ext cx="184731" cy="507831"/>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b="1">
                <a:solidFill>
                  <a:schemeClr val="tx1"/>
                </a:solidFill>
                <a:latin typeface=".VnTime" panose="020B7200000000000000" pitchFamily="34" charset="0"/>
              </a:defRPr>
            </a:lvl1pPr>
            <a:lvl2pPr marL="742950" indent="-285750" eaLnBrk="0" hangingPunct="0">
              <a:defRPr b="1">
                <a:solidFill>
                  <a:schemeClr val="tx1"/>
                </a:solidFill>
                <a:latin typeface=".VnTime" panose="020B7200000000000000" pitchFamily="34" charset="0"/>
              </a:defRPr>
            </a:lvl2pPr>
            <a:lvl3pPr marL="1143000" indent="-228600" eaLnBrk="0" hangingPunct="0">
              <a:defRPr b="1">
                <a:solidFill>
                  <a:schemeClr val="tx1"/>
                </a:solidFill>
                <a:latin typeface=".VnTime" panose="020B7200000000000000" pitchFamily="34" charset="0"/>
              </a:defRPr>
            </a:lvl3pPr>
            <a:lvl4pPr marL="1600200" indent="-228600" eaLnBrk="0" hangingPunct="0">
              <a:defRPr b="1">
                <a:solidFill>
                  <a:schemeClr val="tx1"/>
                </a:solidFill>
                <a:latin typeface=".VnTime" panose="020B7200000000000000" pitchFamily="34" charset="0"/>
              </a:defRPr>
            </a:lvl4pPr>
            <a:lvl5pPr marL="2057400" indent="-228600" eaLnBrk="0" hangingPunct="0">
              <a:defRPr b="1">
                <a:solidFill>
                  <a:schemeClr val="tx1"/>
                </a:solidFill>
                <a:latin typeface=".VnTime" panose="020B7200000000000000" pitchFamily="34" charset="0"/>
              </a:defRPr>
            </a:lvl5pPr>
            <a:lvl6pPr marL="2514600" indent="-228600" eaLnBrk="0" fontAlgn="base" hangingPunct="0">
              <a:spcBef>
                <a:spcPct val="0"/>
              </a:spcBef>
              <a:spcAft>
                <a:spcPct val="0"/>
              </a:spcAft>
              <a:defRPr b="1">
                <a:solidFill>
                  <a:schemeClr val="tx1"/>
                </a:solidFill>
                <a:latin typeface=".VnTime" panose="020B7200000000000000" pitchFamily="34" charset="0"/>
              </a:defRPr>
            </a:lvl6pPr>
            <a:lvl7pPr marL="2971800" indent="-228600" eaLnBrk="0" fontAlgn="base" hangingPunct="0">
              <a:spcBef>
                <a:spcPct val="0"/>
              </a:spcBef>
              <a:spcAft>
                <a:spcPct val="0"/>
              </a:spcAft>
              <a:defRPr b="1">
                <a:solidFill>
                  <a:schemeClr val="tx1"/>
                </a:solidFill>
                <a:latin typeface=".VnTime" panose="020B7200000000000000" pitchFamily="34" charset="0"/>
              </a:defRPr>
            </a:lvl7pPr>
            <a:lvl8pPr marL="3429000" indent="-228600" eaLnBrk="0" fontAlgn="base" hangingPunct="0">
              <a:spcBef>
                <a:spcPct val="0"/>
              </a:spcBef>
              <a:spcAft>
                <a:spcPct val="0"/>
              </a:spcAft>
              <a:defRPr b="1">
                <a:solidFill>
                  <a:schemeClr val="tx1"/>
                </a:solidFill>
                <a:latin typeface=".VnTime" panose="020B7200000000000000" pitchFamily="34" charset="0"/>
              </a:defRPr>
            </a:lvl8pPr>
            <a:lvl9pPr marL="3886200" indent="-228600" eaLnBrk="0" fontAlgn="base" hangingPunct="0">
              <a:spcBef>
                <a:spcPct val="0"/>
              </a:spcBef>
              <a:spcAft>
                <a:spcPct val="0"/>
              </a:spcAft>
              <a:defRPr b="1">
                <a:solidFill>
                  <a:schemeClr val="tx1"/>
                </a:solidFill>
                <a:latin typeface=".VnTime" panose="020B7200000000000000" pitchFamily="34" charset="0"/>
              </a:defRPr>
            </a:lvl9pPr>
          </a:lstStyle>
          <a:p>
            <a:pPr eaLnBrk="1" hangingPunct="1"/>
            <a:endParaRPr lang="en-US" altLang="en-US" sz="2700"/>
          </a:p>
        </p:txBody>
      </p:sp>
      <p:sp>
        <p:nvSpPr>
          <p:cNvPr id="9223" name="Rectangle 9">
            <a:extLst>
              <a:ext uri="{FF2B5EF4-FFF2-40B4-BE49-F238E27FC236}">
                <a16:creationId xmlns:a16="http://schemas.microsoft.com/office/drawing/2014/main" id="{F460FA21-FF86-0A64-93B6-B45120221321}"/>
              </a:ext>
            </a:extLst>
          </p:cNvPr>
          <p:cNvSpPr>
            <a:spLocks noChangeArrowheads="1"/>
          </p:cNvSpPr>
          <p:nvPr/>
        </p:nvSpPr>
        <p:spPr bwMode="auto">
          <a:xfrm>
            <a:off x="4914902" y="3403686"/>
            <a:ext cx="184731" cy="507831"/>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b="1">
                <a:solidFill>
                  <a:schemeClr val="tx1"/>
                </a:solidFill>
                <a:latin typeface=".VnTime" panose="020B7200000000000000" pitchFamily="34" charset="0"/>
              </a:defRPr>
            </a:lvl1pPr>
            <a:lvl2pPr marL="742950" indent="-285750" eaLnBrk="0" hangingPunct="0">
              <a:defRPr b="1">
                <a:solidFill>
                  <a:schemeClr val="tx1"/>
                </a:solidFill>
                <a:latin typeface=".VnTime" panose="020B7200000000000000" pitchFamily="34" charset="0"/>
              </a:defRPr>
            </a:lvl2pPr>
            <a:lvl3pPr marL="1143000" indent="-228600" eaLnBrk="0" hangingPunct="0">
              <a:defRPr b="1">
                <a:solidFill>
                  <a:schemeClr val="tx1"/>
                </a:solidFill>
                <a:latin typeface=".VnTime" panose="020B7200000000000000" pitchFamily="34" charset="0"/>
              </a:defRPr>
            </a:lvl3pPr>
            <a:lvl4pPr marL="1600200" indent="-228600" eaLnBrk="0" hangingPunct="0">
              <a:defRPr b="1">
                <a:solidFill>
                  <a:schemeClr val="tx1"/>
                </a:solidFill>
                <a:latin typeface=".VnTime" panose="020B7200000000000000" pitchFamily="34" charset="0"/>
              </a:defRPr>
            </a:lvl4pPr>
            <a:lvl5pPr marL="2057400" indent="-228600" eaLnBrk="0" hangingPunct="0">
              <a:defRPr b="1">
                <a:solidFill>
                  <a:schemeClr val="tx1"/>
                </a:solidFill>
                <a:latin typeface=".VnTime" panose="020B7200000000000000" pitchFamily="34" charset="0"/>
              </a:defRPr>
            </a:lvl5pPr>
            <a:lvl6pPr marL="2514600" indent="-228600" eaLnBrk="0" fontAlgn="base" hangingPunct="0">
              <a:spcBef>
                <a:spcPct val="0"/>
              </a:spcBef>
              <a:spcAft>
                <a:spcPct val="0"/>
              </a:spcAft>
              <a:defRPr b="1">
                <a:solidFill>
                  <a:schemeClr val="tx1"/>
                </a:solidFill>
                <a:latin typeface=".VnTime" panose="020B7200000000000000" pitchFamily="34" charset="0"/>
              </a:defRPr>
            </a:lvl6pPr>
            <a:lvl7pPr marL="2971800" indent="-228600" eaLnBrk="0" fontAlgn="base" hangingPunct="0">
              <a:spcBef>
                <a:spcPct val="0"/>
              </a:spcBef>
              <a:spcAft>
                <a:spcPct val="0"/>
              </a:spcAft>
              <a:defRPr b="1">
                <a:solidFill>
                  <a:schemeClr val="tx1"/>
                </a:solidFill>
                <a:latin typeface=".VnTime" panose="020B7200000000000000" pitchFamily="34" charset="0"/>
              </a:defRPr>
            </a:lvl7pPr>
            <a:lvl8pPr marL="3429000" indent="-228600" eaLnBrk="0" fontAlgn="base" hangingPunct="0">
              <a:spcBef>
                <a:spcPct val="0"/>
              </a:spcBef>
              <a:spcAft>
                <a:spcPct val="0"/>
              </a:spcAft>
              <a:defRPr b="1">
                <a:solidFill>
                  <a:schemeClr val="tx1"/>
                </a:solidFill>
                <a:latin typeface=".VnTime" panose="020B7200000000000000" pitchFamily="34" charset="0"/>
              </a:defRPr>
            </a:lvl8pPr>
            <a:lvl9pPr marL="3886200" indent="-228600" eaLnBrk="0" fontAlgn="base" hangingPunct="0">
              <a:spcBef>
                <a:spcPct val="0"/>
              </a:spcBef>
              <a:spcAft>
                <a:spcPct val="0"/>
              </a:spcAft>
              <a:defRPr b="1">
                <a:solidFill>
                  <a:schemeClr val="tx1"/>
                </a:solidFill>
                <a:latin typeface=".VnTime" panose="020B7200000000000000" pitchFamily="34" charset="0"/>
              </a:defRPr>
            </a:lvl9pPr>
          </a:lstStyle>
          <a:p>
            <a:pPr eaLnBrk="1" hangingPunct="1"/>
            <a:endParaRPr lang="en-US" altLang="en-US" sz="2700"/>
          </a:p>
        </p:txBody>
      </p:sp>
      <p:sp>
        <p:nvSpPr>
          <p:cNvPr id="9224" name="Rectangle 10">
            <a:extLst>
              <a:ext uri="{FF2B5EF4-FFF2-40B4-BE49-F238E27FC236}">
                <a16:creationId xmlns:a16="http://schemas.microsoft.com/office/drawing/2014/main" id="{0DB3491E-2054-0F14-A292-28D7586A636C}"/>
              </a:ext>
            </a:extLst>
          </p:cNvPr>
          <p:cNvSpPr>
            <a:spLocks noChangeArrowheads="1"/>
          </p:cNvSpPr>
          <p:nvPr/>
        </p:nvSpPr>
        <p:spPr bwMode="auto">
          <a:xfrm>
            <a:off x="7315202" y="3575136"/>
            <a:ext cx="184731" cy="507831"/>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b="1">
                <a:solidFill>
                  <a:schemeClr val="tx1"/>
                </a:solidFill>
                <a:latin typeface=".VnTime" panose="020B7200000000000000" pitchFamily="34" charset="0"/>
              </a:defRPr>
            </a:lvl1pPr>
            <a:lvl2pPr marL="742950" indent="-285750" eaLnBrk="0" hangingPunct="0">
              <a:defRPr b="1">
                <a:solidFill>
                  <a:schemeClr val="tx1"/>
                </a:solidFill>
                <a:latin typeface=".VnTime" panose="020B7200000000000000" pitchFamily="34" charset="0"/>
              </a:defRPr>
            </a:lvl2pPr>
            <a:lvl3pPr marL="1143000" indent="-228600" eaLnBrk="0" hangingPunct="0">
              <a:defRPr b="1">
                <a:solidFill>
                  <a:schemeClr val="tx1"/>
                </a:solidFill>
                <a:latin typeface=".VnTime" panose="020B7200000000000000" pitchFamily="34" charset="0"/>
              </a:defRPr>
            </a:lvl3pPr>
            <a:lvl4pPr marL="1600200" indent="-228600" eaLnBrk="0" hangingPunct="0">
              <a:defRPr b="1">
                <a:solidFill>
                  <a:schemeClr val="tx1"/>
                </a:solidFill>
                <a:latin typeface=".VnTime" panose="020B7200000000000000" pitchFamily="34" charset="0"/>
              </a:defRPr>
            </a:lvl4pPr>
            <a:lvl5pPr marL="2057400" indent="-228600" eaLnBrk="0" hangingPunct="0">
              <a:defRPr b="1">
                <a:solidFill>
                  <a:schemeClr val="tx1"/>
                </a:solidFill>
                <a:latin typeface=".VnTime" panose="020B7200000000000000" pitchFamily="34" charset="0"/>
              </a:defRPr>
            </a:lvl5pPr>
            <a:lvl6pPr marL="2514600" indent="-228600" eaLnBrk="0" fontAlgn="base" hangingPunct="0">
              <a:spcBef>
                <a:spcPct val="0"/>
              </a:spcBef>
              <a:spcAft>
                <a:spcPct val="0"/>
              </a:spcAft>
              <a:defRPr b="1">
                <a:solidFill>
                  <a:schemeClr val="tx1"/>
                </a:solidFill>
                <a:latin typeface=".VnTime" panose="020B7200000000000000" pitchFamily="34" charset="0"/>
              </a:defRPr>
            </a:lvl6pPr>
            <a:lvl7pPr marL="2971800" indent="-228600" eaLnBrk="0" fontAlgn="base" hangingPunct="0">
              <a:spcBef>
                <a:spcPct val="0"/>
              </a:spcBef>
              <a:spcAft>
                <a:spcPct val="0"/>
              </a:spcAft>
              <a:defRPr b="1">
                <a:solidFill>
                  <a:schemeClr val="tx1"/>
                </a:solidFill>
                <a:latin typeface=".VnTime" panose="020B7200000000000000" pitchFamily="34" charset="0"/>
              </a:defRPr>
            </a:lvl7pPr>
            <a:lvl8pPr marL="3429000" indent="-228600" eaLnBrk="0" fontAlgn="base" hangingPunct="0">
              <a:spcBef>
                <a:spcPct val="0"/>
              </a:spcBef>
              <a:spcAft>
                <a:spcPct val="0"/>
              </a:spcAft>
              <a:defRPr b="1">
                <a:solidFill>
                  <a:schemeClr val="tx1"/>
                </a:solidFill>
                <a:latin typeface=".VnTime" panose="020B7200000000000000" pitchFamily="34" charset="0"/>
              </a:defRPr>
            </a:lvl8pPr>
            <a:lvl9pPr marL="3886200" indent="-228600" eaLnBrk="0" fontAlgn="base" hangingPunct="0">
              <a:spcBef>
                <a:spcPct val="0"/>
              </a:spcBef>
              <a:spcAft>
                <a:spcPct val="0"/>
              </a:spcAft>
              <a:defRPr b="1">
                <a:solidFill>
                  <a:schemeClr val="tx1"/>
                </a:solidFill>
                <a:latin typeface=".VnTime" panose="020B7200000000000000" pitchFamily="34" charset="0"/>
              </a:defRPr>
            </a:lvl9pPr>
          </a:lstStyle>
          <a:p>
            <a:pPr eaLnBrk="1" hangingPunct="1"/>
            <a:endParaRPr lang="en-US" altLang="en-US" sz="2700"/>
          </a:p>
        </p:txBody>
      </p:sp>
      <p:sp>
        <p:nvSpPr>
          <p:cNvPr id="9225" name="Rectangle 11">
            <a:extLst>
              <a:ext uri="{FF2B5EF4-FFF2-40B4-BE49-F238E27FC236}">
                <a16:creationId xmlns:a16="http://schemas.microsoft.com/office/drawing/2014/main" id="{7B6C93DD-C9B7-27C4-2309-D625E2B70BE2}"/>
              </a:ext>
            </a:extLst>
          </p:cNvPr>
          <p:cNvSpPr>
            <a:spLocks noChangeArrowheads="1"/>
          </p:cNvSpPr>
          <p:nvPr/>
        </p:nvSpPr>
        <p:spPr bwMode="auto">
          <a:xfrm>
            <a:off x="7286627" y="4832436"/>
            <a:ext cx="184731" cy="507831"/>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b="1">
                <a:solidFill>
                  <a:schemeClr val="tx1"/>
                </a:solidFill>
                <a:latin typeface=".VnTime" panose="020B7200000000000000" pitchFamily="34" charset="0"/>
              </a:defRPr>
            </a:lvl1pPr>
            <a:lvl2pPr marL="742950" indent="-285750" eaLnBrk="0" hangingPunct="0">
              <a:defRPr b="1">
                <a:solidFill>
                  <a:schemeClr val="tx1"/>
                </a:solidFill>
                <a:latin typeface=".VnTime" panose="020B7200000000000000" pitchFamily="34" charset="0"/>
              </a:defRPr>
            </a:lvl2pPr>
            <a:lvl3pPr marL="1143000" indent="-228600" eaLnBrk="0" hangingPunct="0">
              <a:defRPr b="1">
                <a:solidFill>
                  <a:schemeClr val="tx1"/>
                </a:solidFill>
                <a:latin typeface=".VnTime" panose="020B7200000000000000" pitchFamily="34" charset="0"/>
              </a:defRPr>
            </a:lvl3pPr>
            <a:lvl4pPr marL="1600200" indent="-228600" eaLnBrk="0" hangingPunct="0">
              <a:defRPr b="1">
                <a:solidFill>
                  <a:schemeClr val="tx1"/>
                </a:solidFill>
                <a:latin typeface=".VnTime" panose="020B7200000000000000" pitchFamily="34" charset="0"/>
              </a:defRPr>
            </a:lvl4pPr>
            <a:lvl5pPr marL="2057400" indent="-228600" eaLnBrk="0" hangingPunct="0">
              <a:defRPr b="1">
                <a:solidFill>
                  <a:schemeClr val="tx1"/>
                </a:solidFill>
                <a:latin typeface=".VnTime" panose="020B7200000000000000" pitchFamily="34" charset="0"/>
              </a:defRPr>
            </a:lvl5pPr>
            <a:lvl6pPr marL="2514600" indent="-228600" eaLnBrk="0" fontAlgn="base" hangingPunct="0">
              <a:spcBef>
                <a:spcPct val="0"/>
              </a:spcBef>
              <a:spcAft>
                <a:spcPct val="0"/>
              </a:spcAft>
              <a:defRPr b="1">
                <a:solidFill>
                  <a:schemeClr val="tx1"/>
                </a:solidFill>
                <a:latin typeface=".VnTime" panose="020B7200000000000000" pitchFamily="34" charset="0"/>
              </a:defRPr>
            </a:lvl6pPr>
            <a:lvl7pPr marL="2971800" indent="-228600" eaLnBrk="0" fontAlgn="base" hangingPunct="0">
              <a:spcBef>
                <a:spcPct val="0"/>
              </a:spcBef>
              <a:spcAft>
                <a:spcPct val="0"/>
              </a:spcAft>
              <a:defRPr b="1">
                <a:solidFill>
                  <a:schemeClr val="tx1"/>
                </a:solidFill>
                <a:latin typeface=".VnTime" panose="020B7200000000000000" pitchFamily="34" charset="0"/>
              </a:defRPr>
            </a:lvl7pPr>
            <a:lvl8pPr marL="3429000" indent="-228600" eaLnBrk="0" fontAlgn="base" hangingPunct="0">
              <a:spcBef>
                <a:spcPct val="0"/>
              </a:spcBef>
              <a:spcAft>
                <a:spcPct val="0"/>
              </a:spcAft>
              <a:defRPr b="1">
                <a:solidFill>
                  <a:schemeClr val="tx1"/>
                </a:solidFill>
                <a:latin typeface=".VnTime" panose="020B7200000000000000" pitchFamily="34" charset="0"/>
              </a:defRPr>
            </a:lvl8pPr>
            <a:lvl9pPr marL="3886200" indent="-228600" eaLnBrk="0" fontAlgn="base" hangingPunct="0">
              <a:spcBef>
                <a:spcPct val="0"/>
              </a:spcBef>
              <a:spcAft>
                <a:spcPct val="0"/>
              </a:spcAft>
              <a:defRPr b="1">
                <a:solidFill>
                  <a:schemeClr val="tx1"/>
                </a:solidFill>
                <a:latin typeface=".VnTime" panose="020B7200000000000000" pitchFamily="34" charset="0"/>
              </a:defRPr>
            </a:lvl9pPr>
          </a:lstStyle>
          <a:p>
            <a:pPr eaLnBrk="1" hangingPunct="1"/>
            <a:endParaRPr lang="en-US" altLang="en-US" sz="2700"/>
          </a:p>
        </p:txBody>
      </p:sp>
      <p:sp>
        <p:nvSpPr>
          <p:cNvPr id="9226" name="Rectangle 12">
            <a:extLst>
              <a:ext uri="{FF2B5EF4-FFF2-40B4-BE49-F238E27FC236}">
                <a16:creationId xmlns:a16="http://schemas.microsoft.com/office/drawing/2014/main" id="{ADB3D3A7-9188-203B-7748-064D4662BF49}"/>
              </a:ext>
            </a:extLst>
          </p:cNvPr>
          <p:cNvSpPr>
            <a:spLocks noChangeArrowheads="1"/>
          </p:cNvSpPr>
          <p:nvPr/>
        </p:nvSpPr>
        <p:spPr bwMode="auto">
          <a:xfrm>
            <a:off x="5400677" y="5089611"/>
            <a:ext cx="184731" cy="507831"/>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b="1">
                <a:solidFill>
                  <a:schemeClr val="tx1"/>
                </a:solidFill>
                <a:latin typeface=".VnTime" panose="020B7200000000000000" pitchFamily="34" charset="0"/>
              </a:defRPr>
            </a:lvl1pPr>
            <a:lvl2pPr marL="742950" indent="-285750" eaLnBrk="0" hangingPunct="0">
              <a:defRPr b="1">
                <a:solidFill>
                  <a:schemeClr val="tx1"/>
                </a:solidFill>
                <a:latin typeface=".VnTime" panose="020B7200000000000000" pitchFamily="34" charset="0"/>
              </a:defRPr>
            </a:lvl2pPr>
            <a:lvl3pPr marL="1143000" indent="-228600" eaLnBrk="0" hangingPunct="0">
              <a:defRPr b="1">
                <a:solidFill>
                  <a:schemeClr val="tx1"/>
                </a:solidFill>
                <a:latin typeface=".VnTime" panose="020B7200000000000000" pitchFamily="34" charset="0"/>
              </a:defRPr>
            </a:lvl3pPr>
            <a:lvl4pPr marL="1600200" indent="-228600" eaLnBrk="0" hangingPunct="0">
              <a:defRPr b="1">
                <a:solidFill>
                  <a:schemeClr val="tx1"/>
                </a:solidFill>
                <a:latin typeface=".VnTime" panose="020B7200000000000000" pitchFamily="34" charset="0"/>
              </a:defRPr>
            </a:lvl4pPr>
            <a:lvl5pPr marL="2057400" indent="-228600" eaLnBrk="0" hangingPunct="0">
              <a:defRPr b="1">
                <a:solidFill>
                  <a:schemeClr val="tx1"/>
                </a:solidFill>
                <a:latin typeface=".VnTime" panose="020B7200000000000000" pitchFamily="34" charset="0"/>
              </a:defRPr>
            </a:lvl5pPr>
            <a:lvl6pPr marL="2514600" indent="-228600" eaLnBrk="0" fontAlgn="base" hangingPunct="0">
              <a:spcBef>
                <a:spcPct val="0"/>
              </a:spcBef>
              <a:spcAft>
                <a:spcPct val="0"/>
              </a:spcAft>
              <a:defRPr b="1">
                <a:solidFill>
                  <a:schemeClr val="tx1"/>
                </a:solidFill>
                <a:latin typeface=".VnTime" panose="020B7200000000000000" pitchFamily="34" charset="0"/>
              </a:defRPr>
            </a:lvl6pPr>
            <a:lvl7pPr marL="2971800" indent="-228600" eaLnBrk="0" fontAlgn="base" hangingPunct="0">
              <a:spcBef>
                <a:spcPct val="0"/>
              </a:spcBef>
              <a:spcAft>
                <a:spcPct val="0"/>
              </a:spcAft>
              <a:defRPr b="1">
                <a:solidFill>
                  <a:schemeClr val="tx1"/>
                </a:solidFill>
                <a:latin typeface=".VnTime" panose="020B7200000000000000" pitchFamily="34" charset="0"/>
              </a:defRPr>
            </a:lvl7pPr>
            <a:lvl8pPr marL="3429000" indent="-228600" eaLnBrk="0" fontAlgn="base" hangingPunct="0">
              <a:spcBef>
                <a:spcPct val="0"/>
              </a:spcBef>
              <a:spcAft>
                <a:spcPct val="0"/>
              </a:spcAft>
              <a:defRPr b="1">
                <a:solidFill>
                  <a:schemeClr val="tx1"/>
                </a:solidFill>
                <a:latin typeface=".VnTime" panose="020B7200000000000000" pitchFamily="34" charset="0"/>
              </a:defRPr>
            </a:lvl8pPr>
            <a:lvl9pPr marL="3886200" indent="-228600" eaLnBrk="0" fontAlgn="base" hangingPunct="0">
              <a:spcBef>
                <a:spcPct val="0"/>
              </a:spcBef>
              <a:spcAft>
                <a:spcPct val="0"/>
              </a:spcAft>
              <a:defRPr b="1">
                <a:solidFill>
                  <a:schemeClr val="tx1"/>
                </a:solidFill>
                <a:latin typeface=".VnTime" panose="020B7200000000000000" pitchFamily="34" charset="0"/>
              </a:defRPr>
            </a:lvl9pPr>
          </a:lstStyle>
          <a:p>
            <a:pPr eaLnBrk="1" hangingPunct="1"/>
            <a:endParaRPr lang="en-US" altLang="en-US" sz="2700"/>
          </a:p>
        </p:txBody>
      </p:sp>
      <p:pic>
        <p:nvPicPr>
          <p:cNvPr id="9228" name="Picture 14" descr="images354023_CA_PHAO_CA_DIA[1]">
            <a:extLst>
              <a:ext uri="{FF2B5EF4-FFF2-40B4-BE49-F238E27FC236}">
                <a16:creationId xmlns:a16="http://schemas.microsoft.com/office/drawing/2014/main" id="{C11781B8-FF60-65BF-18B4-A3728818881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76525" y="595313"/>
            <a:ext cx="6019800" cy="754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9" name="Line 5">
            <a:extLst>
              <a:ext uri="{FF2B5EF4-FFF2-40B4-BE49-F238E27FC236}">
                <a16:creationId xmlns:a16="http://schemas.microsoft.com/office/drawing/2014/main" id="{8F266DC6-B6F3-42BA-F697-43D684824DB9}"/>
              </a:ext>
            </a:extLst>
          </p:cNvPr>
          <p:cNvSpPr>
            <a:spLocks noChangeShapeType="1"/>
          </p:cNvSpPr>
          <p:nvPr/>
        </p:nvSpPr>
        <p:spPr bwMode="auto">
          <a:xfrm>
            <a:off x="5829300" y="4800600"/>
            <a:ext cx="6400800" cy="571500"/>
          </a:xfrm>
          <a:prstGeom prst="line">
            <a:avLst/>
          </a:prstGeom>
          <a:noFill/>
          <a:ln w="38100" cap="rnd">
            <a:solidFill>
              <a:srgbClr val="FF0000"/>
            </a:solidFill>
            <a:prstDash val="sysDot"/>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sz="2700"/>
          </a:p>
        </p:txBody>
      </p:sp>
      <p:sp>
        <p:nvSpPr>
          <p:cNvPr id="2" name="Rectangle 29">
            <a:extLst>
              <a:ext uri="{FF2B5EF4-FFF2-40B4-BE49-F238E27FC236}">
                <a16:creationId xmlns:a16="http://schemas.microsoft.com/office/drawing/2014/main" id="{87BE3B80-C3BE-FBED-E79B-13663C6BFB25}"/>
              </a:ext>
            </a:extLst>
          </p:cNvPr>
          <p:cNvSpPr>
            <a:spLocks noChangeArrowheads="1"/>
          </p:cNvSpPr>
          <p:nvPr/>
        </p:nvSpPr>
        <p:spPr bwMode="auto">
          <a:xfrm>
            <a:off x="13773150" y="8582025"/>
            <a:ext cx="1714500" cy="1028700"/>
          </a:xfrm>
          <a:prstGeom prst="rect">
            <a:avLst/>
          </a:prstGeom>
          <a:noFill/>
          <a:ln w="76200" cmpd="tri">
            <a:solidFill>
              <a:srgbClr val="009999"/>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VnTime" panose="020B7200000000000000" pitchFamily="34" charset="0"/>
              </a:defRPr>
            </a:lvl1pPr>
            <a:lvl2pPr marL="742950" indent="-285750" eaLnBrk="0" hangingPunct="0">
              <a:defRPr b="1">
                <a:solidFill>
                  <a:schemeClr val="tx1"/>
                </a:solidFill>
                <a:latin typeface=".VnTime" panose="020B7200000000000000" pitchFamily="34" charset="0"/>
              </a:defRPr>
            </a:lvl2pPr>
            <a:lvl3pPr marL="1143000" indent="-228600" eaLnBrk="0" hangingPunct="0">
              <a:defRPr b="1">
                <a:solidFill>
                  <a:schemeClr val="tx1"/>
                </a:solidFill>
                <a:latin typeface=".VnTime" panose="020B7200000000000000" pitchFamily="34" charset="0"/>
              </a:defRPr>
            </a:lvl3pPr>
            <a:lvl4pPr marL="1600200" indent="-228600" eaLnBrk="0" hangingPunct="0">
              <a:defRPr b="1">
                <a:solidFill>
                  <a:schemeClr val="tx1"/>
                </a:solidFill>
                <a:latin typeface=".VnTime" panose="020B7200000000000000" pitchFamily="34" charset="0"/>
              </a:defRPr>
            </a:lvl4pPr>
            <a:lvl5pPr marL="2057400" indent="-228600" eaLnBrk="0" hangingPunct="0">
              <a:defRPr b="1">
                <a:solidFill>
                  <a:schemeClr val="tx1"/>
                </a:solidFill>
                <a:latin typeface=".VnTime" panose="020B7200000000000000" pitchFamily="34" charset="0"/>
              </a:defRPr>
            </a:lvl5pPr>
            <a:lvl6pPr marL="2514600" indent="-228600" eaLnBrk="0" fontAlgn="base" hangingPunct="0">
              <a:spcBef>
                <a:spcPct val="0"/>
              </a:spcBef>
              <a:spcAft>
                <a:spcPct val="0"/>
              </a:spcAft>
              <a:defRPr b="1">
                <a:solidFill>
                  <a:schemeClr val="tx1"/>
                </a:solidFill>
                <a:latin typeface=".VnTime" panose="020B7200000000000000" pitchFamily="34" charset="0"/>
              </a:defRPr>
            </a:lvl6pPr>
            <a:lvl7pPr marL="2971800" indent="-228600" eaLnBrk="0" fontAlgn="base" hangingPunct="0">
              <a:spcBef>
                <a:spcPct val="0"/>
              </a:spcBef>
              <a:spcAft>
                <a:spcPct val="0"/>
              </a:spcAft>
              <a:defRPr b="1">
                <a:solidFill>
                  <a:schemeClr val="tx1"/>
                </a:solidFill>
                <a:latin typeface=".VnTime" panose="020B7200000000000000" pitchFamily="34" charset="0"/>
              </a:defRPr>
            </a:lvl7pPr>
            <a:lvl8pPr marL="3429000" indent="-228600" eaLnBrk="0" fontAlgn="base" hangingPunct="0">
              <a:spcBef>
                <a:spcPct val="0"/>
              </a:spcBef>
              <a:spcAft>
                <a:spcPct val="0"/>
              </a:spcAft>
              <a:defRPr b="1">
                <a:solidFill>
                  <a:schemeClr val="tx1"/>
                </a:solidFill>
                <a:latin typeface=".VnTime" panose="020B7200000000000000" pitchFamily="34" charset="0"/>
              </a:defRPr>
            </a:lvl8pPr>
            <a:lvl9pPr marL="3886200" indent="-228600" eaLnBrk="0" fontAlgn="base" hangingPunct="0">
              <a:spcBef>
                <a:spcPct val="0"/>
              </a:spcBef>
              <a:spcAft>
                <a:spcPct val="0"/>
              </a:spcAft>
              <a:defRPr b="1">
                <a:solidFill>
                  <a:schemeClr val="tx1"/>
                </a:solidFill>
                <a:latin typeface=".VnTime" panose="020B7200000000000000" pitchFamily="34" charset="0"/>
              </a:defRPr>
            </a:lvl9pPr>
          </a:lstStyle>
          <a:p>
            <a:pPr algn="ctr" eaLnBrk="1" hangingPunct="1"/>
            <a:r>
              <a:rPr lang="en-US" altLang="en-US" sz="3600" dirty="0">
                <a:solidFill>
                  <a:srgbClr val="0066FF"/>
                </a:solidFill>
                <a:latin typeface=".VnArial NarrowH" panose="020B7200000000000000" pitchFamily="34" charset="0"/>
              </a:rPr>
              <a:t>H.2</a:t>
            </a:r>
          </a:p>
        </p:txBody>
      </p:sp>
      <p:pic>
        <p:nvPicPr>
          <p:cNvPr id="3" name="Fluffing a Duck - Gaming Background Music (HD)">
            <a:hlinkClick r:id="" action="ppaction://media"/>
            <a:extLst>
              <a:ext uri="{FF2B5EF4-FFF2-40B4-BE49-F238E27FC236}">
                <a16:creationId xmlns:a16="http://schemas.microsoft.com/office/drawing/2014/main" id="{FF61935A-78B9-4683-341D-ABD73F031779}"/>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16412662" y="9121126"/>
            <a:ext cx="1659470" cy="933452"/>
          </a:xfrm>
          <a:prstGeom prst="rect">
            <a:avLst/>
          </a:prstGeom>
        </p:spPr>
      </p:pic>
      <p:sp>
        <p:nvSpPr>
          <p:cNvPr id="4" name="Text Box 13">
            <a:extLst>
              <a:ext uri="{FF2B5EF4-FFF2-40B4-BE49-F238E27FC236}">
                <a16:creationId xmlns:a16="http://schemas.microsoft.com/office/drawing/2014/main" id="{04A8BCCA-B89F-92C4-8893-E2DA7ACE5026}"/>
              </a:ext>
            </a:extLst>
          </p:cNvPr>
          <p:cNvSpPr txBox="1">
            <a:spLocks noChangeArrowheads="1"/>
          </p:cNvSpPr>
          <p:nvPr/>
        </p:nvSpPr>
        <p:spPr bwMode="auto">
          <a:xfrm>
            <a:off x="2743200" y="8229602"/>
            <a:ext cx="6743700"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VnTime" panose="020B7200000000000000" pitchFamily="34" charset="0"/>
              </a:defRPr>
            </a:lvl1pPr>
            <a:lvl2pPr marL="742950" indent="-285750" eaLnBrk="0" hangingPunct="0">
              <a:defRPr b="1">
                <a:solidFill>
                  <a:schemeClr val="tx1"/>
                </a:solidFill>
                <a:latin typeface=".VnTime" panose="020B7200000000000000" pitchFamily="34" charset="0"/>
              </a:defRPr>
            </a:lvl2pPr>
            <a:lvl3pPr marL="1143000" indent="-228600" eaLnBrk="0" hangingPunct="0">
              <a:defRPr b="1">
                <a:solidFill>
                  <a:schemeClr val="tx1"/>
                </a:solidFill>
                <a:latin typeface=".VnTime" panose="020B7200000000000000" pitchFamily="34" charset="0"/>
              </a:defRPr>
            </a:lvl3pPr>
            <a:lvl4pPr marL="1600200" indent="-228600" eaLnBrk="0" hangingPunct="0">
              <a:defRPr b="1">
                <a:solidFill>
                  <a:schemeClr val="tx1"/>
                </a:solidFill>
                <a:latin typeface=".VnTime" panose="020B7200000000000000" pitchFamily="34" charset="0"/>
              </a:defRPr>
            </a:lvl4pPr>
            <a:lvl5pPr marL="2057400" indent="-228600" eaLnBrk="0" hangingPunct="0">
              <a:defRPr b="1">
                <a:solidFill>
                  <a:schemeClr val="tx1"/>
                </a:solidFill>
                <a:latin typeface=".VnTime" panose="020B7200000000000000" pitchFamily="34" charset="0"/>
              </a:defRPr>
            </a:lvl5pPr>
            <a:lvl6pPr marL="2514600" indent="-228600" eaLnBrk="0" fontAlgn="base" hangingPunct="0">
              <a:spcBef>
                <a:spcPct val="0"/>
              </a:spcBef>
              <a:spcAft>
                <a:spcPct val="0"/>
              </a:spcAft>
              <a:defRPr b="1">
                <a:solidFill>
                  <a:schemeClr val="tx1"/>
                </a:solidFill>
                <a:latin typeface=".VnTime" panose="020B7200000000000000" pitchFamily="34" charset="0"/>
              </a:defRPr>
            </a:lvl6pPr>
            <a:lvl7pPr marL="2971800" indent="-228600" eaLnBrk="0" fontAlgn="base" hangingPunct="0">
              <a:spcBef>
                <a:spcPct val="0"/>
              </a:spcBef>
              <a:spcAft>
                <a:spcPct val="0"/>
              </a:spcAft>
              <a:defRPr b="1">
                <a:solidFill>
                  <a:schemeClr val="tx1"/>
                </a:solidFill>
                <a:latin typeface=".VnTime" panose="020B7200000000000000" pitchFamily="34" charset="0"/>
              </a:defRPr>
            </a:lvl7pPr>
            <a:lvl8pPr marL="3429000" indent="-228600" eaLnBrk="0" fontAlgn="base" hangingPunct="0">
              <a:spcBef>
                <a:spcPct val="0"/>
              </a:spcBef>
              <a:spcAft>
                <a:spcPct val="0"/>
              </a:spcAft>
              <a:defRPr b="1">
                <a:solidFill>
                  <a:schemeClr val="tx1"/>
                </a:solidFill>
                <a:latin typeface=".VnTime" panose="020B7200000000000000" pitchFamily="34" charset="0"/>
              </a:defRPr>
            </a:lvl8pPr>
            <a:lvl9pPr marL="3886200" indent="-228600" eaLnBrk="0" fontAlgn="base" hangingPunct="0">
              <a:spcBef>
                <a:spcPct val="0"/>
              </a:spcBef>
              <a:spcAft>
                <a:spcPct val="0"/>
              </a:spcAft>
              <a:defRPr b="1">
                <a:solidFill>
                  <a:schemeClr val="tx1"/>
                </a:solidFill>
                <a:latin typeface=".VnTime" panose="020B7200000000000000" pitchFamily="34" charset="0"/>
              </a:defRPr>
            </a:lvl9pPr>
          </a:lstStyle>
          <a:p>
            <a:pPr algn="ctr">
              <a:spcBef>
                <a:spcPct val="50000"/>
              </a:spcBef>
            </a:pPr>
            <a:r>
              <a:rPr lang="en-US" altLang="en-US" sz="6000" dirty="0">
                <a:solidFill>
                  <a:srgbClr val="0066FF"/>
                </a:solidFill>
                <a:latin typeface="Arial" panose="020B0604020202020204" pitchFamily="34" charset="0"/>
              </a:rPr>
              <a:t>CÀ PHÁO</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67314"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 presetClass="mediacall" presetSubtype="0" fill="hold" nodeType="clickEffect">
                                  <p:stCondLst>
                                    <p:cond delay="0"/>
                                  </p:stCondLst>
                                  <p:childTnLst>
                                    <p:cmd type="call" cmd="togglePause">
                                      <p:cBhvr>
                                        <p:cTn id="10" dur="1" fill="hold"/>
                                        <p:tgtEl>
                                          <p:spTgt spid="3"/>
                                        </p:tgtEl>
                                      </p:cBhvr>
                                    </p:cmd>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animEffect transition="in" filter="blinds(horizontal)">
                                      <p:cBhvr>
                                        <p:cTn id="15"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6" fill="hold" display="0">
                  <p:stCondLst>
                    <p:cond delay="indefinite"/>
                  </p:stCondLst>
                </p:cTn>
                <p:tgtEl>
                  <p:spTgt spid="3"/>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0001">
            <a:extLst>
              <a:ext uri="{FF2B5EF4-FFF2-40B4-BE49-F238E27FC236}">
                <a16:creationId xmlns:a16="http://schemas.microsoft.com/office/drawing/2014/main" id="{731975D6-473C-0CB5-73C6-D84C212ACD8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92681" y="988220"/>
            <a:ext cx="12994466" cy="779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3507" name="Rectangle 3">
            <a:extLst>
              <a:ext uri="{FF2B5EF4-FFF2-40B4-BE49-F238E27FC236}">
                <a16:creationId xmlns:a16="http://schemas.microsoft.com/office/drawing/2014/main" id="{1996ACF7-E856-BC6D-34B8-B11B72B1FF4C}"/>
              </a:ext>
            </a:extLst>
          </p:cNvPr>
          <p:cNvSpPr>
            <a:spLocks noChangeArrowheads="1"/>
          </p:cNvSpPr>
          <p:nvPr/>
        </p:nvSpPr>
        <p:spPr bwMode="auto">
          <a:xfrm>
            <a:off x="6172200" y="-64294"/>
            <a:ext cx="5783956"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b="1">
                <a:solidFill>
                  <a:schemeClr val="tx1"/>
                </a:solidFill>
                <a:latin typeface=".VnTime" panose="020B7200000000000000" pitchFamily="34" charset="0"/>
              </a:defRPr>
            </a:lvl1pPr>
            <a:lvl2pPr marL="742950" indent="-285750" eaLnBrk="0" hangingPunct="0">
              <a:defRPr b="1">
                <a:solidFill>
                  <a:schemeClr val="tx1"/>
                </a:solidFill>
                <a:latin typeface=".VnTime" panose="020B7200000000000000" pitchFamily="34" charset="0"/>
              </a:defRPr>
            </a:lvl2pPr>
            <a:lvl3pPr marL="1143000" indent="-228600" eaLnBrk="0" hangingPunct="0">
              <a:defRPr b="1">
                <a:solidFill>
                  <a:schemeClr val="tx1"/>
                </a:solidFill>
                <a:latin typeface=".VnTime" panose="020B7200000000000000" pitchFamily="34" charset="0"/>
              </a:defRPr>
            </a:lvl3pPr>
            <a:lvl4pPr marL="1600200" indent="-228600" eaLnBrk="0" hangingPunct="0">
              <a:defRPr b="1">
                <a:solidFill>
                  <a:schemeClr val="tx1"/>
                </a:solidFill>
                <a:latin typeface=".VnTime" panose="020B7200000000000000" pitchFamily="34" charset="0"/>
              </a:defRPr>
            </a:lvl4pPr>
            <a:lvl5pPr marL="2057400" indent="-228600" eaLnBrk="0" hangingPunct="0">
              <a:defRPr b="1">
                <a:solidFill>
                  <a:schemeClr val="tx1"/>
                </a:solidFill>
                <a:latin typeface=".VnTime" panose="020B7200000000000000" pitchFamily="34" charset="0"/>
              </a:defRPr>
            </a:lvl5pPr>
            <a:lvl6pPr marL="2514600" indent="-228600" eaLnBrk="0" fontAlgn="base" hangingPunct="0">
              <a:spcBef>
                <a:spcPct val="0"/>
              </a:spcBef>
              <a:spcAft>
                <a:spcPct val="0"/>
              </a:spcAft>
              <a:defRPr b="1">
                <a:solidFill>
                  <a:schemeClr val="tx1"/>
                </a:solidFill>
                <a:latin typeface=".VnTime" panose="020B7200000000000000" pitchFamily="34" charset="0"/>
              </a:defRPr>
            </a:lvl6pPr>
            <a:lvl7pPr marL="2971800" indent="-228600" eaLnBrk="0" fontAlgn="base" hangingPunct="0">
              <a:spcBef>
                <a:spcPct val="0"/>
              </a:spcBef>
              <a:spcAft>
                <a:spcPct val="0"/>
              </a:spcAft>
              <a:defRPr b="1">
                <a:solidFill>
                  <a:schemeClr val="tx1"/>
                </a:solidFill>
                <a:latin typeface=".VnTime" panose="020B7200000000000000" pitchFamily="34" charset="0"/>
              </a:defRPr>
            </a:lvl7pPr>
            <a:lvl8pPr marL="3429000" indent="-228600" eaLnBrk="0" fontAlgn="base" hangingPunct="0">
              <a:spcBef>
                <a:spcPct val="0"/>
              </a:spcBef>
              <a:spcAft>
                <a:spcPct val="0"/>
              </a:spcAft>
              <a:defRPr b="1">
                <a:solidFill>
                  <a:schemeClr val="tx1"/>
                </a:solidFill>
                <a:latin typeface=".VnTime" panose="020B7200000000000000" pitchFamily="34" charset="0"/>
              </a:defRPr>
            </a:lvl8pPr>
            <a:lvl9pPr marL="3886200" indent="-228600" eaLnBrk="0" fontAlgn="base" hangingPunct="0">
              <a:spcBef>
                <a:spcPct val="0"/>
              </a:spcBef>
              <a:spcAft>
                <a:spcPct val="0"/>
              </a:spcAft>
              <a:defRPr b="1">
                <a:solidFill>
                  <a:schemeClr val="tx1"/>
                </a:solidFill>
                <a:latin typeface=".VnTime" panose="020B7200000000000000" pitchFamily="34" charset="0"/>
              </a:defRPr>
            </a:lvl9pPr>
          </a:lstStyle>
          <a:p>
            <a:pPr eaLnBrk="1" hangingPunct="1"/>
            <a:r>
              <a:rPr lang="en-US" altLang="en-US" sz="6000">
                <a:latin typeface="Arial" panose="020B0604020202020204" pitchFamily="34" charset="0"/>
              </a:rPr>
              <a:t>Kem đánh răng</a:t>
            </a:r>
          </a:p>
        </p:txBody>
      </p:sp>
      <p:sp>
        <p:nvSpPr>
          <p:cNvPr id="2" name="Rectangle 29">
            <a:extLst>
              <a:ext uri="{FF2B5EF4-FFF2-40B4-BE49-F238E27FC236}">
                <a16:creationId xmlns:a16="http://schemas.microsoft.com/office/drawing/2014/main" id="{0B891AF3-504F-2FAF-580D-D22F6D8E57B8}"/>
              </a:ext>
            </a:extLst>
          </p:cNvPr>
          <p:cNvSpPr>
            <a:spLocks noChangeArrowheads="1"/>
          </p:cNvSpPr>
          <p:nvPr/>
        </p:nvSpPr>
        <p:spPr bwMode="auto">
          <a:xfrm>
            <a:off x="10277475" y="8875395"/>
            <a:ext cx="1714500" cy="1028700"/>
          </a:xfrm>
          <a:prstGeom prst="rect">
            <a:avLst/>
          </a:prstGeom>
          <a:noFill/>
          <a:ln w="76200" cmpd="tri">
            <a:solidFill>
              <a:srgbClr val="009999"/>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VnTime" panose="020B7200000000000000" pitchFamily="34" charset="0"/>
              </a:defRPr>
            </a:lvl1pPr>
            <a:lvl2pPr marL="742950" indent="-285750" eaLnBrk="0" hangingPunct="0">
              <a:defRPr b="1">
                <a:solidFill>
                  <a:schemeClr val="tx1"/>
                </a:solidFill>
                <a:latin typeface=".VnTime" panose="020B7200000000000000" pitchFamily="34" charset="0"/>
              </a:defRPr>
            </a:lvl2pPr>
            <a:lvl3pPr marL="1143000" indent="-228600" eaLnBrk="0" hangingPunct="0">
              <a:defRPr b="1">
                <a:solidFill>
                  <a:schemeClr val="tx1"/>
                </a:solidFill>
                <a:latin typeface=".VnTime" panose="020B7200000000000000" pitchFamily="34" charset="0"/>
              </a:defRPr>
            </a:lvl3pPr>
            <a:lvl4pPr marL="1600200" indent="-228600" eaLnBrk="0" hangingPunct="0">
              <a:defRPr b="1">
                <a:solidFill>
                  <a:schemeClr val="tx1"/>
                </a:solidFill>
                <a:latin typeface=".VnTime" panose="020B7200000000000000" pitchFamily="34" charset="0"/>
              </a:defRPr>
            </a:lvl4pPr>
            <a:lvl5pPr marL="2057400" indent="-228600" eaLnBrk="0" hangingPunct="0">
              <a:defRPr b="1">
                <a:solidFill>
                  <a:schemeClr val="tx1"/>
                </a:solidFill>
                <a:latin typeface=".VnTime" panose="020B7200000000000000" pitchFamily="34" charset="0"/>
              </a:defRPr>
            </a:lvl5pPr>
            <a:lvl6pPr marL="2514600" indent="-228600" eaLnBrk="0" fontAlgn="base" hangingPunct="0">
              <a:spcBef>
                <a:spcPct val="0"/>
              </a:spcBef>
              <a:spcAft>
                <a:spcPct val="0"/>
              </a:spcAft>
              <a:defRPr b="1">
                <a:solidFill>
                  <a:schemeClr val="tx1"/>
                </a:solidFill>
                <a:latin typeface=".VnTime" panose="020B7200000000000000" pitchFamily="34" charset="0"/>
              </a:defRPr>
            </a:lvl6pPr>
            <a:lvl7pPr marL="2971800" indent="-228600" eaLnBrk="0" fontAlgn="base" hangingPunct="0">
              <a:spcBef>
                <a:spcPct val="0"/>
              </a:spcBef>
              <a:spcAft>
                <a:spcPct val="0"/>
              </a:spcAft>
              <a:defRPr b="1">
                <a:solidFill>
                  <a:schemeClr val="tx1"/>
                </a:solidFill>
                <a:latin typeface=".VnTime" panose="020B7200000000000000" pitchFamily="34" charset="0"/>
              </a:defRPr>
            </a:lvl7pPr>
            <a:lvl8pPr marL="3429000" indent="-228600" eaLnBrk="0" fontAlgn="base" hangingPunct="0">
              <a:spcBef>
                <a:spcPct val="0"/>
              </a:spcBef>
              <a:spcAft>
                <a:spcPct val="0"/>
              </a:spcAft>
              <a:defRPr b="1">
                <a:solidFill>
                  <a:schemeClr val="tx1"/>
                </a:solidFill>
                <a:latin typeface=".VnTime" panose="020B7200000000000000" pitchFamily="34" charset="0"/>
              </a:defRPr>
            </a:lvl8pPr>
            <a:lvl9pPr marL="3886200" indent="-228600" eaLnBrk="0" fontAlgn="base" hangingPunct="0">
              <a:spcBef>
                <a:spcPct val="0"/>
              </a:spcBef>
              <a:spcAft>
                <a:spcPct val="0"/>
              </a:spcAft>
              <a:defRPr b="1">
                <a:solidFill>
                  <a:schemeClr val="tx1"/>
                </a:solidFill>
                <a:latin typeface=".VnTime" panose="020B7200000000000000" pitchFamily="34" charset="0"/>
              </a:defRPr>
            </a:lvl9pPr>
          </a:lstStyle>
          <a:p>
            <a:pPr algn="ctr" eaLnBrk="1" hangingPunct="1"/>
            <a:r>
              <a:rPr lang="en-US" altLang="en-US" sz="3600" dirty="0">
                <a:solidFill>
                  <a:srgbClr val="0066FF"/>
                </a:solidFill>
                <a:latin typeface=".VnArial NarrowH" panose="020B7200000000000000" pitchFamily="34" charset="0"/>
              </a:rPr>
              <a:t>H.3</a:t>
            </a:r>
          </a:p>
        </p:txBody>
      </p:sp>
      <p:pic>
        <p:nvPicPr>
          <p:cNvPr id="3" name="Fluffing a Duck - Gaming Background Music (HD)">
            <a:hlinkClick r:id="" action="ppaction://media"/>
            <a:extLst>
              <a:ext uri="{FF2B5EF4-FFF2-40B4-BE49-F238E27FC236}">
                <a16:creationId xmlns:a16="http://schemas.microsoft.com/office/drawing/2014/main" id="{2007D12D-C828-144D-49D2-DEDFAE0C6BF0}"/>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6412662" y="8970644"/>
            <a:ext cx="1659470" cy="93345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67314"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 presetClass="mediacall" presetSubtype="0" fill="hold" nodeType="clickEffect">
                                  <p:stCondLst>
                                    <p:cond delay="0"/>
                                  </p:stCondLst>
                                  <p:childTnLst>
                                    <p:cmd type="call" cmd="togglePause">
                                      <p:cBhvr>
                                        <p:cTn id="10" dur="1" fill="hold"/>
                                        <p:tgtEl>
                                          <p:spTgt spid="3"/>
                                        </p:tgtEl>
                                      </p:cBhvr>
                                    </p:cmd>
                                  </p:childTnLst>
                                </p:cTn>
                              </p:par>
                            </p:childTnLst>
                          </p:cTn>
                        </p:par>
                      </p:childTnLst>
                    </p:cTn>
                  </p:par>
                  <p:par>
                    <p:cTn id="11" fill="hold">
                      <p:stCondLst>
                        <p:cond delay="indefinite"/>
                      </p:stCondLst>
                      <p:childTnLst>
                        <p:par>
                          <p:cTn id="12" fill="hold">
                            <p:stCondLst>
                              <p:cond delay="0"/>
                            </p:stCondLst>
                            <p:childTnLst>
                              <p:par>
                                <p:cTn id="13" presetID="4" presetClass="entr" presetSubtype="16" fill="hold" nodeType="clickEffect">
                                  <p:stCondLst>
                                    <p:cond delay="0"/>
                                  </p:stCondLst>
                                  <p:childTnLst>
                                    <p:set>
                                      <p:cBhvr>
                                        <p:cTn id="14" dur="1" fill="hold">
                                          <p:stCondLst>
                                            <p:cond delay="0"/>
                                          </p:stCondLst>
                                        </p:cTn>
                                        <p:tgtEl>
                                          <p:spTgt spid="533507"/>
                                        </p:tgtEl>
                                        <p:attrNameLst>
                                          <p:attrName>style.visibility</p:attrName>
                                        </p:attrNameLst>
                                      </p:cBhvr>
                                      <p:to>
                                        <p:strVal val="visible"/>
                                      </p:to>
                                    </p:set>
                                    <p:animEffect transition="in" filter="box(in)">
                                      <p:cBhvr>
                                        <p:cTn id="15" dur="500"/>
                                        <p:tgtEl>
                                          <p:spTgt spid="533507"/>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6" fill="hold" display="0">
                  <p:stCondLst>
                    <p:cond delay="indefinite"/>
                  </p:stCondLst>
                </p:cTn>
                <p:tgtEl>
                  <p:spTgt spid="3"/>
                </p:tgtEl>
              </p:cMediaNode>
            </p:video>
          </p:childTnLst>
        </p:cTn>
      </p:par>
    </p:tnLst>
    <p:bldLst>
      <p:bldP spid="53350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so%20do">
            <a:extLst>
              <a:ext uri="{FF2B5EF4-FFF2-40B4-BE49-F238E27FC236}">
                <a16:creationId xmlns:a16="http://schemas.microsoft.com/office/drawing/2014/main" id="{DE38F006-8FC2-E20F-9D4D-9A3C080089F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2400300"/>
            <a:ext cx="8572500" cy="422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6580" name="Rectangle 4">
            <a:extLst>
              <a:ext uri="{FF2B5EF4-FFF2-40B4-BE49-F238E27FC236}">
                <a16:creationId xmlns:a16="http://schemas.microsoft.com/office/drawing/2014/main" id="{7E1E8C55-D133-3BD4-99A9-6D7D5E352606}"/>
              </a:ext>
            </a:extLst>
          </p:cNvPr>
          <p:cNvSpPr>
            <a:spLocks noChangeArrowheads="1"/>
          </p:cNvSpPr>
          <p:nvPr/>
        </p:nvSpPr>
        <p:spPr bwMode="auto">
          <a:xfrm>
            <a:off x="7429500" y="6966870"/>
            <a:ext cx="5943600" cy="16158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b="1">
                <a:solidFill>
                  <a:schemeClr val="tx1"/>
                </a:solidFill>
                <a:latin typeface=".VnTime" panose="020B7200000000000000" pitchFamily="34" charset="0"/>
              </a:defRPr>
            </a:lvl1pPr>
            <a:lvl2pPr marL="742950" indent="-285750" eaLnBrk="0" hangingPunct="0">
              <a:defRPr b="1">
                <a:solidFill>
                  <a:schemeClr val="tx1"/>
                </a:solidFill>
                <a:latin typeface=".VnTime" panose="020B7200000000000000" pitchFamily="34" charset="0"/>
              </a:defRPr>
            </a:lvl2pPr>
            <a:lvl3pPr marL="1143000" indent="-228600" eaLnBrk="0" hangingPunct="0">
              <a:defRPr b="1">
                <a:solidFill>
                  <a:schemeClr val="tx1"/>
                </a:solidFill>
                <a:latin typeface=".VnTime" panose="020B7200000000000000" pitchFamily="34" charset="0"/>
              </a:defRPr>
            </a:lvl3pPr>
            <a:lvl4pPr marL="1600200" indent="-228600" eaLnBrk="0" hangingPunct="0">
              <a:defRPr b="1">
                <a:solidFill>
                  <a:schemeClr val="tx1"/>
                </a:solidFill>
                <a:latin typeface=".VnTime" panose="020B7200000000000000" pitchFamily="34" charset="0"/>
              </a:defRPr>
            </a:lvl4pPr>
            <a:lvl5pPr marL="2057400" indent="-228600" eaLnBrk="0" hangingPunct="0">
              <a:defRPr b="1">
                <a:solidFill>
                  <a:schemeClr val="tx1"/>
                </a:solidFill>
                <a:latin typeface=".VnTime" panose="020B7200000000000000" pitchFamily="34" charset="0"/>
              </a:defRPr>
            </a:lvl5pPr>
            <a:lvl6pPr marL="2514600" indent="-228600" eaLnBrk="0" fontAlgn="base" hangingPunct="0">
              <a:spcBef>
                <a:spcPct val="0"/>
              </a:spcBef>
              <a:spcAft>
                <a:spcPct val="0"/>
              </a:spcAft>
              <a:defRPr b="1">
                <a:solidFill>
                  <a:schemeClr val="tx1"/>
                </a:solidFill>
                <a:latin typeface=".VnTime" panose="020B7200000000000000" pitchFamily="34" charset="0"/>
              </a:defRPr>
            </a:lvl6pPr>
            <a:lvl7pPr marL="2971800" indent="-228600" eaLnBrk="0" fontAlgn="base" hangingPunct="0">
              <a:spcBef>
                <a:spcPct val="0"/>
              </a:spcBef>
              <a:spcAft>
                <a:spcPct val="0"/>
              </a:spcAft>
              <a:defRPr b="1">
                <a:solidFill>
                  <a:schemeClr val="tx1"/>
                </a:solidFill>
                <a:latin typeface=".VnTime" panose="020B7200000000000000" pitchFamily="34" charset="0"/>
              </a:defRPr>
            </a:lvl7pPr>
            <a:lvl8pPr marL="3429000" indent="-228600" eaLnBrk="0" fontAlgn="base" hangingPunct="0">
              <a:spcBef>
                <a:spcPct val="0"/>
              </a:spcBef>
              <a:spcAft>
                <a:spcPct val="0"/>
              </a:spcAft>
              <a:defRPr b="1">
                <a:solidFill>
                  <a:schemeClr val="tx1"/>
                </a:solidFill>
                <a:latin typeface=".VnTime" panose="020B7200000000000000" pitchFamily="34" charset="0"/>
              </a:defRPr>
            </a:lvl8pPr>
            <a:lvl9pPr marL="3886200" indent="-228600" eaLnBrk="0" fontAlgn="base" hangingPunct="0">
              <a:spcBef>
                <a:spcPct val="0"/>
              </a:spcBef>
              <a:spcAft>
                <a:spcPct val="0"/>
              </a:spcAft>
              <a:defRPr b="1">
                <a:solidFill>
                  <a:schemeClr val="tx1"/>
                </a:solidFill>
                <a:latin typeface=".VnTime" panose="020B7200000000000000" pitchFamily="34" charset="0"/>
              </a:defRPr>
            </a:lvl9pPr>
          </a:lstStyle>
          <a:p>
            <a:pPr eaLnBrk="1" hangingPunct="1"/>
            <a:r>
              <a:rPr lang="en-US" altLang="en-US" sz="9900">
                <a:latin typeface="Arial" panose="020B0604020202020204" pitchFamily="34" charset="0"/>
              </a:rPr>
              <a:t>số đỏ</a:t>
            </a:r>
          </a:p>
        </p:txBody>
      </p:sp>
      <p:pic>
        <p:nvPicPr>
          <p:cNvPr id="3" name="Fluffing a Duck - Gaming Background Music (HD)">
            <a:hlinkClick r:id="" action="ppaction://media"/>
            <a:extLst>
              <a:ext uri="{FF2B5EF4-FFF2-40B4-BE49-F238E27FC236}">
                <a16:creationId xmlns:a16="http://schemas.microsoft.com/office/drawing/2014/main" id="{96DC0449-2D92-5F5F-F67B-179F71DED4E9}"/>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6333834" y="9109184"/>
            <a:ext cx="1659470" cy="93345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67314"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 presetClass="mediacall" presetSubtype="0" fill="hold" nodeType="clickEffect">
                                  <p:stCondLst>
                                    <p:cond delay="0"/>
                                  </p:stCondLst>
                                  <p:childTnLst>
                                    <p:cmd type="call" cmd="togglePause">
                                      <p:cBhvr>
                                        <p:cTn id="10" dur="1" fill="hold"/>
                                        <p:tgtEl>
                                          <p:spTgt spid="3"/>
                                        </p:tgtEl>
                                      </p:cBhvr>
                                    </p:cmd>
                                  </p:childTnLst>
                                </p:cTn>
                              </p:par>
                            </p:childTnLst>
                          </p:cTn>
                        </p:par>
                      </p:childTnLst>
                    </p:cTn>
                  </p:par>
                  <p:par>
                    <p:cTn id="11" fill="hold">
                      <p:stCondLst>
                        <p:cond delay="indefinite"/>
                      </p:stCondLst>
                      <p:childTnLst>
                        <p:par>
                          <p:cTn id="12" fill="hold">
                            <p:stCondLst>
                              <p:cond delay="0"/>
                            </p:stCondLst>
                            <p:childTnLst>
                              <p:par>
                                <p:cTn id="13" presetID="5" presetClass="entr" presetSubtype="10" fill="hold" nodeType="clickEffect">
                                  <p:stCondLst>
                                    <p:cond delay="0"/>
                                  </p:stCondLst>
                                  <p:childTnLst>
                                    <p:set>
                                      <p:cBhvr>
                                        <p:cTn id="14" dur="1" fill="hold">
                                          <p:stCondLst>
                                            <p:cond delay="0"/>
                                          </p:stCondLst>
                                        </p:cTn>
                                        <p:tgtEl>
                                          <p:spTgt spid="536580"/>
                                        </p:tgtEl>
                                        <p:attrNameLst>
                                          <p:attrName>style.visibility</p:attrName>
                                        </p:attrNameLst>
                                      </p:cBhvr>
                                      <p:to>
                                        <p:strVal val="visible"/>
                                      </p:to>
                                    </p:set>
                                    <p:animEffect transition="in" filter="checkerboard(across)">
                                      <p:cBhvr>
                                        <p:cTn id="15" dur="500"/>
                                        <p:tgtEl>
                                          <p:spTgt spid="536580"/>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6" fill="hold" display="0">
                  <p:stCondLst>
                    <p:cond delay="indefinite"/>
                  </p:stCondLst>
                </p:cTn>
                <p:tgtEl>
                  <p:spTgt spid="3"/>
                </p:tgtEl>
              </p:cMediaNode>
            </p:video>
          </p:childTnLst>
        </p:cTn>
      </p:par>
    </p:tnLst>
    <p:bldLst>
      <p:bldP spid="53658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2" name="Picture 25" descr="la lanh dum la rach">
            <a:extLst>
              <a:ext uri="{FF2B5EF4-FFF2-40B4-BE49-F238E27FC236}">
                <a16:creationId xmlns:a16="http://schemas.microsoft.com/office/drawing/2014/main" id="{DBAE4E65-230B-B2E4-16B9-1733980B46EA}"/>
              </a:ext>
            </a:extLst>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3771900" y="3543300"/>
            <a:ext cx="11315700" cy="408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2986" name="Rectangle 26">
            <a:extLst>
              <a:ext uri="{FF2B5EF4-FFF2-40B4-BE49-F238E27FC236}">
                <a16:creationId xmlns:a16="http://schemas.microsoft.com/office/drawing/2014/main" id="{06E26294-3E13-32A6-D89A-0CA5DEB6288F}"/>
              </a:ext>
            </a:extLst>
          </p:cNvPr>
          <p:cNvSpPr>
            <a:spLocks noGrp="1" noChangeArrowheads="1"/>
          </p:cNvSpPr>
          <p:nvPr>
            <p:ph type="ctrTitle"/>
          </p:nvPr>
        </p:nvSpPr>
        <p:spPr>
          <a:xfrm>
            <a:off x="2971800" y="1828800"/>
            <a:ext cx="11658600" cy="1371600"/>
          </a:xfrm>
          <a:noFill/>
        </p:spPr>
        <p:txBody>
          <a:bodyPr/>
          <a:lstStyle/>
          <a:p>
            <a:pPr eaLnBrk="1" hangingPunct="1"/>
            <a:r>
              <a:rPr lang="en-US" altLang="en-US" sz="6000">
                <a:solidFill>
                  <a:srgbClr val="F42914"/>
                </a:solidFill>
                <a:latin typeface=".VnTifani HeavyH" panose="020B7200000000000000" pitchFamily="34" charset="0"/>
              </a:rPr>
              <a:t>L¸ lµnh ®ïm l¸ r¸ch</a:t>
            </a:r>
          </a:p>
        </p:txBody>
      </p:sp>
      <p:sp>
        <p:nvSpPr>
          <p:cNvPr id="37895" name="Rectangle 29">
            <a:extLst>
              <a:ext uri="{FF2B5EF4-FFF2-40B4-BE49-F238E27FC236}">
                <a16:creationId xmlns:a16="http://schemas.microsoft.com/office/drawing/2014/main" id="{3E739941-C2DE-5B49-6327-91705BFE3336}"/>
              </a:ext>
            </a:extLst>
          </p:cNvPr>
          <p:cNvSpPr>
            <a:spLocks noChangeArrowheads="1"/>
          </p:cNvSpPr>
          <p:nvPr/>
        </p:nvSpPr>
        <p:spPr bwMode="auto">
          <a:xfrm>
            <a:off x="13716000" y="9029700"/>
            <a:ext cx="1714500" cy="1028700"/>
          </a:xfrm>
          <a:prstGeom prst="rect">
            <a:avLst/>
          </a:prstGeom>
          <a:noFill/>
          <a:ln w="76200" cmpd="tri">
            <a:solidFill>
              <a:srgbClr val="009999"/>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VnTime" panose="020B7200000000000000" pitchFamily="34" charset="0"/>
              </a:defRPr>
            </a:lvl1pPr>
            <a:lvl2pPr marL="742950" indent="-285750" eaLnBrk="0" hangingPunct="0">
              <a:defRPr b="1">
                <a:solidFill>
                  <a:schemeClr val="tx1"/>
                </a:solidFill>
                <a:latin typeface=".VnTime" panose="020B7200000000000000" pitchFamily="34" charset="0"/>
              </a:defRPr>
            </a:lvl2pPr>
            <a:lvl3pPr marL="1143000" indent="-228600" eaLnBrk="0" hangingPunct="0">
              <a:defRPr b="1">
                <a:solidFill>
                  <a:schemeClr val="tx1"/>
                </a:solidFill>
                <a:latin typeface=".VnTime" panose="020B7200000000000000" pitchFamily="34" charset="0"/>
              </a:defRPr>
            </a:lvl3pPr>
            <a:lvl4pPr marL="1600200" indent="-228600" eaLnBrk="0" hangingPunct="0">
              <a:defRPr b="1">
                <a:solidFill>
                  <a:schemeClr val="tx1"/>
                </a:solidFill>
                <a:latin typeface=".VnTime" panose="020B7200000000000000" pitchFamily="34" charset="0"/>
              </a:defRPr>
            </a:lvl4pPr>
            <a:lvl5pPr marL="2057400" indent="-228600" eaLnBrk="0" hangingPunct="0">
              <a:defRPr b="1">
                <a:solidFill>
                  <a:schemeClr val="tx1"/>
                </a:solidFill>
                <a:latin typeface=".VnTime" panose="020B7200000000000000" pitchFamily="34" charset="0"/>
              </a:defRPr>
            </a:lvl5pPr>
            <a:lvl6pPr marL="2514600" indent="-228600" eaLnBrk="0" fontAlgn="base" hangingPunct="0">
              <a:spcBef>
                <a:spcPct val="0"/>
              </a:spcBef>
              <a:spcAft>
                <a:spcPct val="0"/>
              </a:spcAft>
              <a:defRPr b="1">
                <a:solidFill>
                  <a:schemeClr val="tx1"/>
                </a:solidFill>
                <a:latin typeface=".VnTime" panose="020B7200000000000000" pitchFamily="34" charset="0"/>
              </a:defRPr>
            </a:lvl6pPr>
            <a:lvl7pPr marL="2971800" indent="-228600" eaLnBrk="0" fontAlgn="base" hangingPunct="0">
              <a:spcBef>
                <a:spcPct val="0"/>
              </a:spcBef>
              <a:spcAft>
                <a:spcPct val="0"/>
              </a:spcAft>
              <a:defRPr b="1">
                <a:solidFill>
                  <a:schemeClr val="tx1"/>
                </a:solidFill>
                <a:latin typeface=".VnTime" panose="020B7200000000000000" pitchFamily="34" charset="0"/>
              </a:defRPr>
            </a:lvl7pPr>
            <a:lvl8pPr marL="3429000" indent="-228600" eaLnBrk="0" fontAlgn="base" hangingPunct="0">
              <a:spcBef>
                <a:spcPct val="0"/>
              </a:spcBef>
              <a:spcAft>
                <a:spcPct val="0"/>
              </a:spcAft>
              <a:defRPr b="1">
                <a:solidFill>
                  <a:schemeClr val="tx1"/>
                </a:solidFill>
                <a:latin typeface=".VnTime" panose="020B7200000000000000" pitchFamily="34" charset="0"/>
              </a:defRPr>
            </a:lvl8pPr>
            <a:lvl9pPr marL="3886200" indent="-228600" eaLnBrk="0" fontAlgn="base" hangingPunct="0">
              <a:spcBef>
                <a:spcPct val="0"/>
              </a:spcBef>
              <a:spcAft>
                <a:spcPct val="0"/>
              </a:spcAft>
              <a:defRPr b="1">
                <a:solidFill>
                  <a:schemeClr val="tx1"/>
                </a:solidFill>
                <a:latin typeface=".VnTime" panose="020B7200000000000000" pitchFamily="34" charset="0"/>
              </a:defRPr>
            </a:lvl9pPr>
          </a:lstStyle>
          <a:p>
            <a:pPr algn="ctr" eaLnBrk="1" hangingPunct="1"/>
            <a:r>
              <a:rPr lang="en-US" altLang="en-US" sz="3600" dirty="0">
                <a:solidFill>
                  <a:srgbClr val="0066FF"/>
                </a:solidFill>
                <a:latin typeface=".VnArial NarrowH" panose="020B7200000000000000" pitchFamily="34" charset="0"/>
              </a:rPr>
              <a:t>H.5</a:t>
            </a:r>
          </a:p>
        </p:txBody>
      </p:sp>
      <p:pic>
        <p:nvPicPr>
          <p:cNvPr id="2" name="Fluffing a Duck - Gaming Background Music (HD)">
            <a:hlinkClick r:id="" action="ppaction://media"/>
            <a:extLst>
              <a:ext uri="{FF2B5EF4-FFF2-40B4-BE49-F238E27FC236}">
                <a16:creationId xmlns:a16="http://schemas.microsoft.com/office/drawing/2014/main" id="{EA59D9E0-CDDD-689A-3007-92226E3DAE56}"/>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19045502" y="5010149"/>
            <a:ext cx="1659470" cy="933452"/>
          </a:xfrm>
          <a:prstGeom prst="rect">
            <a:avLst/>
          </a:prstGeom>
        </p:spPr>
      </p:pic>
    </p:spTree>
  </p:cSld>
  <p:clrMapOvr>
    <a:masterClrMapping/>
  </p:clrMapOvr>
  <p:transition spd="slow">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67314"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2" presetClass="mediacall" presetSubtype="0" fill="hold" nodeType="clickEffect">
                                  <p:stCondLst>
                                    <p:cond delay="0"/>
                                  </p:stCondLst>
                                  <p:childTnLst>
                                    <p:cmd type="call" cmd="togglePause">
                                      <p:cBhvr>
                                        <p:cTn id="10" dur="1" fill="hold"/>
                                        <p:tgtEl>
                                          <p:spTgt spid="2"/>
                                        </p:tgtEl>
                                      </p:cBhvr>
                                    </p:cmd>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nodeType="clickEffect">
                                  <p:stCondLst>
                                    <p:cond delay="0"/>
                                  </p:stCondLst>
                                  <p:childTnLst>
                                    <p:set>
                                      <p:cBhvr>
                                        <p:cTn id="14" dur="1" fill="hold">
                                          <p:stCondLst>
                                            <p:cond delay="0"/>
                                          </p:stCondLst>
                                        </p:cTn>
                                        <p:tgtEl>
                                          <p:spTgt spid="552986"/>
                                        </p:tgtEl>
                                        <p:attrNameLst>
                                          <p:attrName>style.visibility</p:attrName>
                                        </p:attrNameLst>
                                      </p:cBhvr>
                                      <p:to>
                                        <p:strVal val="visible"/>
                                      </p:to>
                                    </p:set>
                                    <p:animEffect transition="in" filter="dissolve">
                                      <p:cBhvr>
                                        <p:cTn id="15" dur="500"/>
                                        <p:tgtEl>
                                          <p:spTgt spid="552986"/>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6" fill="hold" display="0">
                  <p:stCondLst>
                    <p:cond delay="indefinite"/>
                  </p:stCondLst>
                </p:cTn>
                <p:tgtEl>
                  <p:spTgt spid="2"/>
                </p:tgtEl>
              </p:cMediaNode>
            </p:video>
          </p:childTnLst>
        </p:cTn>
      </p:par>
    </p:tnLst>
    <p:bldLst>
      <p:bldP spid="55298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53"/>
        <p:cNvGrpSpPr/>
        <p:nvPr/>
      </p:nvGrpSpPr>
      <p:grpSpPr>
        <a:xfrm>
          <a:off x="0" y="0"/>
          <a:ext cx="0" cy="0"/>
          <a:chOff x="0" y="0"/>
          <a:chExt cx="0" cy="0"/>
        </a:xfrm>
      </p:grpSpPr>
      <p:grpSp>
        <p:nvGrpSpPr>
          <p:cNvPr id="754" name="Google Shape;754;p27"/>
          <p:cNvGrpSpPr/>
          <p:nvPr/>
        </p:nvGrpSpPr>
        <p:grpSpPr>
          <a:xfrm>
            <a:off x="2185040" y="5858195"/>
            <a:ext cx="2214827" cy="2214827"/>
            <a:chOff x="2005688" y="3510288"/>
            <a:chExt cx="1344600" cy="1344600"/>
          </a:xfrm>
        </p:grpSpPr>
        <p:sp>
          <p:nvSpPr>
            <p:cNvPr id="755" name="Google Shape;755;p27"/>
            <p:cNvSpPr/>
            <p:nvPr/>
          </p:nvSpPr>
          <p:spPr>
            <a:xfrm>
              <a:off x="2005688" y="3510288"/>
              <a:ext cx="1344600" cy="1344600"/>
            </a:xfrm>
            <a:prstGeom prst="ellipse">
              <a:avLst/>
            </a:prstGeom>
            <a:solidFill>
              <a:schemeClr val="accent1"/>
            </a:solidFill>
            <a:ln w="19050" cap="flat" cmpd="sng">
              <a:solidFill>
                <a:schemeClr val="dk1"/>
              </a:solidFill>
              <a:prstDash val="solid"/>
              <a:round/>
              <a:headEnd type="none" w="sm" len="sm"/>
              <a:tailEnd type="none" w="sm" len="sm"/>
            </a:ln>
            <a:effectLst>
              <a:outerShdw dist="76200" dir="7380000" algn="bl" rotWithShape="0">
                <a:schemeClr val="dk1">
                  <a:alpha val="31000"/>
                </a:schemeClr>
              </a:outerShdw>
            </a:effectLst>
          </p:spPr>
          <p:txBody>
            <a:bodyPr spcFirstLastPara="1" wrap="square" lIns="182850" tIns="182850" rIns="182850" bIns="182850" anchor="ctr" anchorCtr="0">
              <a:noAutofit/>
            </a:bodyPr>
            <a:lstStyle/>
            <a:p>
              <a:endParaRPr sz="3600"/>
            </a:p>
          </p:txBody>
        </p:sp>
        <p:sp>
          <p:nvSpPr>
            <p:cNvPr id="756" name="Google Shape;756;p27"/>
            <p:cNvSpPr/>
            <p:nvPr/>
          </p:nvSpPr>
          <p:spPr>
            <a:xfrm>
              <a:off x="2087838" y="3592448"/>
              <a:ext cx="1180200" cy="1180200"/>
            </a:xfrm>
            <a:prstGeom prst="ellipse">
              <a:avLst/>
            </a:prstGeom>
            <a:solidFill>
              <a:schemeClr val="lt1"/>
            </a:solidFill>
            <a:ln w="19050"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endParaRPr sz="3600"/>
            </a:p>
          </p:txBody>
        </p:sp>
        <p:sp>
          <p:nvSpPr>
            <p:cNvPr id="757" name="Google Shape;757;p27"/>
            <p:cNvSpPr/>
            <p:nvPr/>
          </p:nvSpPr>
          <p:spPr>
            <a:xfrm>
              <a:off x="2182800" y="3687400"/>
              <a:ext cx="990300" cy="990300"/>
            </a:xfrm>
            <a:prstGeom prst="ellipse">
              <a:avLst/>
            </a:prstGeom>
            <a:solidFill>
              <a:schemeClr val="accent2"/>
            </a:solidFill>
            <a:ln w="19050"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endParaRPr sz="3600"/>
            </a:p>
          </p:txBody>
        </p:sp>
      </p:grpSp>
      <p:grpSp>
        <p:nvGrpSpPr>
          <p:cNvPr id="758" name="Google Shape;758;p27"/>
          <p:cNvGrpSpPr/>
          <p:nvPr/>
        </p:nvGrpSpPr>
        <p:grpSpPr>
          <a:xfrm>
            <a:off x="2268412" y="3443166"/>
            <a:ext cx="2164112" cy="2164112"/>
            <a:chOff x="5898139" y="1013319"/>
            <a:chExt cx="1196700" cy="1196700"/>
          </a:xfrm>
        </p:grpSpPr>
        <p:sp>
          <p:nvSpPr>
            <p:cNvPr id="759" name="Google Shape;759;p27"/>
            <p:cNvSpPr/>
            <p:nvPr/>
          </p:nvSpPr>
          <p:spPr>
            <a:xfrm>
              <a:off x="5898139" y="1013319"/>
              <a:ext cx="1196700" cy="1196700"/>
            </a:xfrm>
            <a:prstGeom prst="roundRect">
              <a:avLst>
                <a:gd name="adj" fmla="val 17861"/>
              </a:avLst>
            </a:prstGeom>
            <a:solidFill>
              <a:schemeClr val="lt1"/>
            </a:solidFill>
            <a:ln w="19050" cap="flat" cmpd="sng">
              <a:solidFill>
                <a:schemeClr val="dk1"/>
              </a:solidFill>
              <a:prstDash val="solid"/>
              <a:round/>
              <a:headEnd type="none" w="sm" len="sm"/>
              <a:tailEnd type="none" w="sm" len="sm"/>
            </a:ln>
            <a:effectLst>
              <a:outerShdw dist="76200" dir="7380000" algn="bl" rotWithShape="0">
                <a:schemeClr val="dk1">
                  <a:alpha val="30000"/>
                </a:schemeClr>
              </a:outerShdw>
            </a:effectLst>
          </p:spPr>
          <p:txBody>
            <a:bodyPr spcFirstLastPara="1" wrap="square" lIns="182850" tIns="182850" rIns="182850" bIns="182850" anchor="ctr" anchorCtr="0">
              <a:noAutofit/>
            </a:bodyPr>
            <a:lstStyle/>
            <a:p>
              <a:endParaRPr sz="3600"/>
            </a:p>
          </p:txBody>
        </p:sp>
        <p:sp>
          <p:nvSpPr>
            <p:cNvPr id="760" name="Google Shape;760;p27"/>
            <p:cNvSpPr/>
            <p:nvPr/>
          </p:nvSpPr>
          <p:spPr>
            <a:xfrm>
              <a:off x="5957550" y="1072725"/>
              <a:ext cx="1077600" cy="1077600"/>
            </a:xfrm>
            <a:prstGeom prst="roundRect">
              <a:avLst>
                <a:gd name="adj" fmla="val 17861"/>
              </a:avLst>
            </a:prstGeom>
            <a:solidFill>
              <a:schemeClr val="accent2"/>
            </a:solidFill>
            <a:ln w="19050"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endParaRPr sz="3600"/>
            </a:p>
          </p:txBody>
        </p:sp>
        <p:sp>
          <p:nvSpPr>
            <p:cNvPr id="761" name="Google Shape;761;p27"/>
            <p:cNvSpPr/>
            <p:nvPr/>
          </p:nvSpPr>
          <p:spPr>
            <a:xfrm>
              <a:off x="6032050" y="1147225"/>
              <a:ext cx="928500" cy="928500"/>
            </a:xfrm>
            <a:prstGeom prst="roundRect">
              <a:avLst>
                <a:gd name="adj" fmla="val 17861"/>
              </a:avLst>
            </a:prstGeom>
            <a:solidFill>
              <a:schemeClr val="accent3"/>
            </a:solidFill>
            <a:ln w="19050"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endParaRPr sz="3600"/>
            </a:p>
          </p:txBody>
        </p:sp>
      </p:grpSp>
      <p:sp>
        <p:nvSpPr>
          <p:cNvPr id="763" name="Google Shape;763;p27"/>
          <p:cNvSpPr txBox="1">
            <a:spLocks noGrp="1"/>
          </p:cNvSpPr>
          <p:nvPr>
            <p:ph type="title"/>
          </p:nvPr>
        </p:nvSpPr>
        <p:spPr>
          <a:xfrm>
            <a:off x="2501573" y="3685322"/>
            <a:ext cx="1762811" cy="1584918"/>
          </a:xfrm>
          <a:prstGeom prst="rect">
            <a:avLst/>
          </a:prstGeom>
        </p:spPr>
        <p:txBody>
          <a:bodyPr spcFirstLastPara="1" vert="horz" wrap="square" lIns="182850" tIns="182850" rIns="182850" bIns="182850" rtlCol="0" anchor="b" anchorCtr="0">
            <a:noAutofit/>
          </a:bodyPr>
          <a:lstStyle/>
          <a:p>
            <a:br>
              <a:rPr lang="en" dirty="0"/>
            </a:br>
            <a:br>
              <a:rPr lang="en" dirty="0"/>
            </a:br>
            <a:r>
              <a:rPr lang="en" dirty="0"/>
              <a:t>Bài</a:t>
            </a:r>
            <a:br>
              <a:rPr lang="en" dirty="0"/>
            </a:br>
            <a:r>
              <a:rPr lang="en" dirty="0"/>
              <a:t> 29</a:t>
            </a:r>
            <a:endParaRPr dirty="0"/>
          </a:p>
        </p:txBody>
      </p:sp>
      <p:sp>
        <p:nvSpPr>
          <p:cNvPr id="765" name="Google Shape;765;p27"/>
          <p:cNvSpPr txBox="1">
            <a:spLocks noGrp="1"/>
          </p:cNvSpPr>
          <p:nvPr>
            <p:ph type="title" idx="3"/>
          </p:nvPr>
        </p:nvSpPr>
        <p:spPr>
          <a:xfrm>
            <a:off x="2501573" y="6149826"/>
            <a:ext cx="1631223" cy="1631224"/>
          </a:xfrm>
          <a:prstGeom prst="rect">
            <a:avLst/>
          </a:prstGeom>
        </p:spPr>
        <p:txBody>
          <a:bodyPr spcFirstLastPara="1" vert="horz" wrap="square" lIns="182850" tIns="182850" rIns="182850" bIns="182850" rtlCol="0" anchor="b" anchorCtr="0">
            <a:noAutofit/>
          </a:bodyPr>
          <a:lstStyle/>
          <a:p>
            <a:r>
              <a:rPr lang="en" dirty="0"/>
              <a:t>Bài 30</a:t>
            </a:r>
            <a:endParaRPr dirty="0"/>
          </a:p>
        </p:txBody>
      </p:sp>
      <p:sp>
        <p:nvSpPr>
          <p:cNvPr id="764" name="Google Shape;764;p27"/>
          <p:cNvSpPr txBox="1">
            <a:spLocks noGrp="1"/>
          </p:cNvSpPr>
          <p:nvPr>
            <p:ph type="ctrTitle" idx="4"/>
          </p:nvPr>
        </p:nvSpPr>
        <p:spPr>
          <a:xfrm>
            <a:off x="4738800" y="3617240"/>
            <a:ext cx="8810400" cy="1653000"/>
          </a:xfrm>
          <a:prstGeom prst="rect">
            <a:avLst/>
          </a:prstGeom>
        </p:spPr>
        <p:txBody>
          <a:bodyPr spcFirstLastPara="1" vert="horz" wrap="square" lIns="182850" tIns="182850" rIns="182850" bIns="182850" rtlCol="0" anchor="t" anchorCtr="0">
            <a:noAutofit/>
          </a:bodyPr>
          <a:lstStyle/>
          <a:p>
            <a:r>
              <a:rPr lang="en-US" dirty="0" err="1"/>
              <a:t>Làm</a:t>
            </a:r>
            <a:r>
              <a:rPr lang="en-US" dirty="0"/>
              <a:t> </a:t>
            </a:r>
            <a:r>
              <a:rPr lang="en-US" dirty="0" err="1"/>
              <a:t>quen</a:t>
            </a:r>
            <a:r>
              <a:rPr lang="en-US" dirty="0"/>
              <a:t> </a:t>
            </a:r>
            <a:r>
              <a:rPr lang="en-US" dirty="0" err="1"/>
              <a:t>với</a:t>
            </a:r>
            <a:r>
              <a:rPr lang="en-US" dirty="0"/>
              <a:t> </a:t>
            </a:r>
            <a:r>
              <a:rPr lang="en-US" dirty="0" err="1"/>
              <a:t>biến</a:t>
            </a:r>
            <a:r>
              <a:rPr lang="en-US" dirty="0"/>
              <a:t> </a:t>
            </a:r>
            <a:r>
              <a:rPr lang="en-US" dirty="0" err="1"/>
              <a:t>cố</a:t>
            </a:r>
            <a:r>
              <a:rPr lang="x-none" dirty="0"/>
              <a:t> </a:t>
            </a:r>
            <a:endParaRPr dirty="0"/>
          </a:p>
        </p:txBody>
      </p:sp>
      <p:sp>
        <p:nvSpPr>
          <p:cNvPr id="766" name="Google Shape;766;p27"/>
          <p:cNvSpPr txBox="1">
            <a:spLocks noGrp="1"/>
          </p:cNvSpPr>
          <p:nvPr>
            <p:ph type="ctrTitle" idx="5"/>
          </p:nvPr>
        </p:nvSpPr>
        <p:spPr>
          <a:xfrm>
            <a:off x="4738800" y="6352500"/>
            <a:ext cx="8810400" cy="1653000"/>
          </a:xfrm>
          <a:prstGeom prst="rect">
            <a:avLst/>
          </a:prstGeom>
        </p:spPr>
        <p:txBody>
          <a:bodyPr spcFirstLastPara="1" vert="horz" wrap="square" lIns="182850" tIns="182850" rIns="182850" bIns="182850" rtlCol="0" anchor="t" anchorCtr="0">
            <a:noAutofit/>
          </a:bodyPr>
          <a:lstStyle/>
          <a:p>
            <a:r>
              <a:rPr lang="en-US" dirty="0" err="1"/>
              <a:t>Làm</a:t>
            </a:r>
            <a:r>
              <a:rPr lang="en-US" dirty="0"/>
              <a:t> </a:t>
            </a:r>
            <a:r>
              <a:rPr lang="en-US" dirty="0" err="1"/>
              <a:t>quen</a:t>
            </a:r>
            <a:r>
              <a:rPr lang="en-US" dirty="0"/>
              <a:t> </a:t>
            </a:r>
            <a:r>
              <a:rPr lang="en-US" dirty="0" err="1"/>
              <a:t>với</a:t>
            </a:r>
            <a:r>
              <a:rPr lang="en-US" dirty="0"/>
              <a:t> </a:t>
            </a:r>
            <a:r>
              <a:rPr lang="en-US" dirty="0" err="1"/>
              <a:t>xác</a:t>
            </a:r>
            <a:r>
              <a:rPr lang="en-US" dirty="0"/>
              <a:t> </a:t>
            </a:r>
            <a:r>
              <a:rPr lang="en-US" dirty="0" err="1"/>
              <a:t>suất</a:t>
            </a:r>
            <a:r>
              <a:rPr lang="en-US" dirty="0"/>
              <a:t> </a:t>
            </a:r>
            <a:r>
              <a:rPr lang="en-US" dirty="0" err="1"/>
              <a:t>của</a:t>
            </a:r>
            <a:r>
              <a:rPr lang="en-US" dirty="0"/>
              <a:t> </a:t>
            </a:r>
            <a:r>
              <a:rPr lang="en-US" dirty="0" err="1"/>
              <a:t>biến</a:t>
            </a:r>
            <a:r>
              <a:rPr lang="en-US" dirty="0"/>
              <a:t> </a:t>
            </a:r>
            <a:r>
              <a:rPr lang="en-US" dirty="0" err="1"/>
              <a:t>cố</a:t>
            </a:r>
            <a:endParaRPr dirty="0"/>
          </a:p>
        </p:txBody>
      </p:sp>
      <p:sp>
        <p:nvSpPr>
          <p:cNvPr id="767" name="Google Shape;767;p27"/>
          <p:cNvSpPr/>
          <p:nvPr/>
        </p:nvSpPr>
        <p:spPr>
          <a:xfrm rot="2700000">
            <a:off x="15343204" y="7890665"/>
            <a:ext cx="483662" cy="419172"/>
          </a:xfrm>
          <a:prstGeom prst="triangle">
            <a:avLst>
              <a:gd name="adj" fmla="val 50000"/>
            </a:avLst>
          </a:prstGeom>
          <a:solidFill>
            <a:schemeClr val="accent2"/>
          </a:solidFill>
          <a:ln w="19050"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endParaRPr sz="3600"/>
          </a:p>
        </p:txBody>
      </p:sp>
      <p:sp>
        <p:nvSpPr>
          <p:cNvPr id="768" name="Google Shape;768;p27"/>
          <p:cNvSpPr/>
          <p:nvPr/>
        </p:nvSpPr>
        <p:spPr>
          <a:xfrm>
            <a:off x="16362366" y="7179000"/>
            <a:ext cx="499200" cy="499800"/>
          </a:xfrm>
          <a:prstGeom prst="diamond">
            <a:avLst/>
          </a:prstGeom>
          <a:solidFill>
            <a:schemeClr val="accent1"/>
          </a:solidFill>
          <a:ln w="19050"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endParaRPr sz="3600"/>
          </a:p>
        </p:txBody>
      </p:sp>
      <p:sp>
        <p:nvSpPr>
          <p:cNvPr id="4" name="Rectangle 3">
            <a:extLst>
              <a:ext uri="{FF2B5EF4-FFF2-40B4-BE49-F238E27FC236}">
                <a16:creationId xmlns:a16="http://schemas.microsoft.com/office/drawing/2014/main" id="{A7F4B9EF-CD7D-751C-DFF3-CAD8CD1CA209}"/>
              </a:ext>
            </a:extLst>
          </p:cNvPr>
          <p:cNvSpPr/>
          <p:nvPr/>
        </p:nvSpPr>
        <p:spPr>
          <a:xfrm>
            <a:off x="1205845" y="408942"/>
            <a:ext cx="15718047" cy="3046988"/>
          </a:xfrm>
          <a:prstGeom prst="rect">
            <a:avLst/>
          </a:prstGeom>
        </p:spPr>
        <p:txBody>
          <a:bodyPr wrap="square">
            <a:spAutoFit/>
          </a:bodyPr>
          <a:lstStyle/>
          <a:p>
            <a:pPr algn="ctr">
              <a:lnSpc>
                <a:spcPct val="150000"/>
              </a:lnSpc>
              <a:spcBef>
                <a:spcPts val="600"/>
              </a:spcBef>
              <a:spcAft>
                <a:spcPts val="600"/>
              </a:spcAft>
            </a:pPr>
            <a:r>
              <a:rPr lang="nl-NL" sz="6400" b="1" kern="0" dirty="0">
                <a:solidFill>
                  <a:srgbClr val="CD0046"/>
                </a:solidFill>
                <a:latin typeface="Arial" panose="020B0604020202020204" pitchFamily="34" charset="0"/>
                <a:ea typeface="Times New Roman" panose="02020603050405020304" pitchFamily="18" charset="0"/>
                <a:cs typeface="Arial" panose="020B0604020202020204" pitchFamily="34" charset="0"/>
              </a:rPr>
              <a:t>CHƯƠNG VIII: LÀM QUEN VỚI BIẾN CỐ VÀ XÁC SUẤT CỦA BIẾN CỐ </a:t>
            </a:r>
            <a:endParaRPr lang="en-US" sz="6400" b="1" kern="0" dirty="0">
              <a:solidFill>
                <a:srgbClr val="CD0046"/>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1322</TotalTime>
  <Words>2121</Words>
  <Application>Microsoft Office PowerPoint</Application>
  <PresentationFormat>Custom</PresentationFormat>
  <Paragraphs>183</Paragraphs>
  <Slides>30</Slides>
  <Notes>4</Notes>
  <HiddenSlides>0</HiddenSlides>
  <MMClips>7</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30</vt:i4>
      </vt:variant>
    </vt:vector>
  </HeadingPairs>
  <TitlesOfParts>
    <vt:vector size="41" baseType="lpstr">
      <vt:lpstr>Calibri</vt:lpstr>
      <vt:lpstr>.VnArial NarrowH</vt:lpstr>
      <vt:lpstr>Tahoma</vt:lpstr>
      <vt:lpstr>Times New Roman</vt:lpstr>
      <vt:lpstr>Anaheim</vt:lpstr>
      <vt:lpstr>.VnBodoni</vt:lpstr>
      <vt:lpstr>Arial</vt:lpstr>
      <vt:lpstr>.VnTime</vt:lpstr>
      <vt:lpstr>Wingdings</vt:lpstr>
      <vt:lpstr>.VnTifani HeavyH</vt:lpstr>
      <vt:lpstr>Office Theme</vt:lpstr>
      <vt:lpstr>CHÀO MỪNG  THẦY CÔ VÀ CÁC EM ĐẾN VỚI TIẾT HỌC HÔM NAY </vt:lpstr>
      <vt:lpstr>PowerPoint Presentation</vt:lpstr>
      <vt:lpstr>PowerPoint Presentation</vt:lpstr>
      <vt:lpstr>PowerPoint Presentation</vt:lpstr>
      <vt:lpstr>PowerPoint Presentation</vt:lpstr>
      <vt:lpstr>PowerPoint Presentation</vt:lpstr>
      <vt:lpstr>PowerPoint Presentation</vt:lpstr>
      <vt:lpstr>L¸ lµnh ®ïm l¸ r¸ch</vt:lpstr>
      <vt:lpstr>  Bài  29</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VnTeach.Com</dc:creator>
  <cp:keywords>VnTeach.Com</cp:keywords>
  <cp:lastModifiedBy>Administrator</cp:lastModifiedBy>
  <cp:revision>13</cp:revision>
  <dcterms:created xsi:type="dcterms:W3CDTF">2006-08-16T00:00:00Z</dcterms:created>
  <dcterms:modified xsi:type="dcterms:W3CDTF">2026-04-14T01:12:26Z</dcterms:modified>
  <dc:identifier>DAFUJNsYGYk</dc:identifier>
</cp:coreProperties>
</file>