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626" r:id="rId2"/>
    <p:sldId id="620" r:id="rId3"/>
    <p:sldId id="490" r:id="rId4"/>
    <p:sldId id="604" r:id="rId5"/>
    <p:sldId id="510" r:id="rId6"/>
    <p:sldId id="606" r:id="rId7"/>
    <p:sldId id="609" r:id="rId8"/>
    <p:sldId id="618" r:id="rId9"/>
    <p:sldId id="621" r:id="rId10"/>
    <p:sldId id="256" r:id="rId11"/>
    <p:sldId id="257" r:id="rId12"/>
    <p:sldId id="622" r:id="rId13"/>
    <p:sldId id="629" r:id="rId14"/>
    <p:sldId id="631" r:id="rId15"/>
    <p:sldId id="630" r:id="rId16"/>
    <p:sldId id="625" r:id="rId17"/>
    <p:sldId id="261" r:id="rId18"/>
    <p:sldId id="272" r:id="rId19"/>
    <p:sldId id="627" r:id="rId20"/>
    <p:sldId id="628" r:id="rId21"/>
    <p:sldId id="296" r:id="rId22"/>
    <p:sldId id="269" r:id="rId23"/>
    <p:sldId id="632" r:id="rId24"/>
    <p:sldId id="327" r:id="rId25"/>
    <p:sldId id="297" r:id="rId26"/>
    <p:sldId id="318" r:id="rId27"/>
    <p:sldId id="317" r:id="rId28"/>
    <p:sldId id="329" r:id="rId29"/>
    <p:sldId id="26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userId="55b1e0c70317aa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8DC96-08A7-4544-8581-D08B550F801E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5252F-9706-4638-BE20-651099BA4A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8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1e355e474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1e355e474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056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0B0236F8-5467-F11A-17BF-BBAF62B2B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BC2009F3-3C01-4F39-945D-54CDCD12537B}" type="slidenum">
              <a:rPr lang="en-US" altLang="en-US" b="0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05731B3-03F0-F59E-2390-18B136BAB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825EFA36-72D5-BC68-9C18-090EE8A24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800">
                <a:latin typeface="Arial" panose="020B0604020202020204" pitchFamily="34" charset="0"/>
              </a:rPr>
              <a:t>Copyright © 2005 Doan Van Hung - Khoa Lich Su - Dai hoc Quy Nhon 12/2005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3332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24bb93450e7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24bb93450e7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2203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6914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24bb93450e7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24bb93450e7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13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17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1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20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3286C2E-8A16-D213-2D5D-9D160ED2F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AE5BCCE-186D-4D1C-91BE-1D3F8AF578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00CA42F-2EB1-DF3A-695C-CEAE11E5F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940F6-22D1-488A-A6DC-FB39BE4D91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0154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17001A6-1C22-45C6-704C-26A451A241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FA7FA95-B8DE-E135-455F-0AF7CB4014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1E89C9-0DBC-87CA-CE23-05E7EF6EA6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EE3D8D-15DA-41C9-A9CD-47ACE1ECC1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11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67" y="0"/>
            <a:ext cx="12192537" cy="6881200"/>
            <a:chOff x="-126" y="0"/>
            <a:chExt cx="9144403" cy="5160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537813" y="0"/>
              <a:ext cx="8068500" cy="5160900"/>
              <a:chOff x="529238" y="0"/>
              <a:chExt cx="8068500" cy="5160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529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1067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605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2142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2680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3218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37566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42945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48324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53703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5908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6446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984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521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8059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8597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7" name="Google Shape;27;p2"/>
            <p:cNvGrpSpPr/>
            <p:nvPr/>
          </p:nvGrpSpPr>
          <p:grpSpPr>
            <a:xfrm>
              <a:off x="-126" y="389750"/>
              <a:ext cx="9144403" cy="4364000"/>
              <a:chOff x="-25975" y="537900"/>
              <a:chExt cx="9195900" cy="4364000"/>
            </a:xfrm>
          </p:grpSpPr>
          <p:cxnSp>
            <p:nvCxnSpPr>
              <p:cNvPr id="28" name="Google Shape;28;p2"/>
              <p:cNvCxnSpPr/>
              <p:nvPr/>
            </p:nvCxnSpPr>
            <p:spPr>
              <a:xfrm>
                <a:off x="-25975" y="537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-25975" y="1083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-25975" y="1628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-25975" y="2174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-25975" y="2719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-25975" y="3265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-25975" y="3810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-25975" y="4356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-25975" y="4901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7" name="Google Shape;37;p2"/>
          <p:cNvSpPr/>
          <p:nvPr/>
        </p:nvSpPr>
        <p:spPr>
          <a:xfrm>
            <a:off x="1154167" y="9203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1052567" y="8187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950967" y="7171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 txBox="1">
            <a:spLocks noGrp="1"/>
          </p:cNvSpPr>
          <p:nvPr>
            <p:ph type="ctrTitle"/>
          </p:nvPr>
        </p:nvSpPr>
        <p:spPr>
          <a:xfrm>
            <a:off x="2946567" y="2089600"/>
            <a:ext cx="6298800" cy="2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9598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14"/>
          <p:cNvGrpSpPr/>
          <p:nvPr/>
        </p:nvGrpSpPr>
        <p:grpSpPr>
          <a:xfrm>
            <a:off x="-167" y="0"/>
            <a:ext cx="12192537" cy="6881200"/>
            <a:chOff x="-126" y="0"/>
            <a:chExt cx="9144403" cy="5160900"/>
          </a:xfrm>
        </p:grpSpPr>
        <p:grpSp>
          <p:nvGrpSpPr>
            <p:cNvPr id="367" name="Google Shape;367;p14"/>
            <p:cNvGrpSpPr/>
            <p:nvPr/>
          </p:nvGrpSpPr>
          <p:grpSpPr>
            <a:xfrm>
              <a:off x="537813" y="0"/>
              <a:ext cx="8068500" cy="5160900"/>
              <a:chOff x="529238" y="0"/>
              <a:chExt cx="8068500" cy="5160900"/>
            </a:xfrm>
          </p:grpSpPr>
          <p:cxnSp>
            <p:nvCxnSpPr>
              <p:cNvPr id="368" name="Google Shape;368;p14"/>
              <p:cNvCxnSpPr/>
              <p:nvPr/>
            </p:nvCxnSpPr>
            <p:spPr>
              <a:xfrm>
                <a:off x="529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9" name="Google Shape;369;p14"/>
              <p:cNvCxnSpPr/>
              <p:nvPr/>
            </p:nvCxnSpPr>
            <p:spPr>
              <a:xfrm>
                <a:off x="1067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0" name="Google Shape;370;p14"/>
              <p:cNvCxnSpPr/>
              <p:nvPr/>
            </p:nvCxnSpPr>
            <p:spPr>
              <a:xfrm>
                <a:off x="1605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1" name="Google Shape;371;p14"/>
              <p:cNvCxnSpPr/>
              <p:nvPr/>
            </p:nvCxnSpPr>
            <p:spPr>
              <a:xfrm>
                <a:off x="2142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2" name="Google Shape;372;p14"/>
              <p:cNvCxnSpPr/>
              <p:nvPr/>
            </p:nvCxnSpPr>
            <p:spPr>
              <a:xfrm>
                <a:off x="2680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3" name="Google Shape;373;p14"/>
              <p:cNvCxnSpPr/>
              <p:nvPr/>
            </p:nvCxnSpPr>
            <p:spPr>
              <a:xfrm>
                <a:off x="3218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4" name="Google Shape;374;p14"/>
              <p:cNvCxnSpPr/>
              <p:nvPr/>
            </p:nvCxnSpPr>
            <p:spPr>
              <a:xfrm>
                <a:off x="37566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5" name="Google Shape;375;p14"/>
              <p:cNvCxnSpPr/>
              <p:nvPr/>
            </p:nvCxnSpPr>
            <p:spPr>
              <a:xfrm>
                <a:off x="42945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6" name="Google Shape;376;p14"/>
              <p:cNvCxnSpPr/>
              <p:nvPr/>
            </p:nvCxnSpPr>
            <p:spPr>
              <a:xfrm>
                <a:off x="48324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7" name="Google Shape;377;p14"/>
              <p:cNvCxnSpPr/>
              <p:nvPr/>
            </p:nvCxnSpPr>
            <p:spPr>
              <a:xfrm>
                <a:off x="53703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" name="Google Shape;378;p14"/>
              <p:cNvCxnSpPr/>
              <p:nvPr/>
            </p:nvCxnSpPr>
            <p:spPr>
              <a:xfrm>
                <a:off x="5908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9" name="Google Shape;379;p14"/>
              <p:cNvCxnSpPr/>
              <p:nvPr/>
            </p:nvCxnSpPr>
            <p:spPr>
              <a:xfrm>
                <a:off x="6446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" name="Google Shape;380;p14"/>
              <p:cNvCxnSpPr/>
              <p:nvPr/>
            </p:nvCxnSpPr>
            <p:spPr>
              <a:xfrm>
                <a:off x="6984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" name="Google Shape;381;p14"/>
              <p:cNvCxnSpPr/>
              <p:nvPr/>
            </p:nvCxnSpPr>
            <p:spPr>
              <a:xfrm>
                <a:off x="7521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" name="Google Shape;382;p14"/>
              <p:cNvCxnSpPr/>
              <p:nvPr/>
            </p:nvCxnSpPr>
            <p:spPr>
              <a:xfrm>
                <a:off x="8059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" name="Google Shape;383;p14"/>
              <p:cNvCxnSpPr/>
              <p:nvPr/>
            </p:nvCxnSpPr>
            <p:spPr>
              <a:xfrm>
                <a:off x="8597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84" name="Google Shape;384;p14"/>
            <p:cNvGrpSpPr/>
            <p:nvPr/>
          </p:nvGrpSpPr>
          <p:grpSpPr>
            <a:xfrm>
              <a:off x="-126" y="389750"/>
              <a:ext cx="9144403" cy="4364000"/>
              <a:chOff x="-25975" y="537900"/>
              <a:chExt cx="9195900" cy="4364000"/>
            </a:xfrm>
          </p:grpSpPr>
          <p:cxnSp>
            <p:nvCxnSpPr>
              <p:cNvPr id="385" name="Google Shape;385;p14"/>
              <p:cNvCxnSpPr/>
              <p:nvPr/>
            </p:nvCxnSpPr>
            <p:spPr>
              <a:xfrm>
                <a:off x="-25975" y="537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6" name="Google Shape;386;p14"/>
              <p:cNvCxnSpPr/>
              <p:nvPr/>
            </p:nvCxnSpPr>
            <p:spPr>
              <a:xfrm>
                <a:off x="-25975" y="1083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7" name="Google Shape;387;p14"/>
              <p:cNvCxnSpPr/>
              <p:nvPr/>
            </p:nvCxnSpPr>
            <p:spPr>
              <a:xfrm>
                <a:off x="-25975" y="1628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8" name="Google Shape;388;p14"/>
              <p:cNvCxnSpPr/>
              <p:nvPr/>
            </p:nvCxnSpPr>
            <p:spPr>
              <a:xfrm>
                <a:off x="-25975" y="2174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9" name="Google Shape;389;p14"/>
              <p:cNvCxnSpPr/>
              <p:nvPr/>
            </p:nvCxnSpPr>
            <p:spPr>
              <a:xfrm>
                <a:off x="-25975" y="2719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0" name="Google Shape;390;p14"/>
              <p:cNvCxnSpPr/>
              <p:nvPr/>
            </p:nvCxnSpPr>
            <p:spPr>
              <a:xfrm>
                <a:off x="-25975" y="3265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1" name="Google Shape;391;p14"/>
              <p:cNvCxnSpPr/>
              <p:nvPr/>
            </p:nvCxnSpPr>
            <p:spPr>
              <a:xfrm>
                <a:off x="-25975" y="3810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2" name="Google Shape;392;p14"/>
              <p:cNvCxnSpPr/>
              <p:nvPr/>
            </p:nvCxnSpPr>
            <p:spPr>
              <a:xfrm>
                <a:off x="-25975" y="4356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3" name="Google Shape;393;p14"/>
              <p:cNvCxnSpPr/>
              <p:nvPr/>
            </p:nvCxnSpPr>
            <p:spPr>
              <a:xfrm>
                <a:off x="-25975" y="4901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94" name="Google Shape;394;p14"/>
          <p:cNvSpPr/>
          <p:nvPr/>
        </p:nvSpPr>
        <p:spPr>
          <a:xfrm>
            <a:off x="1154167" y="9203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5" name="Google Shape;395;p14"/>
          <p:cNvSpPr/>
          <p:nvPr/>
        </p:nvSpPr>
        <p:spPr>
          <a:xfrm>
            <a:off x="1052567" y="8187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6" name="Google Shape;396;p14"/>
          <p:cNvSpPr/>
          <p:nvPr/>
        </p:nvSpPr>
        <p:spPr>
          <a:xfrm>
            <a:off x="950967" y="7171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14"/>
          <p:cNvSpPr txBox="1">
            <a:spLocks noGrp="1"/>
          </p:cNvSpPr>
          <p:nvPr>
            <p:ph type="title" hasCustomPrompt="1"/>
          </p:nvPr>
        </p:nvSpPr>
        <p:spPr>
          <a:xfrm rot="-1155">
            <a:off x="5500800" y="1644820"/>
            <a:ext cx="1190400" cy="95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8" name="Google Shape;398;p14"/>
          <p:cNvSpPr txBox="1">
            <a:spLocks noGrp="1"/>
          </p:cNvSpPr>
          <p:nvPr>
            <p:ph type="ctrTitle" idx="2"/>
          </p:nvPr>
        </p:nvSpPr>
        <p:spPr>
          <a:xfrm>
            <a:off x="3443967" y="3300500"/>
            <a:ext cx="5304000" cy="22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5918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3"/>
          <p:cNvGrpSpPr/>
          <p:nvPr/>
        </p:nvGrpSpPr>
        <p:grpSpPr>
          <a:xfrm>
            <a:off x="-167" y="0"/>
            <a:ext cx="12192537" cy="6881200"/>
            <a:chOff x="-126" y="0"/>
            <a:chExt cx="9144403" cy="5160900"/>
          </a:xfrm>
        </p:grpSpPr>
        <p:grpSp>
          <p:nvGrpSpPr>
            <p:cNvPr id="43" name="Google Shape;43;p3"/>
            <p:cNvGrpSpPr/>
            <p:nvPr/>
          </p:nvGrpSpPr>
          <p:grpSpPr>
            <a:xfrm>
              <a:off x="537813" y="0"/>
              <a:ext cx="8068500" cy="5160900"/>
              <a:chOff x="529238" y="0"/>
              <a:chExt cx="8068500" cy="5160900"/>
            </a:xfrm>
          </p:grpSpPr>
          <p:cxnSp>
            <p:nvCxnSpPr>
              <p:cNvPr id="44" name="Google Shape;44;p3"/>
              <p:cNvCxnSpPr/>
              <p:nvPr/>
            </p:nvCxnSpPr>
            <p:spPr>
              <a:xfrm>
                <a:off x="529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Google Shape;45;p3"/>
              <p:cNvCxnSpPr/>
              <p:nvPr/>
            </p:nvCxnSpPr>
            <p:spPr>
              <a:xfrm>
                <a:off x="1067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3"/>
              <p:cNvCxnSpPr/>
              <p:nvPr/>
            </p:nvCxnSpPr>
            <p:spPr>
              <a:xfrm>
                <a:off x="1605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3"/>
              <p:cNvCxnSpPr/>
              <p:nvPr/>
            </p:nvCxnSpPr>
            <p:spPr>
              <a:xfrm>
                <a:off x="2142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3"/>
              <p:cNvCxnSpPr/>
              <p:nvPr/>
            </p:nvCxnSpPr>
            <p:spPr>
              <a:xfrm>
                <a:off x="2680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3"/>
              <p:cNvCxnSpPr/>
              <p:nvPr/>
            </p:nvCxnSpPr>
            <p:spPr>
              <a:xfrm>
                <a:off x="3218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3"/>
              <p:cNvCxnSpPr/>
              <p:nvPr/>
            </p:nvCxnSpPr>
            <p:spPr>
              <a:xfrm>
                <a:off x="37566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3"/>
              <p:cNvCxnSpPr/>
              <p:nvPr/>
            </p:nvCxnSpPr>
            <p:spPr>
              <a:xfrm>
                <a:off x="42945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3"/>
              <p:cNvCxnSpPr/>
              <p:nvPr/>
            </p:nvCxnSpPr>
            <p:spPr>
              <a:xfrm>
                <a:off x="48324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3"/>
              <p:cNvCxnSpPr/>
              <p:nvPr/>
            </p:nvCxnSpPr>
            <p:spPr>
              <a:xfrm>
                <a:off x="53703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3"/>
              <p:cNvCxnSpPr/>
              <p:nvPr/>
            </p:nvCxnSpPr>
            <p:spPr>
              <a:xfrm>
                <a:off x="5908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55;p3"/>
              <p:cNvCxnSpPr/>
              <p:nvPr/>
            </p:nvCxnSpPr>
            <p:spPr>
              <a:xfrm>
                <a:off x="6446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56;p3"/>
              <p:cNvCxnSpPr/>
              <p:nvPr/>
            </p:nvCxnSpPr>
            <p:spPr>
              <a:xfrm>
                <a:off x="6984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3"/>
              <p:cNvCxnSpPr/>
              <p:nvPr/>
            </p:nvCxnSpPr>
            <p:spPr>
              <a:xfrm>
                <a:off x="7521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3"/>
              <p:cNvCxnSpPr/>
              <p:nvPr/>
            </p:nvCxnSpPr>
            <p:spPr>
              <a:xfrm>
                <a:off x="8059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3"/>
              <p:cNvCxnSpPr/>
              <p:nvPr/>
            </p:nvCxnSpPr>
            <p:spPr>
              <a:xfrm>
                <a:off x="8597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0" name="Google Shape;60;p3"/>
            <p:cNvGrpSpPr/>
            <p:nvPr/>
          </p:nvGrpSpPr>
          <p:grpSpPr>
            <a:xfrm>
              <a:off x="-126" y="389750"/>
              <a:ext cx="9144403" cy="4364000"/>
              <a:chOff x="-25975" y="537900"/>
              <a:chExt cx="9195900" cy="4364000"/>
            </a:xfrm>
          </p:grpSpPr>
          <p:cxnSp>
            <p:nvCxnSpPr>
              <p:cNvPr id="61" name="Google Shape;61;p3"/>
              <p:cNvCxnSpPr/>
              <p:nvPr/>
            </p:nvCxnSpPr>
            <p:spPr>
              <a:xfrm>
                <a:off x="-25975" y="537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-25975" y="1083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-25975" y="1628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-25975" y="2174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-25975" y="2719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-25975" y="3265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-25975" y="3810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-25975" y="4356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-25975" y="4901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0" name="Google Shape;70;p3"/>
          <p:cNvSpPr/>
          <p:nvPr/>
        </p:nvSpPr>
        <p:spPr>
          <a:xfrm>
            <a:off x="1154167" y="9203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1052567" y="8187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3"/>
          <p:cNvSpPr/>
          <p:nvPr/>
        </p:nvSpPr>
        <p:spPr>
          <a:xfrm>
            <a:off x="950967" y="717133"/>
            <a:ext cx="10290000" cy="5416800"/>
          </a:xfrm>
          <a:prstGeom prst="roundRect">
            <a:avLst>
              <a:gd name="adj" fmla="val 4383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3"/>
          <p:cNvSpPr txBox="1">
            <a:spLocks noGrp="1"/>
          </p:cNvSpPr>
          <p:nvPr>
            <p:ph type="ctrTitle"/>
          </p:nvPr>
        </p:nvSpPr>
        <p:spPr>
          <a:xfrm>
            <a:off x="2835200" y="3300500"/>
            <a:ext cx="6521600" cy="22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3"/>
          <p:cNvSpPr txBox="1">
            <a:spLocks noGrp="1"/>
          </p:cNvSpPr>
          <p:nvPr>
            <p:ph type="title" idx="2" hasCustomPrompt="1"/>
          </p:nvPr>
        </p:nvSpPr>
        <p:spPr>
          <a:xfrm rot="-2310">
            <a:off x="5500800" y="1752952"/>
            <a:ext cx="1190400" cy="74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1914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13"/>
          <p:cNvGrpSpPr/>
          <p:nvPr/>
        </p:nvGrpSpPr>
        <p:grpSpPr>
          <a:xfrm>
            <a:off x="-167" y="0"/>
            <a:ext cx="12192537" cy="6881200"/>
            <a:chOff x="-126" y="0"/>
            <a:chExt cx="9144403" cy="5160900"/>
          </a:xfrm>
        </p:grpSpPr>
        <p:grpSp>
          <p:nvGrpSpPr>
            <p:cNvPr id="327" name="Google Shape;327;p13"/>
            <p:cNvGrpSpPr/>
            <p:nvPr/>
          </p:nvGrpSpPr>
          <p:grpSpPr>
            <a:xfrm>
              <a:off x="537813" y="0"/>
              <a:ext cx="8068500" cy="5160900"/>
              <a:chOff x="529238" y="0"/>
              <a:chExt cx="8068500" cy="5160900"/>
            </a:xfrm>
          </p:grpSpPr>
          <p:cxnSp>
            <p:nvCxnSpPr>
              <p:cNvPr id="328" name="Google Shape;328;p13"/>
              <p:cNvCxnSpPr/>
              <p:nvPr/>
            </p:nvCxnSpPr>
            <p:spPr>
              <a:xfrm>
                <a:off x="529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9" name="Google Shape;329;p13"/>
              <p:cNvCxnSpPr/>
              <p:nvPr/>
            </p:nvCxnSpPr>
            <p:spPr>
              <a:xfrm>
                <a:off x="1067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0" name="Google Shape;330;p13"/>
              <p:cNvCxnSpPr/>
              <p:nvPr/>
            </p:nvCxnSpPr>
            <p:spPr>
              <a:xfrm>
                <a:off x="1605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1" name="Google Shape;331;p13"/>
              <p:cNvCxnSpPr/>
              <p:nvPr/>
            </p:nvCxnSpPr>
            <p:spPr>
              <a:xfrm>
                <a:off x="2142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2" name="Google Shape;332;p13"/>
              <p:cNvCxnSpPr/>
              <p:nvPr/>
            </p:nvCxnSpPr>
            <p:spPr>
              <a:xfrm>
                <a:off x="2680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3" name="Google Shape;333;p13"/>
              <p:cNvCxnSpPr/>
              <p:nvPr/>
            </p:nvCxnSpPr>
            <p:spPr>
              <a:xfrm>
                <a:off x="3218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4" name="Google Shape;334;p13"/>
              <p:cNvCxnSpPr/>
              <p:nvPr/>
            </p:nvCxnSpPr>
            <p:spPr>
              <a:xfrm>
                <a:off x="37566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5" name="Google Shape;335;p13"/>
              <p:cNvCxnSpPr/>
              <p:nvPr/>
            </p:nvCxnSpPr>
            <p:spPr>
              <a:xfrm>
                <a:off x="42945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13"/>
              <p:cNvCxnSpPr/>
              <p:nvPr/>
            </p:nvCxnSpPr>
            <p:spPr>
              <a:xfrm>
                <a:off x="48324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13"/>
              <p:cNvCxnSpPr/>
              <p:nvPr/>
            </p:nvCxnSpPr>
            <p:spPr>
              <a:xfrm>
                <a:off x="53703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13"/>
              <p:cNvCxnSpPr/>
              <p:nvPr/>
            </p:nvCxnSpPr>
            <p:spPr>
              <a:xfrm>
                <a:off x="59082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13"/>
              <p:cNvCxnSpPr/>
              <p:nvPr/>
            </p:nvCxnSpPr>
            <p:spPr>
              <a:xfrm>
                <a:off x="64461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13"/>
              <p:cNvCxnSpPr/>
              <p:nvPr/>
            </p:nvCxnSpPr>
            <p:spPr>
              <a:xfrm>
                <a:off x="69840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13"/>
              <p:cNvCxnSpPr/>
              <p:nvPr/>
            </p:nvCxnSpPr>
            <p:spPr>
              <a:xfrm>
                <a:off x="75219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13"/>
              <p:cNvCxnSpPr/>
              <p:nvPr/>
            </p:nvCxnSpPr>
            <p:spPr>
              <a:xfrm>
                <a:off x="80598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13"/>
              <p:cNvCxnSpPr/>
              <p:nvPr/>
            </p:nvCxnSpPr>
            <p:spPr>
              <a:xfrm>
                <a:off x="8597738" y="0"/>
                <a:ext cx="0" cy="5160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4" name="Google Shape;344;p13"/>
            <p:cNvGrpSpPr/>
            <p:nvPr/>
          </p:nvGrpSpPr>
          <p:grpSpPr>
            <a:xfrm>
              <a:off x="-126" y="389750"/>
              <a:ext cx="9144403" cy="4364000"/>
              <a:chOff x="-25975" y="537900"/>
              <a:chExt cx="9195900" cy="4364000"/>
            </a:xfrm>
          </p:grpSpPr>
          <p:cxnSp>
            <p:nvCxnSpPr>
              <p:cNvPr id="345" name="Google Shape;345;p13"/>
              <p:cNvCxnSpPr/>
              <p:nvPr/>
            </p:nvCxnSpPr>
            <p:spPr>
              <a:xfrm>
                <a:off x="-25975" y="537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13"/>
              <p:cNvCxnSpPr/>
              <p:nvPr/>
            </p:nvCxnSpPr>
            <p:spPr>
              <a:xfrm>
                <a:off x="-25975" y="1083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13"/>
              <p:cNvCxnSpPr/>
              <p:nvPr/>
            </p:nvCxnSpPr>
            <p:spPr>
              <a:xfrm>
                <a:off x="-25975" y="1628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13"/>
              <p:cNvCxnSpPr/>
              <p:nvPr/>
            </p:nvCxnSpPr>
            <p:spPr>
              <a:xfrm>
                <a:off x="-25975" y="2174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13"/>
              <p:cNvCxnSpPr/>
              <p:nvPr/>
            </p:nvCxnSpPr>
            <p:spPr>
              <a:xfrm>
                <a:off x="-25975" y="2719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13"/>
              <p:cNvCxnSpPr/>
              <p:nvPr/>
            </p:nvCxnSpPr>
            <p:spPr>
              <a:xfrm>
                <a:off x="-25975" y="3265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13"/>
              <p:cNvCxnSpPr/>
              <p:nvPr/>
            </p:nvCxnSpPr>
            <p:spPr>
              <a:xfrm>
                <a:off x="-25975" y="3810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13"/>
              <p:cNvCxnSpPr/>
              <p:nvPr/>
            </p:nvCxnSpPr>
            <p:spPr>
              <a:xfrm>
                <a:off x="-25975" y="43564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13"/>
              <p:cNvCxnSpPr/>
              <p:nvPr/>
            </p:nvCxnSpPr>
            <p:spPr>
              <a:xfrm>
                <a:off x="-25975" y="4901900"/>
                <a:ext cx="91959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54" name="Google Shape;354;p13"/>
          <p:cNvGrpSpPr/>
          <p:nvPr/>
        </p:nvGrpSpPr>
        <p:grpSpPr>
          <a:xfrm>
            <a:off x="426367" y="426634"/>
            <a:ext cx="11501524" cy="6159924"/>
            <a:chOff x="335150" y="335350"/>
            <a:chExt cx="8626143" cy="4619943"/>
          </a:xfrm>
        </p:grpSpPr>
        <p:sp>
          <p:nvSpPr>
            <p:cNvPr id="355" name="Google Shape;355;p13"/>
            <p:cNvSpPr/>
            <p:nvPr/>
          </p:nvSpPr>
          <p:spPr>
            <a:xfrm>
              <a:off x="502193" y="502393"/>
              <a:ext cx="8459100" cy="4452900"/>
            </a:xfrm>
            <a:prstGeom prst="roundRect">
              <a:avLst>
                <a:gd name="adj" fmla="val 4383"/>
              </a:avLst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418671" y="418872"/>
              <a:ext cx="8459100" cy="4452900"/>
            </a:xfrm>
            <a:prstGeom prst="roundRect">
              <a:avLst>
                <a:gd name="adj" fmla="val 4383"/>
              </a:avLst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335150" y="335350"/>
              <a:ext cx="8459100" cy="4452900"/>
            </a:xfrm>
            <a:prstGeom prst="roundRect">
              <a:avLst>
                <a:gd name="adj" fmla="val 4383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8" name="Google Shape;358;p13"/>
          <p:cNvSpPr txBox="1">
            <a:spLocks noGrp="1"/>
          </p:cNvSpPr>
          <p:nvPr>
            <p:ph type="title" hasCustomPrompt="1"/>
          </p:nvPr>
        </p:nvSpPr>
        <p:spPr>
          <a:xfrm>
            <a:off x="3741167" y="2608872"/>
            <a:ext cx="979600" cy="75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59" name="Google Shape;359;p13"/>
          <p:cNvSpPr txBox="1">
            <a:spLocks noGrp="1"/>
          </p:cNvSpPr>
          <p:nvPr>
            <p:ph type="ctrTitle" idx="2"/>
          </p:nvPr>
        </p:nvSpPr>
        <p:spPr>
          <a:xfrm>
            <a:off x="951033" y="820933"/>
            <a:ext cx="10290000" cy="9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title" idx="3" hasCustomPrompt="1"/>
          </p:nvPr>
        </p:nvSpPr>
        <p:spPr>
          <a:xfrm>
            <a:off x="3741167" y="4373325"/>
            <a:ext cx="979600" cy="75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1" name="Google Shape;361;p13"/>
          <p:cNvSpPr/>
          <p:nvPr/>
        </p:nvSpPr>
        <p:spPr>
          <a:xfrm>
            <a:off x="626377" y="1409200"/>
            <a:ext cx="332800" cy="3332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3"/>
          <p:cNvSpPr/>
          <p:nvPr/>
        </p:nvSpPr>
        <p:spPr>
          <a:xfrm>
            <a:off x="293577" y="954000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3"/>
          <p:cNvSpPr txBox="1">
            <a:spLocks noGrp="1"/>
          </p:cNvSpPr>
          <p:nvPr>
            <p:ph type="ctrTitle" idx="4"/>
          </p:nvPr>
        </p:nvSpPr>
        <p:spPr>
          <a:xfrm>
            <a:off x="5367433" y="2436872"/>
            <a:ext cx="3332400" cy="11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ctrTitle" idx="5"/>
          </p:nvPr>
        </p:nvSpPr>
        <p:spPr>
          <a:xfrm>
            <a:off x="5367433" y="4201339"/>
            <a:ext cx="3332400" cy="11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2200"/>
              <a:buNone/>
              <a:defRPr sz="2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776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1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17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8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6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0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3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2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9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A7610-05D4-4AF0-A2D5-595B5AFD33F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748AB-01FA-476B-8974-985D64F8D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8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2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20.wmf"/><Relationship Id="rId5" Type="http://schemas.openxmlformats.org/officeDocument/2006/relationships/image" Target="../media/image24.png"/><Relationship Id="rId10" Type="http://schemas.openxmlformats.org/officeDocument/2006/relationships/image" Target="../media/image14.png"/><Relationship Id="rId4" Type="http://schemas.openxmlformats.org/officeDocument/2006/relationships/image" Target="../media/image22.png"/><Relationship Id="rId9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wmf"/><Relationship Id="rId18" Type="http://schemas.openxmlformats.org/officeDocument/2006/relationships/oleObject" Target="../embeddings/oleObject9.bin"/><Relationship Id="rId26" Type="http://schemas.openxmlformats.org/officeDocument/2006/relationships/oleObject" Target="../embeddings/oleObject13.bin"/><Relationship Id="rId39" Type="http://schemas.openxmlformats.org/officeDocument/2006/relationships/image" Target="../media/image62.wmf"/><Relationship Id="rId21" Type="http://schemas.openxmlformats.org/officeDocument/2006/relationships/image" Target="../media/image53.wmf"/><Relationship Id="rId34" Type="http://schemas.openxmlformats.org/officeDocument/2006/relationships/oleObject" Target="../embeddings/oleObject17.bin"/><Relationship Id="rId42" Type="http://schemas.openxmlformats.org/officeDocument/2006/relationships/oleObject" Target="../embeddings/oleObject21.bin"/><Relationship Id="rId47" Type="http://schemas.openxmlformats.org/officeDocument/2006/relationships/image" Target="../media/image66.wmf"/><Relationship Id="rId50" Type="http://schemas.openxmlformats.org/officeDocument/2006/relationships/oleObject" Target="../embeddings/oleObject25.bin"/><Relationship Id="rId55" Type="http://schemas.openxmlformats.org/officeDocument/2006/relationships/image" Target="../media/image70.wmf"/><Relationship Id="rId63" Type="http://schemas.openxmlformats.org/officeDocument/2006/relationships/image" Target="../media/image74.wmf"/><Relationship Id="rId68" Type="http://schemas.openxmlformats.org/officeDocument/2006/relationships/oleObject" Target="../embeddings/oleObject34.bin"/><Relationship Id="rId76" Type="http://schemas.openxmlformats.org/officeDocument/2006/relationships/oleObject" Target="../embeddings/oleObject38.bin"/><Relationship Id="rId84" Type="http://schemas.openxmlformats.org/officeDocument/2006/relationships/oleObject" Target="../embeddings/oleObject42.bin"/><Relationship Id="rId89" Type="http://schemas.openxmlformats.org/officeDocument/2006/relationships/image" Target="../media/image87.wmf"/><Relationship Id="rId7" Type="http://schemas.openxmlformats.org/officeDocument/2006/relationships/image" Target="../media/image46.wmf"/><Relationship Id="rId71" Type="http://schemas.openxmlformats.org/officeDocument/2006/relationships/image" Target="../media/image78.wmf"/><Relationship Id="rId92" Type="http://schemas.openxmlformats.org/officeDocument/2006/relationships/oleObject" Target="../embeddings/oleObject46.bin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9" Type="http://schemas.openxmlformats.org/officeDocument/2006/relationships/image" Target="../media/image57.wmf"/><Relationship Id="rId11" Type="http://schemas.openxmlformats.org/officeDocument/2006/relationships/image" Target="../media/image48.wmf"/><Relationship Id="rId24" Type="http://schemas.openxmlformats.org/officeDocument/2006/relationships/oleObject" Target="../embeddings/oleObject12.bin"/><Relationship Id="rId32" Type="http://schemas.openxmlformats.org/officeDocument/2006/relationships/oleObject" Target="../embeddings/oleObject16.bin"/><Relationship Id="rId37" Type="http://schemas.openxmlformats.org/officeDocument/2006/relationships/image" Target="../media/image61.wmf"/><Relationship Id="rId40" Type="http://schemas.openxmlformats.org/officeDocument/2006/relationships/oleObject" Target="../embeddings/oleObject20.bin"/><Relationship Id="rId45" Type="http://schemas.openxmlformats.org/officeDocument/2006/relationships/image" Target="../media/image65.wmf"/><Relationship Id="rId53" Type="http://schemas.openxmlformats.org/officeDocument/2006/relationships/image" Target="../media/image69.wmf"/><Relationship Id="rId58" Type="http://schemas.openxmlformats.org/officeDocument/2006/relationships/oleObject" Target="../embeddings/oleObject29.bin"/><Relationship Id="rId66" Type="http://schemas.openxmlformats.org/officeDocument/2006/relationships/oleObject" Target="../embeddings/oleObject33.bin"/><Relationship Id="rId74" Type="http://schemas.openxmlformats.org/officeDocument/2006/relationships/oleObject" Target="../embeddings/oleObject37.bin"/><Relationship Id="rId79" Type="http://schemas.openxmlformats.org/officeDocument/2006/relationships/image" Target="../media/image82.wmf"/><Relationship Id="rId87" Type="http://schemas.openxmlformats.org/officeDocument/2006/relationships/image" Target="../media/image86.wmf"/><Relationship Id="rId5" Type="http://schemas.openxmlformats.org/officeDocument/2006/relationships/image" Target="../media/image45.wmf"/><Relationship Id="rId61" Type="http://schemas.openxmlformats.org/officeDocument/2006/relationships/image" Target="../media/image73.wmf"/><Relationship Id="rId82" Type="http://schemas.openxmlformats.org/officeDocument/2006/relationships/oleObject" Target="../embeddings/oleObject41.bin"/><Relationship Id="rId90" Type="http://schemas.openxmlformats.org/officeDocument/2006/relationships/oleObject" Target="../embeddings/oleObject45.bin"/><Relationship Id="rId19" Type="http://schemas.openxmlformats.org/officeDocument/2006/relationships/image" Target="../media/image52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56.wmf"/><Relationship Id="rId30" Type="http://schemas.openxmlformats.org/officeDocument/2006/relationships/oleObject" Target="../embeddings/oleObject15.bin"/><Relationship Id="rId35" Type="http://schemas.openxmlformats.org/officeDocument/2006/relationships/image" Target="../media/image60.wmf"/><Relationship Id="rId43" Type="http://schemas.openxmlformats.org/officeDocument/2006/relationships/image" Target="../media/image64.wmf"/><Relationship Id="rId48" Type="http://schemas.openxmlformats.org/officeDocument/2006/relationships/oleObject" Target="../embeddings/oleObject24.bin"/><Relationship Id="rId56" Type="http://schemas.openxmlformats.org/officeDocument/2006/relationships/oleObject" Target="../embeddings/oleObject28.bin"/><Relationship Id="rId64" Type="http://schemas.openxmlformats.org/officeDocument/2006/relationships/oleObject" Target="../embeddings/oleObject32.bin"/><Relationship Id="rId69" Type="http://schemas.openxmlformats.org/officeDocument/2006/relationships/image" Target="../media/image77.wmf"/><Relationship Id="rId77" Type="http://schemas.openxmlformats.org/officeDocument/2006/relationships/image" Target="../media/image81.wmf"/><Relationship Id="rId8" Type="http://schemas.openxmlformats.org/officeDocument/2006/relationships/oleObject" Target="../embeddings/oleObject4.bin"/><Relationship Id="rId51" Type="http://schemas.openxmlformats.org/officeDocument/2006/relationships/image" Target="../media/image68.wmf"/><Relationship Id="rId72" Type="http://schemas.openxmlformats.org/officeDocument/2006/relationships/oleObject" Target="../embeddings/oleObject36.bin"/><Relationship Id="rId80" Type="http://schemas.openxmlformats.org/officeDocument/2006/relationships/oleObject" Target="../embeddings/oleObject40.bin"/><Relationship Id="rId85" Type="http://schemas.openxmlformats.org/officeDocument/2006/relationships/image" Target="../media/image85.wmf"/><Relationship Id="rId93" Type="http://schemas.openxmlformats.org/officeDocument/2006/relationships/image" Target="../media/image89.wmf"/><Relationship Id="rId3" Type="http://schemas.openxmlformats.org/officeDocument/2006/relationships/image" Target="../media/image44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51.wmf"/><Relationship Id="rId25" Type="http://schemas.openxmlformats.org/officeDocument/2006/relationships/image" Target="../media/image55.wmf"/><Relationship Id="rId33" Type="http://schemas.openxmlformats.org/officeDocument/2006/relationships/image" Target="../media/image59.wmf"/><Relationship Id="rId38" Type="http://schemas.openxmlformats.org/officeDocument/2006/relationships/oleObject" Target="../embeddings/oleObject19.bin"/><Relationship Id="rId46" Type="http://schemas.openxmlformats.org/officeDocument/2006/relationships/oleObject" Target="../embeddings/oleObject23.bin"/><Relationship Id="rId59" Type="http://schemas.openxmlformats.org/officeDocument/2006/relationships/image" Target="../media/image72.wmf"/><Relationship Id="rId67" Type="http://schemas.openxmlformats.org/officeDocument/2006/relationships/image" Target="../media/image76.wmf"/><Relationship Id="rId20" Type="http://schemas.openxmlformats.org/officeDocument/2006/relationships/oleObject" Target="../embeddings/oleObject10.bin"/><Relationship Id="rId41" Type="http://schemas.openxmlformats.org/officeDocument/2006/relationships/image" Target="../media/image63.wmf"/><Relationship Id="rId54" Type="http://schemas.openxmlformats.org/officeDocument/2006/relationships/oleObject" Target="../embeddings/oleObject27.bin"/><Relationship Id="rId62" Type="http://schemas.openxmlformats.org/officeDocument/2006/relationships/oleObject" Target="../embeddings/oleObject31.bin"/><Relationship Id="rId70" Type="http://schemas.openxmlformats.org/officeDocument/2006/relationships/oleObject" Target="../embeddings/oleObject35.bin"/><Relationship Id="rId75" Type="http://schemas.openxmlformats.org/officeDocument/2006/relationships/image" Target="../media/image80.wmf"/><Relationship Id="rId83" Type="http://schemas.openxmlformats.org/officeDocument/2006/relationships/image" Target="../media/image84.wmf"/><Relationship Id="rId88" Type="http://schemas.openxmlformats.org/officeDocument/2006/relationships/oleObject" Target="../embeddings/oleObject44.bin"/><Relationship Id="rId91" Type="http://schemas.openxmlformats.org/officeDocument/2006/relationships/image" Target="../media/image88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5" Type="http://schemas.openxmlformats.org/officeDocument/2006/relationships/image" Target="../media/image50.wmf"/><Relationship Id="rId23" Type="http://schemas.openxmlformats.org/officeDocument/2006/relationships/image" Target="../media/image54.wmf"/><Relationship Id="rId28" Type="http://schemas.openxmlformats.org/officeDocument/2006/relationships/oleObject" Target="../embeddings/oleObject14.bin"/><Relationship Id="rId36" Type="http://schemas.openxmlformats.org/officeDocument/2006/relationships/oleObject" Target="../embeddings/oleObject18.bin"/><Relationship Id="rId49" Type="http://schemas.openxmlformats.org/officeDocument/2006/relationships/image" Target="../media/image67.wmf"/><Relationship Id="rId57" Type="http://schemas.openxmlformats.org/officeDocument/2006/relationships/image" Target="../media/image71.wmf"/><Relationship Id="rId10" Type="http://schemas.openxmlformats.org/officeDocument/2006/relationships/oleObject" Target="../embeddings/oleObject5.bin"/><Relationship Id="rId31" Type="http://schemas.openxmlformats.org/officeDocument/2006/relationships/image" Target="../media/image58.wmf"/><Relationship Id="rId44" Type="http://schemas.openxmlformats.org/officeDocument/2006/relationships/oleObject" Target="../embeddings/oleObject22.bin"/><Relationship Id="rId52" Type="http://schemas.openxmlformats.org/officeDocument/2006/relationships/oleObject" Target="../embeddings/oleObject26.bin"/><Relationship Id="rId60" Type="http://schemas.openxmlformats.org/officeDocument/2006/relationships/oleObject" Target="../embeddings/oleObject30.bin"/><Relationship Id="rId65" Type="http://schemas.openxmlformats.org/officeDocument/2006/relationships/image" Target="../media/image75.wmf"/><Relationship Id="rId73" Type="http://schemas.openxmlformats.org/officeDocument/2006/relationships/image" Target="../media/image79.wmf"/><Relationship Id="rId78" Type="http://schemas.openxmlformats.org/officeDocument/2006/relationships/oleObject" Target="../embeddings/oleObject39.bin"/><Relationship Id="rId81" Type="http://schemas.openxmlformats.org/officeDocument/2006/relationships/image" Target="../media/image83.wmf"/><Relationship Id="rId86" Type="http://schemas.openxmlformats.org/officeDocument/2006/relationships/oleObject" Target="../embeddings/oleObject43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7.wmf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wmf"/><Relationship Id="rId18" Type="http://schemas.openxmlformats.org/officeDocument/2006/relationships/oleObject" Target="../embeddings/oleObject55.bin"/><Relationship Id="rId26" Type="http://schemas.openxmlformats.org/officeDocument/2006/relationships/oleObject" Target="../embeddings/oleObject59.bin"/><Relationship Id="rId39" Type="http://schemas.openxmlformats.org/officeDocument/2006/relationships/image" Target="../media/image62.wmf"/><Relationship Id="rId21" Type="http://schemas.openxmlformats.org/officeDocument/2006/relationships/image" Target="../media/image53.wmf"/><Relationship Id="rId34" Type="http://schemas.openxmlformats.org/officeDocument/2006/relationships/oleObject" Target="../embeddings/oleObject63.bin"/><Relationship Id="rId42" Type="http://schemas.openxmlformats.org/officeDocument/2006/relationships/oleObject" Target="../embeddings/oleObject67.bin"/><Relationship Id="rId47" Type="http://schemas.openxmlformats.org/officeDocument/2006/relationships/image" Target="../media/image66.wmf"/><Relationship Id="rId50" Type="http://schemas.openxmlformats.org/officeDocument/2006/relationships/oleObject" Target="../embeddings/oleObject71.bin"/><Relationship Id="rId55" Type="http://schemas.openxmlformats.org/officeDocument/2006/relationships/image" Target="../media/image70.wmf"/><Relationship Id="rId63" Type="http://schemas.openxmlformats.org/officeDocument/2006/relationships/image" Target="../media/image74.wmf"/><Relationship Id="rId68" Type="http://schemas.openxmlformats.org/officeDocument/2006/relationships/oleObject" Target="../embeddings/oleObject80.bin"/><Relationship Id="rId76" Type="http://schemas.openxmlformats.org/officeDocument/2006/relationships/oleObject" Target="../embeddings/oleObject84.bin"/><Relationship Id="rId84" Type="http://schemas.openxmlformats.org/officeDocument/2006/relationships/oleObject" Target="../embeddings/oleObject88.bin"/><Relationship Id="rId89" Type="http://schemas.openxmlformats.org/officeDocument/2006/relationships/image" Target="../media/image87.wmf"/><Relationship Id="rId7" Type="http://schemas.openxmlformats.org/officeDocument/2006/relationships/image" Target="../media/image46.wmf"/><Relationship Id="rId71" Type="http://schemas.openxmlformats.org/officeDocument/2006/relationships/image" Target="../media/image78.wmf"/><Relationship Id="rId92" Type="http://schemas.openxmlformats.org/officeDocument/2006/relationships/oleObject" Target="../embeddings/oleObject92.bin"/><Relationship Id="rId2" Type="http://schemas.openxmlformats.org/officeDocument/2006/relationships/oleObject" Target="../embeddings/oleObject47.bin"/><Relationship Id="rId16" Type="http://schemas.openxmlformats.org/officeDocument/2006/relationships/oleObject" Target="../embeddings/oleObject54.bin"/><Relationship Id="rId29" Type="http://schemas.openxmlformats.org/officeDocument/2006/relationships/image" Target="../media/image57.wmf"/><Relationship Id="rId11" Type="http://schemas.openxmlformats.org/officeDocument/2006/relationships/image" Target="../media/image48.wmf"/><Relationship Id="rId24" Type="http://schemas.openxmlformats.org/officeDocument/2006/relationships/oleObject" Target="../embeddings/oleObject58.bin"/><Relationship Id="rId32" Type="http://schemas.openxmlformats.org/officeDocument/2006/relationships/oleObject" Target="../embeddings/oleObject62.bin"/><Relationship Id="rId37" Type="http://schemas.openxmlformats.org/officeDocument/2006/relationships/image" Target="../media/image61.wmf"/><Relationship Id="rId40" Type="http://schemas.openxmlformats.org/officeDocument/2006/relationships/oleObject" Target="../embeddings/oleObject66.bin"/><Relationship Id="rId45" Type="http://schemas.openxmlformats.org/officeDocument/2006/relationships/image" Target="../media/image65.wmf"/><Relationship Id="rId53" Type="http://schemas.openxmlformats.org/officeDocument/2006/relationships/image" Target="../media/image69.wmf"/><Relationship Id="rId58" Type="http://schemas.openxmlformats.org/officeDocument/2006/relationships/oleObject" Target="../embeddings/oleObject75.bin"/><Relationship Id="rId66" Type="http://schemas.openxmlformats.org/officeDocument/2006/relationships/oleObject" Target="../embeddings/oleObject79.bin"/><Relationship Id="rId74" Type="http://schemas.openxmlformats.org/officeDocument/2006/relationships/oleObject" Target="../embeddings/oleObject83.bin"/><Relationship Id="rId79" Type="http://schemas.openxmlformats.org/officeDocument/2006/relationships/image" Target="../media/image82.wmf"/><Relationship Id="rId87" Type="http://schemas.openxmlformats.org/officeDocument/2006/relationships/image" Target="../media/image86.wmf"/><Relationship Id="rId5" Type="http://schemas.openxmlformats.org/officeDocument/2006/relationships/image" Target="../media/image45.wmf"/><Relationship Id="rId61" Type="http://schemas.openxmlformats.org/officeDocument/2006/relationships/image" Target="../media/image73.wmf"/><Relationship Id="rId82" Type="http://schemas.openxmlformats.org/officeDocument/2006/relationships/oleObject" Target="../embeddings/oleObject87.bin"/><Relationship Id="rId90" Type="http://schemas.openxmlformats.org/officeDocument/2006/relationships/oleObject" Target="../embeddings/oleObject91.bin"/><Relationship Id="rId19" Type="http://schemas.openxmlformats.org/officeDocument/2006/relationships/image" Target="../media/image52.wmf"/><Relationship Id="rId14" Type="http://schemas.openxmlformats.org/officeDocument/2006/relationships/oleObject" Target="../embeddings/oleObject53.bin"/><Relationship Id="rId22" Type="http://schemas.openxmlformats.org/officeDocument/2006/relationships/oleObject" Target="../embeddings/oleObject57.bin"/><Relationship Id="rId27" Type="http://schemas.openxmlformats.org/officeDocument/2006/relationships/image" Target="../media/image56.wmf"/><Relationship Id="rId30" Type="http://schemas.openxmlformats.org/officeDocument/2006/relationships/oleObject" Target="../embeddings/oleObject61.bin"/><Relationship Id="rId35" Type="http://schemas.openxmlformats.org/officeDocument/2006/relationships/image" Target="../media/image60.wmf"/><Relationship Id="rId43" Type="http://schemas.openxmlformats.org/officeDocument/2006/relationships/image" Target="../media/image64.wmf"/><Relationship Id="rId48" Type="http://schemas.openxmlformats.org/officeDocument/2006/relationships/oleObject" Target="../embeddings/oleObject70.bin"/><Relationship Id="rId56" Type="http://schemas.openxmlformats.org/officeDocument/2006/relationships/oleObject" Target="../embeddings/oleObject74.bin"/><Relationship Id="rId64" Type="http://schemas.openxmlformats.org/officeDocument/2006/relationships/oleObject" Target="../embeddings/oleObject78.bin"/><Relationship Id="rId69" Type="http://schemas.openxmlformats.org/officeDocument/2006/relationships/image" Target="../media/image77.wmf"/><Relationship Id="rId77" Type="http://schemas.openxmlformats.org/officeDocument/2006/relationships/image" Target="../media/image81.wmf"/><Relationship Id="rId8" Type="http://schemas.openxmlformats.org/officeDocument/2006/relationships/oleObject" Target="../embeddings/oleObject50.bin"/><Relationship Id="rId51" Type="http://schemas.openxmlformats.org/officeDocument/2006/relationships/image" Target="../media/image68.wmf"/><Relationship Id="rId72" Type="http://schemas.openxmlformats.org/officeDocument/2006/relationships/oleObject" Target="../embeddings/oleObject82.bin"/><Relationship Id="rId80" Type="http://schemas.openxmlformats.org/officeDocument/2006/relationships/oleObject" Target="../embeddings/oleObject86.bin"/><Relationship Id="rId85" Type="http://schemas.openxmlformats.org/officeDocument/2006/relationships/image" Target="../media/image85.wmf"/><Relationship Id="rId93" Type="http://schemas.openxmlformats.org/officeDocument/2006/relationships/image" Target="../media/image89.wmf"/><Relationship Id="rId3" Type="http://schemas.openxmlformats.org/officeDocument/2006/relationships/image" Target="../media/image44.wmf"/><Relationship Id="rId12" Type="http://schemas.openxmlformats.org/officeDocument/2006/relationships/oleObject" Target="../embeddings/oleObject52.bin"/><Relationship Id="rId17" Type="http://schemas.openxmlformats.org/officeDocument/2006/relationships/image" Target="../media/image51.wmf"/><Relationship Id="rId25" Type="http://schemas.openxmlformats.org/officeDocument/2006/relationships/image" Target="../media/image55.wmf"/><Relationship Id="rId33" Type="http://schemas.openxmlformats.org/officeDocument/2006/relationships/image" Target="../media/image59.wmf"/><Relationship Id="rId38" Type="http://schemas.openxmlformats.org/officeDocument/2006/relationships/oleObject" Target="../embeddings/oleObject65.bin"/><Relationship Id="rId46" Type="http://schemas.openxmlformats.org/officeDocument/2006/relationships/oleObject" Target="../embeddings/oleObject69.bin"/><Relationship Id="rId59" Type="http://schemas.openxmlformats.org/officeDocument/2006/relationships/image" Target="../media/image72.wmf"/><Relationship Id="rId67" Type="http://schemas.openxmlformats.org/officeDocument/2006/relationships/image" Target="../media/image76.wmf"/><Relationship Id="rId20" Type="http://schemas.openxmlformats.org/officeDocument/2006/relationships/oleObject" Target="../embeddings/oleObject56.bin"/><Relationship Id="rId41" Type="http://schemas.openxmlformats.org/officeDocument/2006/relationships/image" Target="../media/image63.wmf"/><Relationship Id="rId54" Type="http://schemas.openxmlformats.org/officeDocument/2006/relationships/oleObject" Target="../embeddings/oleObject73.bin"/><Relationship Id="rId62" Type="http://schemas.openxmlformats.org/officeDocument/2006/relationships/oleObject" Target="../embeddings/oleObject77.bin"/><Relationship Id="rId70" Type="http://schemas.openxmlformats.org/officeDocument/2006/relationships/oleObject" Target="../embeddings/oleObject81.bin"/><Relationship Id="rId75" Type="http://schemas.openxmlformats.org/officeDocument/2006/relationships/image" Target="../media/image80.wmf"/><Relationship Id="rId83" Type="http://schemas.openxmlformats.org/officeDocument/2006/relationships/image" Target="../media/image84.wmf"/><Relationship Id="rId88" Type="http://schemas.openxmlformats.org/officeDocument/2006/relationships/oleObject" Target="../embeddings/oleObject90.bin"/><Relationship Id="rId91" Type="http://schemas.openxmlformats.org/officeDocument/2006/relationships/image" Target="../media/image88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9.bin"/><Relationship Id="rId15" Type="http://schemas.openxmlformats.org/officeDocument/2006/relationships/image" Target="../media/image50.wmf"/><Relationship Id="rId23" Type="http://schemas.openxmlformats.org/officeDocument/2006/relationships/image" Target="../media/image54.wmf"/><Relationship Id="rId28" Type="http://schemas.openxmlformats.org/officeDocument/2006/relationships/oleObject" Target="../embeddings/oleObject60.bin"/><Relationship Id="rId36" Type="http://schemas.openxmlformats.org/officeDocument/2006/relationships/oleObject" Target="../embeddings/oleObject64.bin"/><Relationship Id="rId49" Type="http://schemas.openxmlformats.org/officeDocument/2006/relationships/image" Target="../media/image67.wmf"/><Relationship Id="rId57" Type="http://schemas.openxmlformats.org/officeDocument/2006/relationships/image" Target="../media/image71.wmf"/><Relationship Id="rId10" Type="http://schemas.openxmlformats.org/officeDocument/2006/relationships/oleObject" Target="../embeddings/oleObject51.bin"/><Relationship Id="rId31" Type="http://schemas.openxmlformats.org/officeDocument/2006/relationships/image" Target="../media/image58.wmf"/><Relationship Id="rId44" Type="http://schemas.openxmlformats.org/officeDocument/2006/relationships/oleObject" Target="../embeddings/oleObject68.bin"/><Relationship Id="rId52" Type="http://schemas.openxmlformats.org/officeDocument/2006/relationships/oleObject" Target="../embeddings/oleObject72.bin"/><Relationship Id="rId60" Type="http://schemas.openxmlformats.org/officeDocument/2006/relationships/oleObject" Target="../embeddings/oleObject76.bin"/><Relationship Id="rId65" Type="http://schemas.openxmlformats.org/officeDocument/2006/relationships/image" Target="../media/image75.wmf"/><Relationship Id="rId73" Type="http://schemas.openxmlformats.org/officeDocument/2006/relationships/image" Target="../media/image79.wmf"/><Relationship Id="rId78" Type="http://schemas.openxmlformats.org/officeDocument/2006/relationships/oleObject" Target="../embeddings/oleObject85.bin"/><Relationship Id="rId81" Type="http://schemas.openxmlformats.org/officeDocument/2006/relationships/image" Target="../media/image83.wmf"/><Relationship Id="rId86" Type="http://schemas.openxmlformats.org/officeDocument/2006/relationships/oleObject" Target="../embeddings/oleObject89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4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VI%20TINH%20MULTI\My%20Documents\Downloads\ClipArt\Anhdong\kyhieu\BALBLINK.GIF" TargetMode="External"/><Relationship Id="rId13" Type="http://schemas.openxmlformats.org/officeDocument/2006/relationships/image" Target="../media/image6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gif"/><Relationship Id="rId12" Type="http://schemas.openxmlformats.org/officeDocument/2006/relationships/hyperlink" Target="file:///C:\Documents%20and%20Settings\VI%20TINH%20MULTI\My%20Documents\Downloads\ClipArt\Anhdong\Thiennhien\bd20655_.gif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file:///C:\Documents%20and%20Settings\VI%20TINH%20MULTI\My%20Documents\Downloads\ClipArt\Anhdong\kyhieu\STARS.GIF" TargetMode="External"/><Relationship Id="rId11" Type="http://schemas.openxmlformats.org/officeDocument/2006/relationships/image" Target="../media/image5.gif"/><Relationship Id="rId5" Type="http://schemas.openxmlformats.org/officeDocument/2006/relationships/image" Target="../media/image2.gif"/><Relationship Id="rId10" Type="http://schemas.openxmlformats.org/officeDocument/2006/relationships/hyperlink" Target="file:///C:\Documents%20and%20Settings\VI%20TINH%20MULTI\My%20Documents\Downloads\ClipArt\Anhdong\Vuicuoi\HEART.GIF" TargetMode="External"/><Relationship Id="rId4" Type="http://schemas.openxmlformats.org/officeDocument/2006/relationships/hyperlink" Target="file:///C:\Documents%20and%20Settings\VI%20TINH%20MULTI\My%20Documents\Downloads\ClipArt\Anhdong\kyhieu\ROTSTAR2.GIF" TargetMode="External"/><Relationship Id="rId9" Type="http://schemas.openxmlformats.org/officeDocument/2006/relationships/image" Target="../media/image4.gif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13.gif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6"/>
          <p:cNvSpPr txBox="1">
            <a:spLocks noGrp="1"/>
          </p:cNvSpPr>
          <p:nvPr>
            <p:ph type="ctrTitle"/>
          </p:nvPr>
        </p:nvSpPr>
        <p:spPr>
          <a:xfrm>
            <a:off x="815515" y="1941965"/>
            <a:ext cx="10045883" cy="267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sz="6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MỪNG  THẦY CÔ VÀ CÁC EM ĐẾN VỚI TIẾT HỌC HÔM NAY </a:t>
            </a:r>
          </a:p>
        </p:txBody>
      </p:sp>
      <p:grpSp>
        <p:nvGrpSpPr>
          <p:cNvPr id="711" name="Google Shape;711;p26"/>
          <p:cNvGrpSpPr/>
          <p:nvPr/>
        </p:nvGrpSpPr>
        <p:grpSpPr>
          <a:xfrm rot="-761177">
            <a:off x="10610158" y="2813930"/>
            <a:ext cx="1782900" cy="1782900"/>
            <a:chOff x="2005688" y="3510288"/>
            <a:chExt cx="1344600" cy="1344600"/>
          </a:xfrm>
        </p:grpSpPr>
        <p:sp>
          <p:nvSpPr>
            <p:cNvPr id="712" name="Google Shape;712;p26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15" name="Google Shape;715;p26"/>
          <p:cNvGrpSpPr/>
          <p:nvPr/>
        </p:nvGrpSpPr>
        <p:grpSpPr>
          <a:xfrm rot="732494">
            <a:off x="-226275" y="3560457"/>
            <a:ext cx="1782921" cy="1782921"/>
            <a:chOff x="2005688" y="3510288"/>
            <a:chExt cx="1344600" cy="1344600"/>
          </a:xfrm>
        </p:grpSpPr>
        <p:sp>
          <p:nvSpPr>
            <p:cNvPr id="716" name="Google Shape;716;p26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6675" dir="72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19" name="Google Shape;719;p26"/>
          <p:cNvGrpSpPr/>
          <p:nvPr/>
        </p:nvGrpSpPr>
        <p:grpSpPr>
          <a:xfrm rot="732404">
            <a:off x="296844" y="4029472"/>
            <a:ext cx="682249" cy="679361"/>
            <a:chOff x="1632950" y="4085075"/>
            <a:chExt cx="271700" cy="270550"/>
          </a:xfrm>
        </p:grpSpPr>
        <p:sp>
          <p:nvSpPr>
            <p:cNvPr id="720" name="Google Shape;720;p26"/>
            <p:cNvSpPr/>
            <p:nvPr/>
          </p:nvSpPr>
          <p:spPr>
            <a:xfrm>
              <a:off x="1636075" y="4089275"/>
              <a:ext cx="265000" cy="262325"/>
            </a:xfrm>
            <a:custGeom>
              <a:avLst/>
              <a:gdLst/>
              <a:ahLst/>
              <a:cxnLst/>
              <a:rect l="l" t="t" r="r" b="b"/>
              <a:pathLst>
                <a:path w="10600" h="10493" extrusionOk="0">
                  <a:moveTo>
                    <a:pt x="8828" y="4382"/>
                  </a:moveTo>
                  <a:cubicBezTo>
                    <a:pt x="8896" y="4382"/>
                    <a:pt x="8958" y="4433"/>
                    <a:pt x="8958" y="4516"/>
                  </a:cubicBezTo>
                  <a:lnTo>
                    <a:pt x="8958" y="8726"/>
                  </a:lnTo>
                  <a:cubicBezTo>
                    <a:pt x="8958" y="8798"/>
                    <a:pt x="8886" y="8851"/>
                    <a:pt x="8815" y="8851"/>
                  </a:cubicBezTo>
                  <a:lnTo>
                    <a:pt x="4604" y="8851"/>
                  </a:lnTo>
                  <a:cubicBezTo>
                    <a:pt x="4497" y="8851"/>
                    <a:pt x="4444" y="8709"/>
                    <a:pt x="4515" y="8637"/>
                  </a:cubicBezTo>
                  <a:lnTo>
                    <a:pt x="8726" y="4426"/>
                  </a:lnTo>
                  <a:cubicBezTo>
                    <a:pt x="8756" y="4396"/>
                    <a:pt x="8793" y="4382"/>
                    <a:pt x="8828" y="4382"/>
                  </a:cubicBezTo>
                  <a:close/>
                  <a:moveTo>
                    <a:pt x="10287" y="1"/>
                  </a:moveTo>
                  <a:cubicBezTo>
                    <a:pt x="10254" y="1"/>
                    <a:pt x="10221" y="7"/>
                    <a:pt x="10189" y="19"/>
                  </a:cubicBezTo>
                  <a:cubicBezTo>
                    <a:pt x="10118" y="37"/>
                    <a:pt x="9939" y="251"/>
                    <a:pt x="9886" y="287"/>
                  </a:cubicBezTo>
                  <a:lnTo>
                    <a:pt x="197" y="9975"/>
                  </a:lnTo>
                  <a:cubicBezTo>
                    <a:pt x="1" y="10172"/>
                    <a:pt x="144" y="10493"/>
                    <a:pt x="411" y="10493"/>
                  </a:cubicBezTo>
                  <a:lnTo>
                    <a:pt x="10296" y="10493"/>
                  </a:lnTo>
                  <a:cubicBezTo>
                    <a:pt x="10457" y="10493"/>
                    <a:pt x="10599" y="10368"/>
                    <a:pt x="10599" y="10190"/>
                  </a:cubicBezTo>
                  <a:lnTo>
                    <a:pt x="10599" y="305"/>
                  </a:lnTo>
                  <a:cubicBezTo>
                    <a:pt x="10599" y="129"/>
                    <a:pt x="10442" y="1"/>
                    <a:pt x="10287" y="1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1651250" y="4102225"/>
              <a:ext cx="144100" cy="141875"/>
            </a:xfrm>
            <a:custGeom>
              <a:avLst/>
              <a:gdLst/>
              <a:ahLst/>
              <a:cxnLst/>
              <a:rect l="l" t="t" r="r" b="b"/>
              <a:pathLst>
                <a:path w="5764" h="5675" extrusionOk="0">
                  <a:moveTo>
                    <a:pt x="4194" y="3587"/>
                  </a:moveTo>
                  <a:cubicBezTo>
                    <a:pt x="4479" y="3587"/>
                    <a:pt x="4711" y="3819"/>
                    <a:pt x="4711" y="4105"/>
                  </a:cubicBezTo>
                  <a:cubicBezTo>
                    <a:pt x="4711" y="4390"/>
                    <a:pt x="4479" y="4622"/>
                    <a:pt x="4194" y="4622"/>
                  </a:cubicBezTo>
                  <a:cubicBezTo>
                    <a:pt x="3926" y="4622"/>
                    <a:pt x="3694" y="4390"/>
                    <a:pt x="3694" y="4105"/>
                  </a:cubicBezTo>
                  <a:cubicBezTo>
                    <a:pt x="3694" y="3819"/>
                    <a:pt x="3926" y="3587"/>
                    <a:pt x="4194" y="3587"/>
                  </a:cubicBezTo>
                  <a:close/>
                  <a:moveTo>
                    <a:pt x="5459" y="0"/>
                  </a:moveTo>
                  <a:cubicBezTo>
                    <a:pt x="5411" y="0"/>
                    <a:pt x="5363" y="12"/>
                    <a:pt x="5318" y="37"/>
                  </a:cubicBezTo>
                  <a:cubicBezTo>
                    <a:pt x="5300" y="37"/>
                    <a:pt x="5104" y="233"/>
                    <a:pt x="5086" y="251"/>
                  </a:cubicBezTo>
                  <a:lnTo>
                    <a:pt x="179" y="5157"/>
                  </a:lnTo>
                  <a:cubicBezTo>
                    <a:pt x="1" y="5354"/>
                    <a:pt x="125" y="5675"/>
                    <a:pt x="393" y="5675"/>
                  </a:cubicBezTo>
                  <a:lnTo>
                    <a:pt x="5460" y="5675"/>
                  </a:lnTo>
                  <a:cubicBezTo>
                    <a:pt x="5639" y="5675"/>
                    <a:pt x="5764" y="5532"/>
                    <a:pt x="5764" y="5371"/>
                  </a:cubicBezTo>
                  <a:lnTo>
                    <a:pt x="5764" y="304"/>
                  </a:lnTo>
                  <a:cubicBezTo>
                    <a:pt x="5764" y="126"/>
                    <a:pt x="5616" y="0"/>
                    <a:pt x="5459" y="0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1775700" y="4102225"/>
              <a:ext cx="20100" cy="141875"/>
            </a:xfrm>
            <a:custGeom>
              <a:avLst/>
              <a:gdLst/>
              <a:ahLst/>
              <a:cxnLst/>
              <a:rect l="l" t="t" r="r" b="b"/>
              <a:pathLst>
                <a:path w="804" h="5675" extrusionOk="0">
                  <a:moveTo>
                    <a:pt x="499" y="0"/>
                  </a:moveTo>
                  <a:cubicBezTo>
                    <a:pt x="451" y="0"/>
                    <a:pt x="403" y="12"/>
                    <a:pt x="357" y="37"/>
                  </a:cubicBezTo>
                  <a:cubicBezTo>
                    <a:pt x="357" y="37"/>
                    <a:pt x="268" y="90"/>
                    <a:pt x="250" y="126"/>
                  </a:cubicBezTo>
                  <a:lnTo>
                    <a:pt x="108" y="251"/>
                  </a:lnTo>
                  <a:cubicBezTo>
                    <a:pt x="233" y="304"/>
                    <a:pt x="304" y="411"/>
                    <a:pt x="304" y="536"/>
                  </a:cubicBezTo>
                  <a:lnTo>
                    <a:pt x="304" y="5371"/>
                  </a:lnTo>
                  <a:cubicBezTo>
                    <a:pt x="304" y="5532"/>
                    <a:pt x="161" y="5675"/>
                    <a:pt x="1" y="5675"/>
                  </a:cubicBezTo>
                  <a:lnTo>
                    <a:pt x="500" y="5675"/>
                  </a:lnTo>
                  <a:cubicBezTo>
                    <a:pt x="679" y="5675"/>
                    <a:pt x="804" y="5532"/>
                    <a:pt x="804" y="5371"/>
                  </a:cubicBezTo>
                  <a:lnTo>
                    <a:pt x="804" y="304"/>
                  </a:lnTo>
                  <a:cubicBezTo>
                    <a:pt x="804" y="126"/>
                    <a:pt x="656" y="0"/>
                    <a:pt x="499" y="0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1632950" y="4085075"/>
              <a:ext cx="271700" cy="270550"/>
            </a:xfrm>
            <a:custGeom>
              <a:avLst/>
              <a:gdLst/>
              <a:ahLst/>
              <a:cxnLst/>
              <a:rect l="l" t="t" r="r" b="b"/>
              <a:pathLst>
                <a:path w="10868" h="10822" extrusionOk="0">
                  <a:moveTo>
                    <a:pt x="6210" y="830"/>
                  </a:moveTo>
                  <a:cubicBezTo>
                    <a:pt x="6264" y="847"/>
                    <a:pt x="6335" y="847"/>
                    <a:pt x="6353" y="972"/>
                  </a:cubicBezTo>
                  <a:lnTo>
                    <a:pt x="6353" y="4220"/>
                  </a:lnTo>
                  <a:lnTo>
                    <a:pt x="6353" y="6040"/>
                  </a:lnTo>
                  <a:cubicBezTo>
                    <a:pt x="6353" y="6129"/>
                    <a:pt x="6282" y="6182"/>
                    <a:pt x="6210" y="6182"/>
                  </a:cubicBezTo>
                  <a:lnTo>
                    <a:pt x="1143" y="6182"/>
                  </a:lnTo>
                  <a:cubicBezTo>
                    <a:pt x="1054" y="6182"/>
                    <a:pt x="1018" y="6129"/>
                    <a:pt x="1000" y="6093"/>
                  </a:cubicBezTo>
                  <a:cubicBezTo>
                    <a:pt x="1000" y="6075"/>
                    <a:pt x="982" y="6004"/>
                    <a:pt x="1036" y="5950"/>
                  </a:cubicBezTo>
                  <a:lnTo>
                    <a:pt x="1393" y="5594"/>
                  </a:lnTo>
                  <a:lnTo>
                    <a:pt x="1482" y="5683"/>
                  </a:lnTo>
                  <a:cubicBezTo>
                    <a:pt x="1511" y="5711"/>
                    <a:pt x="1549" y="5730"/>
                    <a:pt x="1590" y="5730"/>
                  </a:cubicBezTo>
                  <a:cubicBezTo>
                    <a:pt x="1626" y="5730"/>
                    <a:pt x="1663" y="5716"/>
                    <a:pt x="1696" y="5683"/>
                  </a:cubicBezTo>
                  <a:cubicBezTo>
                    <a:pt x="1767" y="5629"/>
                    <a:pt x="1767" y="5522"/>
                    <a:pt x="1696" y="5469"/>
                  </a:cubicBezTo>
                  <a:lnTo>
                    <a:pt x="1607" y="5362"/>
                  </a:lnTo>
                  <a:lnTo>
                    <a:pt x="2196" y="4773"/>
                  </a:lnTo>
                  <a:lnTo>
                    <a:pt x="2285" y="4880"/>
                  </a:lnTo>
                  <a:cubicBezTo>
                    <a:pt x="2316" y="4900"/>
                    <a:pt x="2359" y="4921"/>
                    <a:pt x="2406" y="4921"/>
                  </a:cubicBezTo>
                  <a:cubicBezTo>
                    <a:pt x="2441" y="4921"/>
                    <a:pt x="2479" y="4910"/>
                    <a:pt x="2517" y="4880"/>
                  </a:cubicBezTo>
                  <a:cubicBezTo>
                    <a:pt x="2570" y="4808"/>
                    <a:pt x="2570" y="4719"/>
                    <a:pt x="2517" y="4648"/>
                  </a:cubicBezTo>
                  <a:lnTo>
                    <a:pt x="2428" y="4559"/>
                  </a:lnTo>
                  <a:lnTo>
                    <a:pt x="3016" y="3970"/>
                  </a:lnTo>
                  <a:lnTo>
                    <a:pt x="3106" y="4059"/>
                  </a:lnTo>
                  <a:cubicBezTo>
                    <a:pt x="3134" y="4088"/>
                    <a:pt x="3173" y="4106"/>
                    <a:pt x="3217" y="4106"/>
                  </a:cubicBezTo>
                  <a:cubicBezTo>
                    <a:pt x="3255" y="4106"/>
                    <a:pt x="3296" y="4092"/>
                    <a:pt x="3338" y="4059"/>
                  </a:cubicBezTo>
                  <a:cubicBezTo>
                    <a:pt x="3391" y="4006"/>
                    <a:pt x="3391" y="3899"/>
                    <a:pt x="3338" y="3827"/>
                  </a:cubicBezTo>
                  <a:lnTo>
                    <a:pt x="3230" y="3738"/>
                  </a:lnTo>
                  <a:lnTo>
                    <a:pt x="3819" y="3149"/>
                  </a:lnTo>
                  <a:lnTo>
                    <a:pt x="3926" y="3238"/>
                  </a:lnTo>
                  <a:cubicBezTo>
                    <a:pt x="3945" y="3267"/>
                    <a:pt x="3985" y="3285"/>
                    <a:pt x="4029" y="3285"/>
                  </a:cubicBezTo>
                  <a:cubicBezTo>
                    <a:pt x="4066" y="3285"/>
                    <a:pt x="4107" y="3272"/>
                    <a:pt x="4140" y="3238"/>
                  </a:cubicBezTo>
                  <a:cubicBezTo>
                    <a:pt x="4212" y="3185"/>
                    <a:pt x="4212" y="3078"/>
                    <a:pt x="4140" y="3024"/>
                  </a:cubicBezTo>
                  <a:lnTo>
                    <a:pt x="4051" y="2935"/>
                  </a:lnTo>
                  <a:lnTo>
                    <a:pt x="4676" y="2311"/>
                  </a:lnTo>
                  <a:lnTo>
                    <a:pt x="4765" y="2400"/>
                  </a:lnTo>
                  <a:cubicBezTo>
                    <a:pt x="4796" y="2420"/>
                    <a:pt x="4839" y="2441"/>
                    <a:pt x="4886" y="2441"/>
                  </a:cubicBezTo>
                  <a:cubicBezTo>
                    <a:pt x="4921" y="2441"/>
                    <a:pt x="4959" y="2430"/>
                    <a:pt x="4997" y="2400"/>
                  </a:cubicBezTo>
                  <a:cubicBezTo>
                    <a:pt x="5050" y="2328"/>
                    <a:pt x="5050" y="2239"/>
                    <a:pt x="4997" y="2168"/>
                  </a:cubicBezTo>
                  <a:lnTo>
                    <a:pt x="4908" y="2079"/>
                  </a:lnTo>
                  <a:lnTo>
                    <a:pt x="5496" y="1490"/>
                  </a:lnTo>
                  <a:lnTo>
                    <a:pt x="5586" y="1579"/>
                  </a:lnTo>
                  <a:cubicBezTo>
                    <a:pt x="5614" y="1608"/>
                    <a:pt x="5653" y="1626"/>
                    <a:pt x="5697" y="1626"/>
                  </a:cubicBezTo>
                  <a:cubicBezTo>
                    <a:pt x="5735" y="1626"/>
                    <a:pt x="5776" y="1612"/>
                    <a:pt x="5818" y="1579"/>
                  </a:cubicBezTo>
                  <a:cubicBezTo>
                    <a:pt x="5871" y="1525"/>
                    <a:pt x="5871" y="1418"/>
                    <a:pt x="5818" y="1365"/>
                  </a:cubicBezTo>
                  <a:lnTo>
                    <a:pt x="5711" y="1258"/>
                  </a:lnTo>
                  <a:lnTo>
                    <a:pt x="6103" y="883"/>
                  </a:lnTo>
                  <a:cubicBezTo>
                    <a:pt x="6139" y="847"/>
                    <a:pt x="6175" y="830"/>
                    <a:pt x="6210" y="830"/>
                  </a:cubicBezTo>
                  <a:close/>
                  <a:moveTo>
                    <a:pt x="10400" y="0"/>
                  </a:moveTo>
                  <a:cubicBezTo>
                    <a:pt x="10285" y="0"/>
                    <a:pt x="10176" y="52"/>
                    <a:pt x="10082" y="134"/>
                  </a:cubicBezTo>
                  <a:lnTo>
                    <a:pt x="6674" y="3560"/>
                  </a:lnTo>
                  <a:lnTo>
                    <a:pt x="6674" y="972"/>
                  </a:lnTo>
                  <a:cubicBezTo>
                    <a:pt x="6674" y="794"/>
                    <a:pt x="6567" y="633"/>
                    <a:pt x="6389" y="544"/>
                  </a:cubicBezTo>
                  <a:cubicBezTo>
                    <a:pt x="6334" y="522"/>
                    <a:pt x="6278" y="512"/>
                    <a:pt x="6223" y="512"/>
                  </a:cubicBezTo>
                  <a:cubicBezTo>
                    <a:pt x="6097" y="512"/>
                    <a:pt x="5976" y="564"/>
                    <a:pt x="5889" y="651"/>
                  </a:cubicBezTo>
                  <a:lnTo>
                    <a:pt x="822" y="5718"/>
                  </a:lnTo>
                  <a:cubicBezTo>
                    <a:pt x="679" y="5861"/>
                    <a:pt x="643" y="6057"/>
                    <a:pt x="715" y="6236"/>
                  </a:cubicBezTo>
                  <a:cubicBezTo>
                    <a:pt x="804" y="6396"/>
                    <a:pt x="964" y="6504"/>
                    <a:pt x="1143" y="6504"/>
                  </a:cubicBezTo>
                  <a:lnTo>
                    <a:pt x="4248" y="6504"/>
                  </a:lnTo>
                  <a:lnTo>
                    <a:pt x="4569" y="6825"/>
                  </a:lnTo>
                  <a:cubicBezTo>
                    <a:pt x="4589" y="6845"/>
                    <a:pt x="4634" y="6866"/>
                    <a:pt x="4681" y="6866"/>
                  </a:cubicBezTo>
                  <a:cubicBezTo>
                    <a:pt x="4716" y="6866"/>
                    <a:pt x="4753" y="6855"/>
                    <a:pt x="4783" y="6825"/>
                  </a:cubicBezTo>
                  <a:cubicBezTo>
                    <a:pt x="4854" y="6753"/>
                    <a:pt x="4854" y="6664"/>
                    <a:pt x="4783" y="6593"/>
                  </a:cubicBezTo>
                  <a:lnTo>
                    <a:pt x="4694" y="6504"/>
                  </a:lnTo>
                  <a:lnTo>
                    <a:pt x="6210" y="6504"/>
                  </a:lnTo>
                  <a:cubicBezTo>
                    <a:pt x="6460" y="6504"/>
                    <a:pt x="6674" y="6307"/>
                    <a:pt x="6674" y="6040"/>
                  </a:cubicBezTo>
                  <a:lnTo>
                    <a:pt x="6674" y="4612"/>
                  </a:lnTo>
                  <a:cubicBezTo>
                    <a:pt x="6710" y="4660"/>
                    <a:pt x="6769" y="4707"/>
                    <a:pt x="6837" y="4707"/>
                  </a:cubicBezTo>
                  <a:cubicBezTo>
                    <a:pt x="6870" y="4707"/>
                    <a:pt x="6906" y="4695"/>
                    <a:pt x="6942" y="4666"/>
                  </a:cubicBezTo>
                  <a:cubicBezTo>
                    <a:pt x="7013" y="4594"/>
                    <a:pt x="7013" y="4505"/>
                    <a:pt x="6942" y="4434"/>
                  </a:cubicBezTo>
                  <a:lnTo>
                    <a:pt x="6674" y="4166"/>
                  </a:lnTo>
                  <a:lnTo>
                    <a:pt x="6674" y="4006"/>
                  </a:lnTo>
                  <a:lnTo>
                    <a:pt x="7441" y="3221"/>
                  </a:lnTo>
                  <a:lnTo>
                    <a:pt x="7798" y="3577"/>
                  </a:lnTo>
                  <a:cubicBezTo>
                    <a:pt x="7827" y="3606"/>
                    <a:pt x="7866" y="3624"/>
                    <a:pt x="7909" y="3624"/>
                  </a:cubicBezTo>
                  <a:cubicBezTo>
                    <a:pt x="7947" y="3624"/>
                    <a:pt x="7989" y="3611"/>
                    <a:pt x="8030" y="3577"/>
                  </a:cubicBezTo>
                  <a:cubicBezTo>
                    <a:pt x="8084" y="3524"/>
                    <a:pt x="8084" y="3417"/>
                    <a:pt x="8030" y="3363"/>
                  </a:cubicBezTo>
                  <a:lnTo>
                    <a:pt x="7673" y="3006"/>
                  </a:lnTo>
                  <a:lnTo>
                    <a:pt x="8530" y="2150"/>
                  </a:lnTo>
                  <a:lnTo>
                    <a:pt x="8887" y="2507"/>
                  </a:lnTo>
                  <a:cubicBezTo>
                    <a:pt x="8907" y="2527"/>
                    <a:pt x="8952" y="2548"/>
                    <a:pt x="8999" y="2548"/>
                  </a:cubicBezTo>
                  <a:cubicBezTo>
                    <a:pt x="9034" y="2548"/>
                    <a:pt x="9071" y="2537"/>
                    <a:pt x="9101" y="2507"/>
                  </a:cubicBezTo>
                  <a:cubicBezTo>
                    <a:pt x="9172" y="2435"/>
                    <a:pt x="9172" y="2346"/>
                    <a:pt x="9101" y="2275"/>
                  </a:cubicBezTo>
                  <a:lnTo>
                    <a:pt x="8744" y="1918"/>
                  </a:lnTo>
                  <a:lnTo>
                    <a:pt x="9600" y="1062"/>
                  </a:lnTo>
                  <a:lnTo>
                    <a:pt x="9957" y="1418"/>
                  </a:lnTo>
                  <a:cubicBezTo>
                    <a:pt x="9986" y="1447"/>
                    <a:pt x="10025" y="1465"/>
                    <a:pt x="10068" y="1465"/>
                  </a:cubicBezTo>
                  <a:cubicBezTo>
                    <a:pt x="10106" y="1465"/>
                    <a:pt x="10148" y="1452"/>
                    <a:pt x="10189" y="1418"/>
                  </a:cubicBezTo>
                  <a:cubicBezTo>
                    <a:pt x="10243" y="1365"/>
                    <a:pt x="10243" y="1258"/>
                    <a:pt x="10189" y="1204"/>
                  </a:cubicBezTo>
                  <a:lnTo>
                    <a:pt x="9832" y="830"/>
                  </a:lnTo>
                  <a:lnTo>
                    <a:pt x="10296" y="366"/>
                  </a:lnTo>
                  <a:cubicBezTo>
                    <a:pt x="10336" y="326"/>
                    <a:pt x="10375" y="314"/>
                    <a:pt x="10405" y="314"/>
                  </a:cubicBezTo>
                  <a:cubicBezTo>
                    <a:pt x="10430" y="314"/>
                    <a:pt x="10449" y="322"/>
                    <a:pt x="10457" y="330"/>
                  </a:cubicBezTo>
                  <a:cubicBezTo>
                    <a:pt x="10492" y="330"/>
                    <a:pt x="10564" y="366"/>
                    <a:pt x="10564" y="455"/>
                  </a:cubicBezTo>
                  <a:lnTo>
                    <a:pt x="10564" y="10358"/>
                  </a:lnTo>
                  <a:cubicBezTo>
                    <a:pt x="10564" y="10429"/>
                    <a:pt x="10492" y="10500"/>
                    <a:pt x="10403" y="10500"/>
                  </a:cubicBezTo>
                  <a:lnTo>
                    <a:pt x="536" y="10500"/>
                  </a:lnTo>
                  <a:cubicBezTo>
                    <a:pt x="429" y="10500"/>
                    <a:pt x="394" y="10429"/>
                    <a:pt x="394" y="10411"/>
                  </a:cubicBezTo>
                  <a:cubicBezTo>
                    <a:pt x="376" y="10393"/>
                    <a:pt x="358" y="10322"/>
                    <a:pt x="429" y="10250"/>
                  </a:cubicBezTo>
                  <a:lnTo>
                    <a:pt x="911" y="9751"/>
                  </a:lnTo>
                  <a:lnTo>
                    <a:pt x="1268" y="10108"/>
                  </a:lnTo>
                  <a:cubicBezTo>
                    <a:pt x="1296" y="10136"/>
                    <a:pt x="1335" y="10155"/>
                    <a:pt x="1379" y="10155"/>
                  </a:cubicBezTo>
                  <a:cubicBezTo>
                    <a:pt x="1417" y="10155"/>
                    <a:pt x="1458" y="10141"/>
                    <a:pt x="1500" y="10108"/>
                  </a:cubicBezTo>
                  <a:cubicBezTo>
                    <a:pt x="1553" y="10054"/>
                    <a:pt x="1553" y="9947"/>
                    <a:pt x="1500" y="9894"/>
                  </a:cubicBezTo>
                  <a:lnTo>
                    <a:pt x="1143" y="9537"/>
                  </a:lnTo>
                  <a:lnTo>
                    <a:pt x="1999" y="8680"/>
                  </a:lnTo>
                  <a:lnTo>
                    <a:pt x="2356" y="9037"/>
                  </a:lnTo>
                  <a:cubicBezTo>
                    <a:pt x="2387" y="9058"/>
                    <a:pt x="2430" y="9078"/>
                    <a:pt x="2474" y="9078"/>
                  </a:cubicBezTo>
                  <a:cubicBezTo>
                    <a:pt x="2507" y="9078"/>
                    <a:pt x="2540" y="9067"/>
                    <a:pt x="2570" y="9037"/>
                  </a:cubicBezTo>
                  <a:cubicBezTo>
                    <a:pt x="2642" y="8966"/>
                    <a:pt x="2642" y="8877"/>
                    <a:pt x="2570" y="8805"/>
                  </a:cubicBezTo>
                  <a:lnTo>
                    <a:pt x="2213" y="8448"/>
                  </a:lnTo>
                  <a:lnTo>
                    <a:pt x="3123" y="7538"/>
                  </a:lnTo>
                  <a:lnTo>
                    <a:pt x="3480" y="7895"/>
                  </a:lnTo>
                  <a:cubicBezTo>
                    <a:pt x="3509" y="7924"/>
                    <a:pt x="3548" y="7942"/>
                    <a:pt x="3591" y="7942"/>
                  </a:cubicBezTo>
                  <a:cubicBezTo>
                    <a:pt x="3629" y="7942"/>
                    <a:pt x="3671" y="7928"/>
                    <a:pt x="3712" y="7895"/>
                  </a:cubicBezTo>
                  <a:cubicBezTo>
                    <a:pt x="3766" y="7842"/>
                    <a:pt x="3766" y="7735"/>
                    <a:pt x="3712" y="7681"/>
                  </a:cubicBezTo>
                  <a:lnTo>
                    <a:pt x="3355" y="7324"/>
                  </a:lnTo>
                  <a:lnTo>
                    <a:pt x="3605" y="7057"/>
                  </a:lnTo>
                  <a:cubicBezTo>
                    <a:pt x="3712" y="6967"/>
                    <a:pt x="3659" y="6789"/>
                    <a:pt x="3462" y="6771"/>
                  </a:cubicBezTo>
                  <a:cubicBezTo>
                    <a:pt x="3462" y="6771"/>
                    <a:pt x="3445" y="6789"/>
                    <a:pt x="3427" y="6789"/>
                  </a:cubicBezTo>
                  <a:lnTo>
                    <a:pt x="126" y="10108"/>
                  </a:lnTo>
                  <a:cubicBezTo>
                    <a:pt x="90" y="10126"/>
                    <a:pt x="72" y="10161"/>
                    <a:pt x="72" y="10197"/>
                  </a:cubicBezTo>
                  <a:cubicBezTo>
                    <a:pt x="1" y="10554"/>
                    <a:pt x="233" y="10821"/>
                    <a:pt x="536" y="10821"/>
                  </a:cubicBezTo>
                  <a:lnTo>
                    <a:pt x="10707" y="10821"/>
                  </a:lnTo>
                  <a:cubicBezTo>
                    <a:pt x="10796" y="10821"/>
                    <a:pt x="10867" y="10750"/>
                    <a:pt x="10867" y="10661"/>
                  </a:cubicBezTo>
                  <a:lnTo>
                    <a:pt x="10867" y="473"/>
                  </a:lnTo>
                  <a:cubicBezTo>
                    <a:pt x="10867" y="276"/>
                    <a:pt x="10760" y="116"/>
                    <a:pt x="10582" y="45"/>
                  </a:cubicBezTo>
                  <a:cubicBezTo>
                    <a:pt x="10521" y="14"/>
                    <a:pt x="10460" y="0"/>
                    <a:pt x="10400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1742700" y="4194650"/>
              <a:ext cx="120900" cy="119500"/>
            </a:xfrm>
            <a:custGeom>
              <a:avLst/>
              <a:gdLst/>
              <a:ahLst/>
              <a:cxnLst/>
              <a:rect l="l" t="t" r="r" b="b"/>
              <a:pathLst>
                <a:path w="4836" h="4780" extrusionOk="0">
                  <a:moveTo>
                    <a:pt x="4545" y="0"/>
                  </a:moveTo>
                  <a:cubicBezTo>
                    <a:pt x="4468" y="0"/>
                    <a:pt x="4391" y="31"/>
                    <a:pt x="4336" y="86"/>
                  </a:cubicBezTo>
                  <a:lnTo>
                    <a:pt x="107" y="4315"/>
                  </a:lnTo>
                  <a:cubicBezTo>
                    <a:pt x="72" y="4351"/>
                    <a:pt x="72" y="4369"/>
                    <a:pt x="54" y="4404"/>
                  </a:cubicBezTo>
                  <a:cubicBezTo>
                    <a:pt x="0" y="4619"/>
                    <a:pt x="161" y="4779"/>
                    <a:pt x="339" y="4779"/>
                  </a:cubicBezTo>
                  <a:lnTo>
                    <a:pt x="4675" y="4779"/>
                  </a:lnTo>
                  <a:cubicBezTo>
                    <a:pt x="4764" y="4779"/>
                    <a:pt x="4836" y="4708"/>
                    <a:pt x="4836" y="4619"/>
                  </a:cubicBezTo>
                  <a:lnTo>
                    <a:pt x="4836" y="3958"/>
                  </a:lnTo>
                  <a:cubicBezTo>
                    <a:pt x="4836" y="3923"/>
                    <a:pt x="4818" y="3905"/>
                    <a:pt x="4800" y="3887"/>
                  </a:cubicBezTo>
                  <a:cubicBezTo>
                    <a:pt x="4761" y="3848"/>
                    <a:pt x="4718" y="3831"/>
                    <a:pt x="4677" y="3831"/>
                  </a:cubicBezTo>
                  <a:cubicBezTo>
                    <a:pt x="4590" y="3831"/>
                    <a:pt x="4514" y="3908"/>
                    <a:pt x="4514" y="3994"/>
                  </a:cubicBezTo>
                  <a:lnTo>
                    <a:pt x="4514" y="4476"/>
                  </a:lnTo>
                  <a:lnTo>
                    <a:pt x="411" y="4476"/>
                  </a:lnTo>
                  <a:lnTo>
                    <a:pt x="4514" y="354"/>
                  </a:lnTo>
                  <a:lnTo>
                    <a:pt x="4514" y="3245"/>
                  </a:lnTo>
                  <a:cubicBezTo>
                    <a:pt x="4514" y="3330"/>
                    <a:pt x="4590" y="3399"/>
                    <a:pt x="4678" y="3399"/>
                  </a:cubicBezTo>
                  <a:cubicBezTo>
                    <a:pt x="4718" y="3399"/>
                    <a:pt x="4761" y="3385"/>
                    <a:pt x="4800" y="3352"/>
                  </a:cubicBezTo>
                  <a:cubicBezTo>
                    <a:pt x="4818" y="3334"/>
                    <a:pt x="4836" y="3298"/>
                    <a:pt x="4836" y="3280"/>
                  </a:cubicBezTo>
                  <a:lnTo>
                    <a:pt x="4836" y="247"/>
                  </a:lnTo>
                  <a:cubicBezTo>
                    <a:pt x="4836" y="211"/>
                    <a:pt x="4818" y="176"/>
                    <a:pt x="4800" y="158"/>
                  </a:cubicBezTo>
                  <a:cubicBezTo>
                    <a:pt x="4740" y="49"/>
                    <a:pt x="4642" y="0"/>
                    <a:pt x="4545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1739575" y="4187875"/>
              <a:ext cx="33475" cy="33475"/>
            </a:xfrm>
            <a:custGeom>
              <a:avLst/>
              <a:gdLst/>
              <a:ahLst/>
              <a:cxnLst/>
              <a:rect l="l" t="t" r="r" b="b"/>
              <a:pathLst>
                <a:path w="1339" h="1339" extrusionOk="0">
                  <a:moveTo>
                    <a:pt x="661" y="322"/>
                  </a:moveTo>
                  <a:cubicBezTo>
                    <a:pt x="857" y="322"/>
                    <a:pt x="1017" y="482"/>
                    <a:pt x="1017" y="679"/>
                  </a:cubicBezTo>
                  <a:cubicBezTo>
                    <a:pt x="1017" y="875"/>
                    <a:pt x="857" y="1036"/>
                    <a:pt x="661" y="1036"/>
                  </a:cubicBezTo>
                  <a:cubicBezTo>
                    <a:pt x="464" y="1036"/>
                    <a:pt x="322" y="875"/>
                    <a:pt x="322" y="679"/>
                  </a:cubicBezTo>
                  <a:cubicBezTo>
                    <a:pt x="322" y="482"/>
                    <a:pt x="464" y="322"/>
                    <a:pt x="661" y="322"/>
                  </a:cubicBezTo>
                  <a:close/>
                  <a:moveTo>
                    <a:pt x="661" y="1"/>
                  </a:moveTo>
                  <a:cubicBezTo>
                    <a:pt x="304" y="1"/>
                    <a:pt x="0" y="304"/>
                    <a:pt x="0" y="679"/>
                  </a:cubicBezTo>
                  <a:cubicBezTo>
                    <a:pt x="0" y="1053"/>
                    <a:pt x="304" y="1339"/>
                    <a:pt x="661" y="1339"/>
                  </a:cubicBezTo>
                  <a:cubicBezTo>
                    <a:pt x="1035" y="1339"/>
                    <a:pt x="1339" y="1053"/>
                    <a:pt x="1339" y="679"/>
                  </a:cubicBezTo>
                  <a:cubicBezTo>
                    <a:pt x="1339" y="304"/>
                    <a:pt x="1035" y="1"/>
                    <a:pt x="66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727" name="Google Shape;727;p26"/>
          <p:cNvSpPr/>
          <p:nvPr/>
        </p:nvSpPr>
        <p:spPr>
          <a:xfrm>
            <a:off x="784567" y="1345367"/>
            <a:ext cx="332800" cy="3332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8" name="Google Shape;728;p26"/>
          <p:cNvSpPr/>
          <p:nvPr/>
        </p:nvSpPr>
        <p:spPr>
          <a:xfrm>
            <a:off x="1603567" y="552733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9" name="Google Shape;729;p26"/>
          <p:cNvSpPr/>
          <p:nvPr/>
        </p:nvSpPr>
        <p:spPr>
          <a:xfrm rot="2700000">
            <a:off x="10130192" y="5159376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31" name="Google Shape;731;p26"/>
          <p:cNvGrpSpPr/>
          <p:nvPr/>
        </p:nvGrpSpPr>
        <p:grpSpPr>
          <a:xfrm rot="-761314">
            <a:off x="11104816" y="3280107"/>
            <a:ext cx="738432" cy="744491"/>
            <a:chOff x="5114950" y="3653950"/>
            <a:chExt cx="268125" cy="270325"/>
          </a:xfrm>
        </p:grpSpPr>
        <p:sp>
          <p:nvSpPr>
            <p:cNvPr id="732" name="Google Shape;732;p26"/>
            <p:cNvSpPr/>
            <p:nvPr/>
          </p:nvSpPr>
          <p:spPr>
            <a:xfrm>
              <a:off x="5209075" y="3838175"/>
              <a:ext cx="82100" cy="82100"/>
            </a:xfrm>
            <a:custGeom>
              <a:avLst/>
              <a:gdLst/>
              <a:ahLst/>
              <a:cxnLst/>
              <a:rect l="l" t="t" r="r" b="b"/>
              <a:pathLst>
                <a:path w="3284" h="3284" extrusionOk="0">
                  <a:moveTo>
                    <a:pt x="1642" y="0"/>
                  </a:moveTo>
                  <a:cubicBezTo>
                    <a:pt x="732" y="0"/>
                    <a:pt x="0" y="732"/>
                    <a:pt x="0" y="1642"/>
                  </a:cubicBezTo>
                  <a:cubicBezTo>
                    <a:pt x="0" y="2552"/>
                    <a:pt x="732" y="3283"/>
                    <a:pt x="1642" y="3283"/>
                  </a:cubicBezTo>
                  <a:cubicBezTo>
                    <a:pt x="2552" y="3283"/>
                    <a:pt x="3284" y="2552"/>
                    <a:pt x="3284" y="1642"/>
                  </a:cubicBezTo>
                  <a:cubicBezTo>
                    <a:pt x="3284" y="732"/>
                    <a:pt x="2552" y="0"/>
                    <a:pt x="1642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3" name="Google Shape;733;p26"/>
            <p:cNvSpPr/>
            <p:nvPr/>
          </p:nvSpPr>
          <p:spPr>
            <a:xfrm>
              <a:off x="5118525" y="3657950"/>
              <a:ext cx="260975" cy="180300"/>
            </a:xfrm>
            <a:custGeom>
              <a:avLst/>
              <a:gdLst/>
              <a:ahLst/>
              <a:cxnLst/>
              <a:rect l="l" t="t" r="r" b="b"/>
              <a:pathLst>
                <a:path w="10439" h="7212" extrusionOk="0">
                  <a:moveTo>
                    <a:pt x="5264" y="1"/>
                  </a:moveTo>
                  <a:lnTo>
                    <a:pt x="0" y="5228"/>
                  </a:lnTo>
                  <a:cubicBezTo>
                    <a:pt x="1249" y="6406"/>
                    <a:pt x="3034" y="7155"/>
                    <a:pt x="5014" y="7209"/>
                  </a:cubicBezTo>
                  <a:cubicBezTo>
                    <a:pt x="5085" y="7211"/>
                    <a:pt x="5156" y="7212"/>
                    <a:pt x="5226" y="7212"/>
                  </a:cubicBezTo>
                  <a:cubicBezTo>
                    <a:pt x="7300" y="7212"/>
                    <a:pt x="9161" y="6454"/>
                    <a:pt x="10438" y="5246"/>
                  </a:cubicBezTo>
                  <a:lnTo>
                    <a:pt x="52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5114950" y="3653950"/>
              <a:ext cx="268125" cy="270325"/>
            </a:xfrm>
            <a:custGeom>
              <a:avLst/>
              <a:gdLst/>
              <a:ahLst/>
              <a:cxnLst/>
              <a:rect l="l" t="t" r="r" b="b"/>
              <a:pathLst>
                <a:path w="10725" h="10813" extrusionOk="0">
                  <a:moveTo>
                    <a:pt x="5407" y="0"/>
                  </a:moveTo>
                  <a:cubicBezTo>
                    <a:pt x="5353" y="0"/>
                    <a:pt x="5318" y="18"/>
                    <a:pt x="5300" y="54"/>
                  </a:cubicBezTo>
                  <a:lnTo>
                    <a:pt x="36" y="5281"/>
                  </a:lnTo>
                  <a:cubicBezTo>
                    <a:pt x="1" y="5317"/>
                    <a:pt x="1" y="5353"/>
                    <a:pt x="1" y="5406"/>
                  </a:cubicBezTo>
                  <a:cubicBezTo>
                    <a:pt x="1" y="5442"/>
                    <a:pt x="19" y="5478"/>
                    <a:pt x="36" y="5513"/>
                  </a:cubicBezTo>
                  <a:cubicBezTo>
                    <a:pt x="697" y="6120"/>
                    <a:pt x="1464" y="6602"/>
                    <a:pt x="2320" y="6941"/>
                  </a:cubicBezTo>
                  <a:cubicBezTo>
                    <a:pt x="2998" y="7226"/>
                    <a:pt x="3712" y="7387"/>
                    <a:pt x="4461" y="7476"/>
                  </a:cubicBezTo>
                  <a:cubicBezTo>
                    <a:pt x="3944" y="7797"/>
                    <a:pt x="3605" y="8368"/>
                    <a:pt x="3605" y="9011"/>
                  </a:cubicBezTo>
                  <a:cubicBezTo>
                    <a:pt x="3605" y="9207"/>
                    <a:pt x="3641" y="9403"/>
                    <a:pt x="3694" y="9582"/>
                  </a:cubicBezTo>
                  <a:cubicBezTo>
                    <a:pt x="3724" y="9656"/>
                    <a:pt x="3791" y="9693"/>
                    <a:pt x="3864" y="9693"/>
                  </a:cubicBezTo>
                  <a:cubicBezTo>
                    <a:pt x="3878" y="9693"/>
                    <a:pt x="3893" y="9692"/>
                    <a:pt x="3908" y="9689"/>
                  </a:cubicBezTo>
                  <a:cubicBezTo>
                    <a:pt x="3980" y="9653"/>
                    <a:pt x="4033" y="9564"/>
                    <a:pt x="3997" y="9474"/>
                  </a:cubicBezTo>
                  <a:cubicBezTo>
                    <a:pt x="3944" y="9296"/>
                    <a:pt x="3908" y="9100"/>
                    <a:pt x="3926" y="8903"/>
                  </a:cubicBezTo>
                  <a:cubicBezTo>
                    <a:pt x="3980" y="8172"/>
                    <a:pt x="4568" y="7583"/>
                    <a:pt x="5300" y="7530"/>
                  </a:cubicBezTo>
                  <a:cubicBezTo>
                    <a:pt x="5334" y="7527"/>
                    <a:pt x="5368" y="7526"/>
                    <a:pt x="5401" y="7526"/>
                  </a:cubicBezTo>
                  <a:cubicBezTo>
                    <a:pt x="6161" y="7526"/>
                    <a:pt x="6802" y="8098"/>
                    <a:pt x="6888" y="8850"/>
                  </a:cubicBezTo>
                  <a:lnTo>
                    <a:pt x="5407" y="8850"/>
                  </a:lnTo>
                  <a:cubicBezTo>
                    <a:pt x="5336" y="8850"/>
                    <a:pt x="5264" y="8921"/>
                    <a:pt x="5246" y="8993"/>
                  </a:cubicBezTo>
                  <a:cubicBezTo>
                    <a:pt x="5229" y="9082"/>
                    <a:pt x="5318" y="9171"/>
                    <a:pt x="5407" y="9171"/>
                  </a:cubicBezTo>
                  <a:lnTo>
                    <a:pt x="6888" y="9171"/>
                  </a:lnTo>
                  <a:cubicBezTo>
                    <a:pt x="6799" y="9921"/>
                    <a:pt x="6174" y="10491"/>
                    <a:pt x="5407" y="10491"/>
                  </a:cubicBezTo>
                  <a:cubicBezTo>
                    <a:pt x="5014" y="10491"/>
                    <a:pt x="4640" y="10349"/>
                    <a:pt x="4354" y="10063"/>
                  </a:cubicBezTo>
                  <a:cubicBezTo>
                    <a:pt x="4328" y="10036"/>
                    <a:pt x="4287" y="10023"/>
                    <a:pt x="4247" y="10023"/>
                  </a:cubicBezTo>
                  <a:cubicBezTo>
                    <a:pt x="4207" y="10023"/>
                    <a:pt x="4167" y="10036"/>
                    <a:pt x="4140" y="10063"/>
                  </a:cubicBezTo>
                  <a:cubicBezTo>
                    <a:pt x="4069" y="10135"/>
                    <a:pt x="4069" y="10224"/>
                    <a:pt x="4140" y="10295"/>
                  </a:cubicBezTo>
                  <a:cubicBezTo>
                    <a:pt x="4479" y="10616"/>
                    <a:pt x="4925" y="10813"/>
                    <a:pt x="5407" y="10813"/>
                  </a:cubicBezTo>
                  <a:cubicBezTo>
                    <a:pt x="6406" y="10813"/>
                    <a:pt x="7227" y="9974"/>
                    <a:pt x="7209" y="8957"/>
                  </a:cubicBezTo>
                  <a:cubicBezTo>
                    <a:pt x="7191" y="8333"/>
                    <a:pt x="6852" y="7779"/>
                    <a:pt x="6335" y="7476"/>
                  </a:cubicBezTo>
                  <a:cubicBezTo>
                    <a:pt x="7994" y="7280"/>
                    <a:pt x="9546" y="6602"/>
                    <a:pt x="10671" y="5513"/>
                  </a:cubicBezTo>
                  <a:cubicBezTo>
                    <a:pt x="10706" y="5496"/>
                    <a:pt x="10724" y="5460"/>
                    <a:pt x="10724" y="5406"/>
                  </a:cubicBezTo>
                  <a:cubicBezTo>
                    <a:pt x="10724" y="5371"/>
                    <a:pt x="10706" y="5317"/>
                    <a:pt x="10688" y="5299"/>
                  </a:cubicBezTo>
                  <a:lnTo>
                    <a:pt x="8155" y="2730"/>
                  </a:lnTo>
                  <a:cubicBezTo>
                    <a:pt x="8119" y="2703"/>
                    <a:pt x="8079" y="2690"/>
                    <a:pt x="8039" y="2690"/>
                  </a:cubicBezTo>
                  <a:cubicBezTo>
                    <a:pt x="7999" y="2690"/>
                    <a:pt x="7958" y="2703"/>
                    <a:pt x="7923" y="2730"/>
                  </a:cubicBezTo>
                  <a:cubicBezTo>
                    <a:pt x="7869" y="2801"/>
                    <a:pt x="7869" y="2891"/>
                    <a:pt x="7923" y="2962"/>
                  </a:cubicBezTo>
                  <a:lnTo>
                    <a:pt x="10332" y="5406"/>
                  </a:lnTo>
                  <a:cubicBezTo>
                    <a:pt x="9100" y="6530"/>
                    <a:pt x="7370" y="7173"/>
                    <a:pt x="5568" y="7208"/>
                  </a:cubicBezTo>
                  <a:lnTo>
                    <a:pt x="5568" y="5727"/>
                  </a:lnTo>
                  <a:cubicBezTo>
                    <a:pt x="5568" y="5656"/>
                    <a:pt x="5514" y="5585"/>
                    <a:pt x="5425" y="5567"/>
                  </a:cubicBezTo>
                  <a:cubicBezTo>
                    <a:pt x="5336" y="5567"/>
                    <a:pt x="5246" y="5638"/>
                    <a:pt x="5246" y="5727"/>
                  </a:cubicBezTo>
                  <a:lnTo>
                    <a:pt x="5246" y="7208"/>
                  </a:lnTo>
                  <a:lnTo>
                    <a:pt x="5157" y="7208"/>
                  </a:lnTo>
                  <a:cubicBezTo>
                    <a:pt x="4212" y="7173"/>
                    <a:pt x="3284" y="6994"/>
                    <a:pt x="2445" y="6655"/>
                  </a:cubicBezTo>
                  <a:cubicBezTo>
                    <a:pt x="1660" y="6334"/>
                    <a:pt x="964" y="5924"/>
                    <a:pt x="375" y="5388"/>
                  </a:cubicBezTo>
                  <a:lnTo>
                    <a:pt x="5407" y="393"/>
                  </a:lnTo>
                  <a:lnTo>
                    <a:pt x="7405" y="2427"/>
                  </a:lnTo>
                  <a:cubicBezTo>
                    <a:pt x="7441" y="2453"/>
                    <a:pt x="7481" y="2467"/>
                    <a:pt x="7521" y="2467"/>
                  </a:cubicBezTo>
                  <a:cubicBezTo>
                    <a:pt x="7561" y="2467"/>
                    <a:pt x="7602" y="2453"/>
                    <a:pt x="7637" y="2427"/>
                  </a:cubicBezTo>
                  <a:cubicBezTo>
                    <a:pt x="7691" y="2373"/>
                    <a:pt x="7691" y="2266"/>
                    <a:pt x="7637" y="2195"/>
                  </a:cubicBezTo>
                  <a:lnTo>
                    <a:pt x="5514" y="54"/>
                  </a:lnTo>
                  <a:cubicBezTo>
                    <a:pt x="5478" y="18"/>
                    <a:pt x="5443" y="0"/>
                    <a:pt x="540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5" name="Google Shape;735;p26"/>
            <p:cNvSpPr/>
            <p:nvPr/>
          </p:nvSpPr>
          <p:spPr>
            <a:xfrm>
              <a:off x="5246100" y="3714600"/>
              <a:ext cx="8050" cy="8550"/>
            </a:xfrm>
            <a:custGeom>
              <a:avLst/>
              <a:gdLst/>
              <a:ahLst/>
              <a:cxnLst/>
              <a:rect l="l" t="t" r="r" b="b"/>
              <a:pathLst>
                <a:path w="322" h="342" extrusionOk="0">
                  <a:moveTo>
                    <a:pt x="143" y="1"/>
                  </a:moveTo>
                  <a:cubicBezTo>
                    <a:pt x="54" y="18"/>
                    <a:pt x="0" y="90"/>
                    <a:pt x="0" y="161"/>
                  </a:cubicBezTo>
                  <a:lnTo>
                    <a:pt x="0" y="179"/>
                  </a:lnTo>
                  <a:cubicBezTo>
                    <a:pt x="0" y="250"/>
                    <a:pt x="54" y="322"/>
                    <a:pt x="143" y="340"/>
                  </a:cubicBezTo>
                  <a:cubicBezTo>
                    <a:pt x="151" y="341"/>
                    <a:pt x="159" y="342"/>
                    <a:pt x="166" y="342"/>
                  </a:cubicBezTo>
                  <a:cubicBezTo>
                    <a:pt x="247" y="342"/>
                    <a:pt x="322" y="260"/>
                    <a:pt x="322" y="179"/>
                  </a:cubicBezTo>
                  <a:lnTo>
                    <a:pt x="322" y="161"/>
                  </a:lnTo>
                  <a:cubicBezTo>
                    <a:pt x="322" y="72"/>
                    <a:pt x="232" y="1"/>
                    <a:pt x="143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" name="Google Shape;736;p26"/>
            <p:cNvSpPr/>
            <p:nvPr/>
          </p:nvSpPr>
          <p:spPr>
            <a:xfrm>
              <a:off x="5246100" y="3695350"/>
              <a:ext cx="8050" cy="8575"/>
            </a:xfrm>
            <a:custGeom>
              <a:avLst/>
              <a:gdLst/>
              <a:ahLst/>
              <a:cxnLst/>
              <a:rect l="l" t="t" r="r" b="b"/>
              <a:pathLst>
                <a:path w="322" h="343" extrusionOk="0">
                  <a:moveTo>
                    <a:pt x="171" y="1"/>
                  </a:moveTo>
                  <a:cubicBezTo>
                    <a:pt x="162" y="1"/>
                    <a:pt x="152" y="2"/>
                    <a:pt x="143" y="3"/>
                  </a:cubicBezTo>
                  <a:cubicBezTo>
                    <a:pt x="54" y="3"/>
                    <a:pt x="0" y="75"/>
                    <a:pt x="0" y="164"/>
                  </a:cubicBezTo>
                  <a:cubicBezTo>
                    <a:pt x="0" y="253"/>
                    <a:pt x="54" y="325"/>
                    <a:pt x="143" y="342"/>
                  </a:cubicBezTo>
                  <a:cubicBezTo>
                    <a:pt x="232" y="342"/>
                    <a:pt x="322" y="271"/>
                    <a:pt x="322" y="182"/>
                  </a:cubicBezTo>
                  <a:lnTo>
                    <a:pt x="322" y="164"/>
                  </a:lnTo>
                  <a:cubicBezTo>
                    <a:pt x="322" y="68"/>
                    <a:pt x="250" y="1"/>
                    <a:pt x="17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" name="Google Shape;737;p26"/>
            <p:cNvSpPr/>
            <p:nvPr/>
          </p:nvSpPr>
          <p:spPr>
            <a:xfrm>
              <a:off x="5246100" y="3675750"/>
              <a:ext cx="8050" cy="8550"/>
            </a:xfrm>
            <a:custGeom>
              <a:avLst/>
              <a:gdLst/>
              <a:ahLst/>
              <a:cxnLst/>
              <a:rect l="l" t="t" r="r" b="b"/>
              <a:pathLst>
                <a:path w="322" h="342" extrusionOk="0">
                  <a:moveTo>
                    <a:pt x="166" y="0"/>
                  </a:moveTo>
                  <a:cubicBezTo>
                    <a:pt x="159" y="0"/>
                    <a:pt x="151" y="1"/>
                    <a:pt x="143" y="2"/>
                  </a:cubicBezTo>
                  <a:cubicBezTo>
                    <a:pt x="54" y="20"/>
                    <a:pt x="0" y="92"/>
                    <a:pt x="0" y="163"/>
                  </a:cubicBezTo>
                  <a:lnTo>
                    <a:pt x="0" y="181"/>
                  </a:lnTo>
                  <a:cubicBezTo>
                    <a:pt x="0" y="252"/>
                    <a:pt x="54" y="323"/>
                    <a:pt x="143" y="341"/>
                  </a:cubicBezTo>
                  <a:cubicBezTo>
                    <a:pt x="232" y="341"/>
                    <a:pt x="322" y="270"/>
                    <a:pt x="322" y="181"/>
                  </a:cubicBezTo>
                  <a:lnTo>
                    <a:pt x="322" y="163"/>
                  </a:lnTo>
                  <a:cubicBezTo>
                    <a:pt x="322" y="81"/>
                    <a:pt x="247" y="0"/>
                    <a:pt x="16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" name="Google Shape;738;p26"/>
            <p:cNvSpPr/>
            <p:nvPr/>
          </p:nvSpPr>
          <p:spPr>
            <a:xfrm>
              <a:off x="5246100" y="3734150"/>
              <a:ext cx="8050" cy="8200"/>
            </a:xfrm>
            <a:custGeom>
              <a:avLst/>
              <a:gdLst/>
              <a:ahLst/>
              <a:cxnLst/>
              <a:rect l="l" t="t" r="r" b="b"/>
              <a:pathLst>
                <a:path w="322" h="328" extrusionOk="0">
                  <a:moveTo>
                    <a:pt x="171" y="1"/>
                  </a:moveTo>
                  <a:cubicBezTo>
                    <a:pt x="162" y="1"/>
                    <a:pt x="152" y="2"/>
                    <a:pt x="143" y="4"/>
                  </a:cubicBezTo>
                  <a:cubicBezTo>
                    <a:pt x="54" y="4"/>
                    <a:pt x="0" y="75"/>
                    <a:pt x="0" y="164"/>
                  </a:cubicBezTo>
                  <a:cubicBezTo>
                    <a:pt x="0" y="253"/>
                    <a:pt x="54" y="325"/>
                    <a:pt x="143" y="325"/>
                  </a:cubicBezTo>
                  <a:cubicBezTo>
                    <a:pt x="152" y="327"/>
                    <a:pt x="162" y="328"/>
                    <a:pt x="171" y="328"/>
                  </a:cubicBezTo>
                  <a:cubicBezTo>
                    <a:pt x="250" y="328"/>
                    <a:pt x="322" y="262"/>
                    <a:pt x="322" y="182"/>
                  </a:cubicBezTo>
                  <a:lnTo>
                    <a:pt x="322" y="146"/>
                  </a:lnTo>
                  <a:cubicBezTo>
                    <a:pt x="322" y="67"/>
                    <a:pt x="250" y="1"/>
                    <a:pt x="17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" name="Google Shape;739;p26"/>
            <p:cNvSpPr/>
            <p:nvPr/>
          </p:nvSpPr>
          <p:spPr>
            <a:xfrm>
              <a:off x="5246100" y="3773425"/>
              <a:ext cx="8050" cy="8550"/>
            </a:xfrm>
            <a:custGeom>
              <a:avLst/>
              <a:gdLst/>
              <a:ahLst/>
              <a:cxnLst/>
              <a:rect l="l" t="t" r="r" b="b"/>
              <a:pathLst>
                <a:path w="322" h="342" extrusionOk="0">
                  <a:moveTo>
                    <a:pt x="171" y="0"/>
                  </a:moveTo>
                  <a:cubicBezTo>
                    <a:pt x="162" y="0"/>
                    <a:pt x="152" y="1"/>
                    <a:pt x="143" y="3"/>
                  </a:cubicBezTo>
                  <a:cubicBezTo>
                    <a:pt x="54" y="3"/>
                    <a:pt x="0" y="74"/>
                    <a:pt x="0" y="163"/>
                  </a:cubicBezTo>
                  <a:cubicBezTo>
                    <a:pt x="0" y="253"/>
                    <a:pt x="54" y="324"/>
                    <a:pt x="143" y="342"/>
                  </a:cubicBezTo>
                  <a:cubicBezTo>
                    <a:pt x="232" y="342"/>
                    <a:pt x="322" y="270"/>
                    <a:pt x="322" y="181"/>
                  </a:cubicBezTo>
                  <a:lnTo>
                    <a:pt x="322" y="163"/>
                  </a:lnTo>
                  <a:cubicBezTo>
                    <a:pt x="322" y="67"/>
                    <a:pt x="250" y="0"/>
                    <a:pt x="171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" name="Google Shape;740;p26"/>
            <p:cNvSpPr/>
            <p:nvPr/>
          </p:nvSpPr>
          <p:spPr>
            <a:xfrm>
              <a:off x="5246100" y="3752525"/>
              <a:ext cx="8050" cy="8550"/>
            </a:xfrm>
            <a:custGeom>
              <a:avLst/>
              <a:gdLst/>
              <a:ahLst/>
              <a:cxnLst/>
              <a:rect l="l" t="t" r="r" b="b"/>
              <a:pathLst>
                <a:path w="322" h="342" extrusionOk="0">
                  <a:moveTo>
                    <a:pt x="143" y="0"/>
                  </a:moveTo>
                  <a:cubicBezTo>
                    <a:pt x="54" y="18"/>
                    <a:pt x="0" y="89"/>
                    <a:pt x="0" y="161"/>
                  </a:cubicBezTo>
                  <a:lnTo>
                    <a:pt x="0" y="179"/>
                  </a:lnTo>
                  <a:cubicBezTo>
                    <a:pt x="0" y="250"/>
                    <a:pt x="54" y="339"/>
                    <a:pt x="143" y="339"/>
                  </a:cubicBezTo>
                  <a:cubicBezTo>
                    <a:pt x="152" y="341"/>
                    <a:pt x="162" y="342"/>
                    <a:pt x="171" y="342"/>
                  </a:cubicBezTo>
                  <a:cubicBezTo>
                    <a:pt x="250" y="342"/>
                    <a:pt x="322" y="275"/>
                    <a:pt x="322" y="179"/>
                  </a:cubicBezTo>
                  <a:lnTo>
                    <a:pt x="322" y="161"/>
                  </a:lnTo>
                  <a:cubicBezTo>
                    <a:pt x="322" y="72"/>
                    <a:pt x="232" y="0"/>
                    <a:pt x="143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1" name="Google Shape;741;p26"/>
            <p:cNvSpPr/>
            <p:nvPr/>
          </p:nvSpPr>
          <p:spPr>
            <a:xfrm>
              <a:off x="5305875" y="3864025"/>
              <a:ext cx="15625" cy="30875"/>
            </a:xfrm>
            <a:custGeom>
              <a:avLst/>
              <a:gdLst/>
              <a:ahLst/>
              <a:cxnLst/>
              <a:rect l="l" t="t" r="r" b="b"/>
              <a:pathLst>
                <a:path w="625" h="1235" extrusionOk="0">
                  <a:moveTo>
                    <a:pt x="464" y="1"/>
                  </a:moveTo>
                  <a:cubicBezTo>
                    <a:pt x="429" y="1"/>
                    <a:pt x="393" y="19"/>
                    <a:pt x="357" y="54"/>
                  </a:cubicBezTo>
                  <a:cubicBezTo>
                    <a:pt x="357" y="54"/>
                    <a:pt x="321" y="54"/>
                    <a:pt x="286" y="90"/>
                  </a:cubicBezTo>
                  <a:cubicBezTo>
                    <a:pt x="271" y="46"/>
                    <a:pt x="220" y="14"/>
                    <a:pt x="163" y="14"/>
                  </a:cubicBezTo>
                  <a:cubicBezTo>
                    <a:pt x="151" y="14"/>
                    <a:pt x="138" y="16"/>
                    <a:pt x="125" y="19"/>
                  </a:cubicBezTo>
                  <a:cubicBezTo>
                    <a:pt x="54" y="19"/>
                    <a:pt x="0" y="90"/>
                    <a:pt x="0" y="179"/>
                  </a:cubicBezTo>
                  <a:lnTo>
                    <a:pt x="0" y="1071"/>
                  </a:lnTo>
                  <a:cubicBezTo>
                    <a:pt x="0" y="1143"/>
                    <a:pt x="54" y="1214"/>
                    <a:pt x="143" y="1232"/>
                  </a:cubicBezTo>
                  <a:cubicBezTo>
                    <a:pt x="151" y="1234"/>
                    <a:pt x="159" y="1234"/>
                    <a:pt x="166" y="1234"/>
                  </a:cubicBezTo>
                  <a:cubicBezTo>
                    <a:pt x="247" y="1234"/>
                    <a:pt x="321" y="1153"/>
                    <a:pt x="321" y="1071"/>
                  </a:cubicBezTo>
                  <a:lnTo>
                    <a:pt x="321" y="536"/>
                  </a:lnTo>
                  <a:cubicBezTo>
                    <a:pt x="321" y="536"/>
                    <a:pt x="321" y="500"/>
                    <a:pt x="411" y="411"/>
                  </a:cubicBezTo>
                  <a:cubicBezTo>
                    <a:pt x="464" y="358"/>
                    <a:pt x="500" y="340"/>
                    <a:pt x="500" y="340"/>
                  </a:cubicBezTo>
                  <a:cubicBezTo>
                    <a:pt x="500" y="340"/>
                    <a:pt x="625" y="251"/>
                    <a:pt x="625" y="179"/>
                  </a:cubicBezTo>
                  <a:cubicBezTo>
                    <a:pt x="625" y="90"/>
                    <a:pt x="553" y="1"/>
                    <a:pt x="46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42" name="Google Shape;742;p26"/>
          <p:cNvGrpSpPr/>
          <p:nvPr/>
        </p:nvGrpSpPr>
        <p:grpSpPr>
          <a:xfrm rot="-972819">
            <a:off x="442316" y="5166003"/>
            <a:ext cx="1783040" cy="1783040"/>
            <a:chOff x="2005688" y="3510288"/>
            <a:chExt cx="1344600" cy="1344600"/>
          </a:xfrm>
        </p:grpSpPr>
        <p:sp>
          <p:nvSpPr>
            <p:cNvPr id="743" name="Google Shape;743;p26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46" name="Google Shape;746;p26"/>
          <p:cNvGrpSpPr/>
          <p:nvPr/>
        </p:nvGrpSpPr>
        <p:grpSpPr>
          <a:xfrm rot="-972784">
            <a:off x="871135" y="5664280"/>
            <a:ext cx="803060" cy="800400"/>
            <a:chOff x="1054425" y="2791250"/>
            <a:chExt cx="271675" cy="270775"/>
          </a:xfrm>
        </p:grpSpPr>
        <p:sp>
          <p:nvSpPr>
            <p:cNvPr id="747" name="Google Shape;747;p26"/>
            <p:cNvSpPr/>
            <p:nvPr/>
          </p:nvSpPr>
          <p:spPr>
            <a:xfrm>
              <a:off x="1057975" y="2997250"/>
              <a:ext cx="263200" cy="34100"/>
            </a:xfrm>
            <a:custGeom>
              <a:avLst/>
              <a:gdLst/>
              <a:ahLst/>
              <a:cxnLst/>
              <a:rect l="l" t="t" r="r" b="b"/>
              <a:pathLst>
                <a:path w="10528" h="1364" extrusionOk="0">
                  <a:moveTo>
                    <a:pt x="9625" y="0"/>
                  </a:moveTo>
                  <a:cubicBezTo>
                    <a:pt x="9567" y="0"/>
                    <a:pt x="9511" y="46"/>
                    <a:pt x="9511" y="111"/>
                  </a:cubicBezTo>
                  <a:lnTo>
                    <a:pt x="9511" y="343"/>
                  </a:lnTo>
                  <a:lnTo>
                    <a:pt x="1" y="343"/>
                  </a:lnTo>
                  <a:lnTo>
                    <a:pt x="1" y="1003"/>
                  </a:lnTo>
                  <a:lnTo>
                    <a:pt x="9511" y="1003"/>
                  </a:lnTo>
                  <a:lnTo>
                    <a:pt x="9511" y="1253"/>
                  </a:lnTo>
                  <a:cubicBezTo>
                    <a:pt x="9511" y="1317"/>
                    <a:pt x="9567" y="1363"/>
                    <a:pt x="9625" y="1363"/>
                  </a:cubicBezTo>
                  <a:cubicBezTo>
                    <a:pt x="9647" y="1363"/>
                    <a:pt x="9670" y="1357"/>
                    <a:pt x="9689" y="1342"/>
                  </a:cubicBezTo>
                  <a:lnTo>
                    <a:pt x="10457" y="771"/>
                  </a:lnTo>
                  <a:cubicBezTo>
                    <a:pt x="10528" y="717"/>
                    <a:pt x="10528" y="628"/>
                    <a:pt x="10457" y="592"/>
                  </a:cubicBezTo>
                  <a:lnTo>
                    <a:pt x="9689" y="22"/>
                  </a:lnTo>
                  <a:cubicBezTo>
                    <a:pt x="9670" y="7"/>
                    <a:pt x="9647" y="0"/>
                    <a:pt x="9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1171275" y="2795150"/>
              <a:ext cx="36175" cy="262425"/>
            </a:xfrm>
            <a:custGeom>
              <a:avLst/>
              <a:gdLst/>
              <a:ahLst/>
              <a:cxnLst/>
              <a:rect l="l" t="t" r="r" b="b"/>
              <a:pathLst>
                <a:path w="1447" h="10497" extrusionOk="0">
                  <a:moveTo>
                    <a:pt x="723" y="0"/>
                  </a:moveTo>
                  <a:cubicBezTo>
                    <a:pt x="688" y="0"/>
                    <a:pt x="652" y="14"/>
                    <a:pt x="625" y="41"/>
                  </a:cubicBezTo>
                  <a:lnTo>
                    <a:pt x="54" y="826"/>
                  </a:lnTo>
                  <a:cubicBezTo>
                    <a:pt x="1" y="897"/>
                    <a:pt x="54" y="1004"/>
                    <a:pt x="144" y="1004"/>
                  </a:cubicBezTo>
                  <a:lnTo>
                    <a:pt x="393" y="1004"/>
                  </a:lnTo>
                  <a:lnTo>
                    <a:pt x="393" y="10496"/>
                  </a:lnTo>
                  <a:lnTo>
                    <a:pt x="1054" y="10496"/>
                  </a:lnTo>
                  <a:lnTo>
                    <a:pt x="1054" y="1004"/>
                  </a:lnTo>
                  <a:lnTo>
                    <a:pt x="1285" y="1004"/>
                  </a:lnTo>
                  <a:cubicBezTo>
                    <a:pt x="1393" y="1004"/>
                    <a:pt x="1446" y="897"/>
                    <a:pt x="1393" y="826"/>
                  </a:cubicBezTo>
                  <a:lnTo>
                    <a:pt x="822" y="41"/>
                  </a:lnTo>
                  <a:cubicBezTo>
                    <a:pt x="795" y="14"/>
                    <a:pt x="759" y="0"/>
                    <a:pt x="7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1054425" y="2791250"/>
              <a:ext cx="271675" cy="270775"/>
            </a:xfrm>
            <a:custGeom>
              <a:avLst/>
              <a:gdLst/>
              <a:ahLst/>
              <a:cxnLst/>
              <a:rect l="l" t="t" r="r" b="b"/>
              <a:pathLst>
                <a:path w="10867" h="10831" extrusionOk="0">
                  <a:moveTo>
                    <a:pt x="5406" y="0"/>
                  </a:moveTo>
                  <a:cubicBezTo>
                    <a:pt x="5317" y="0"/>
                    <a:pt x="5228" y="54"/>
                    <a:pt x="5192" y="125"/>
                  </a:cubicBezTo>
                  <a:lnTo>
                    <a:pt x="4621" y="893"/>
                  </a:lnTo>
                  <a:cubicBezTo>
                    <a:pt x="4514" y="1017"/>
                    <a:pt x="4550" y="1214"/>
                    <a:pt x="4728" y="1303"/>
                  </a:cubicBezTo>
                  <a:cubicBezTo>
                    <a:pt x="4746" y="1321"/>
                    <a:pt x="4764" y="1321"/>
                    <a:pt x="4800" y="1321"/>
                  </a:cubicBezTo>
                  <a:lnTo>
                    <a:pt x="4925" y="1321"/>
                  </a:lnTo>
                  <a:lnTo>
                    <a:pt x="4925" y="1802"/>
                  </a:lnTo>
                  <a:lnTo>
                    <a:pt x="4746" y="1802"/>
                  </a:lnTo>
                  <a:cubicBezTo>
                    <a:pt x="4675" y="1802"/>
                    <a:pt x="4603" y="1874"/>
                    <a:pt x="4586" y="1945"/>
                  </a:cubicBezTo>
                  <a:cubicBezTo>
                    <a:pt x="4568" y="2052"/>
                    <a:pt x="4657" y="2124"/>
                    <a:pt x="4746" y="2124"/>
                  </a:cubicBezTo>
                  <a:lnTo>
                    <a:pt x="4925" y="2124"/>
                  </a:lnTo>
                  <a:lnTo>
                    <a:pt x="4925" y="3194"/>
                  </a:lnTo>
                  <a:lnTo>
                    <a:pt x="4746" y="3194"/>
                  </a:lnTo>
                  <a:cubicBezTo>
                    <a:pt x="4675" y="3194"/>
                    <a:pt x="4603" y="3266"/>
                    <a:pt x="4586" y="3337"/>
                  </a:cubicBezTo>
                  <a:cubicBezTo>
                    <a:pt x="4568" y="3444"/>
                    <a:pt x="4657" y="3515"/>
                    <a:pt x="4746" y="3515"/>
                  </a:cubicBezTo>
                  <a:lnTo>
                    <a:pt x="4925" y="3515"/>
                  </a:lnTo>
                  <a:lnTo>
                    <a:pt x="4925" y="3837"/>
                  </a:lnTo>
                  <a:cubicBezTo>
                    <a:pt x="4925" y="3926"/>
                    <a:pt x="4978" y="3997"/>
                    <a:pt x="5067" y="3997"/>
                  </a:cubicBezTo>
                  <a:cubicBezTo>
                    <a:pt x="5077" y="3999"/>
                    <a:pt x="5086" y="4000"/>
                    <a:pt x="5095" y="4000"/>
                  </a:cubicBezTo>
                  <a:cubicBezTo>
                    <a:pt x="5174" y="4000"/>
                    <a:pt x="5246" y="3934"/>
                    <a:pt x="5246" y="3854"/>
                  </a:cubicBezTo>
                  <a:lnTo>
                    <a:pt x="5246" y="1107"/>
                  </a:lnTo>
                  <a:cubicBezTo>
                    <a:pt x="5246" y="1053"/>
                    <a:pt x="5192" y="1000"/>
                    <a:pt x="5139" y="1000"/>
                  </a:cubicBezTo>
                  <a:lnTo>
                    <a:pt x="4925" y="1000"/>
                  </a:lnTo>
                  <a:lnTo>
                    <a:pt x="5406" y="357"/>
                  </a:lnTo>
                  <a:lnTo>
                    <a:pt x="5888" y="1000"/>
                  </a:lnTo>
                  <a:lnTo>
                    <a:pt x="5674" y="1000"/>
                  </a:lnTo>
                  <a:cubicBezTo>
                    <a:pt x="5620" y="1000"/>
                    <a:pt x="5567" y="1053"/>
                    <a:pt x="5567" y="1107"/>
                  </a:cubicBezTo>
                  <a:lnTo>
                    <a:pt x="5567" y="4372"/>
                  </a:lnTo>
                  <a:cubicBezTo>
                    <a:pt x="5513" y="4372"/>
                    <a:pt x="5460" y="4354"/>
                    <a:pt x="5406" y="4354"/>
                  </a:cubicBezTo>
                  <a:cubicBezTo>
                    <a:pt x="4871" y="4354"/>
                    <a:pt x="4389" y="4622"/>
                    <a:pt x="4086" y="5050"/>
                  </a:cubicBezTo>
                  <a:lnTo>
                    <a:pt x="2926" y="6745"/>
                  </a:lnTo>
                  <a:cubicBezTo>
                    <a:pt x="2711" y="7037"/>
                    <a:pt x="2376" y="7223"/>
                    <a:pt x="2013" y="7223"/>
                  </a:cubicBezTo>
                  <a:cubicBezTo>
                    <a:pt x="1955" y="7223"/>
                    <a:pt x="1897" y="7219"/>
                    <a:pt x="1838" y="7209"/>
                  </a:cubicBezTo>
                  <a:cubicBezTo>
                    <a:pt x="1830" y="7207"/>
                    <a:pt x="1822" y="7207"/>
                    <a:pt x="1815" y="7207"/>
                  </a:cubicBezTo>
                  <a:cubicBezTo>
                    <a:pt x="1734" y="7207"/>
                    <a:pt x="1659" y="7289"/>
                    <a:pt x="1659" y="7387"/>
                  </a:cubicBezTo>
                  <a:cubicBezTo>
                    <a:pt x="1659" y="7459"/>
                    <a:pt x="1731" y="7512"/>
                    <a:pt x="1802" y="7530"/>
                  </a:cubicBezTo>
                  <a:cubicBezTo>
                    <a:pt x="1866" y="7539"/>
                    <a:pt x="1931" y="7543"/>
                    <a:pt x="1995" y="7543"/>
                  </a:cubicBezTo>
                  <a:cubicBezTo>
                    <a:pt x="2466" y="7543"/>
                    <a:pt x="2927" y="7316"/>
                    <a:pt x="3194" y="6923"/>
                  </a:cubicBezTo>
                  <a:lnTo>
                    <a:pt x="4354" y="5228"/>
                  </a:lnTo>
                  <a:cubicBezTo>
                    <a:pt x="4496" y="5014"/>
                    <a:pt x="4693" y="4871"/>
                    <a:pt x="4925" y="4764"/>
                  </a:cubicBezTo>
                  <a:lnTo>
                    <a:pt x="4925" y="5995"/>
                  </a:lnTo>
                  <a:lnTo>
                    <a:pt x="4746" y="5995"/>
                  </a:lnTo>
                  <a:cubicBezTo>
                    <a:pt x="4675" y="5995"/>
                    <a:pt x="4603" y="6049"/>
                    <a:pt x="4586" y="6120"/>
                  </a:cubicBezTo>
                  <a:cubicBezTo>
                    <a:pt x="4568" y="6210"/>
                    <a:pt x="4639" y="6317"/>
                    <a:pt x="4746" y="6317"/>
                  </a:cubicBezTo>
                  <a:lnTo>
                    <a:pt x="4925" y="6317"/>
                  </a:lnTo>
                  <a:lnTo>
                    <a:pt x="4925" y="7298"/>
                  </a:lnTo>
                  <a:lnTo>
                    <a:pt x="4746" y="7298"/>
                  </a:lnTo>
                  <a:cubicBezTo>
                    <a:pt x="4675" y="7298"/>
                    <a:pt x="4603" y="7352"/>
                    <a:pt x="4586" y="7441"/>
                  </a:cubicBezTo>
                  <a:cubicBezTo>
                    <a:pt x="4568" y="7530"/>
                    <a:pt x="4657" y="7619"/>
                    <a:pt x="4746" y="7619"/>
                  </a:cubicBezTo>
                  <a:lnTo>
                    <a:pt x="4925" y="7619"/>
                  </a:lnTo>
                  <a:lnTo>
                    <a:pt x="4925" y="8440"/>
                  </a:lnTo>
                  <a:lnTo>
                    <a:pt x="161" y="8440"/>
                  </a:lnTo>
                  <a:cubicBezTo>
                    <a:pt x="71" y="8440"/>
                    <a:pt x="0" y="8511"/>
                    <a:pt x="0" y="8601"/>
                  </a:cubicBezTo>
                  <a:lnTo>
                    <a:pt x="0" y="9261"/>
                  </a:lnTo>
                  <a:cubicBezTo>
                    <a:pt x="0" y="9350"/>
                    <a:pt x="71" y="9421"/>
                    <a:pt x="161" y="9421"/>
                  </a:cubicBezTo>
                  <a:lnTo>
                    <a:pt x="1053" y="9421"/>
                  </a:lnTo>
                  <a:lnTo>
                    <a:pt x="1053" y="9582"/>
                  </a:lnTo>
                  <a:cubicBezTo>
                    <a:pt x="1053" y="9671"/>
                    <a:pt x="1106" y="9742"/>
                    <a:pt x="1196" y="9742"/>
                  </a:cubicBezTo>
                  <a:cubicBezTo>
                    <a:pt x="1205" y="9744"/>
                    <a:pt x="1214" y="9745"/>
                    <a:pt x="1223" y="9745"/>
                  </a:cubicBezTo>
                  <a:cubicBezTo>
                    <a:pt x="1302" y="9745"/>
                    <a:pt x="1374" y="9678"/>
                    <a:pt x="1374" y="9582"/>
                  </a:cubicBezTo>
                  <a:lnTo>
                    <a:pt x="1374" y="9421"/>
                  </a:lnTo>
                  <a:lnTo>
                    <a:pt x="2444" y="9421"/>
                  </a:lnTo>
                  <a:lnTo>
                    <a:pt x="2444" y="9582"/>
                  </a:lnTo>
                  <a:cubicBezTo>
                    <a:pt x="2444" y="9671"/>
                    <a:pt x="2516" y="9742"/>
                    <a:pt x="2587" y="9742"/>
                  </a:cubicBezTo>
                  <a:cubicBezTo>
                    <a:pt x="2596" y="9744"/>
                    <a:pt x="2606" y="9745"/>
                    <a:pt x="2615" y="9745"/>
                  </a:cubicBezTo>
                  <a:cubicBezTo>
                    <a:pt x="2694" y="9745"/>
                    <a:pt x="2766" y="9678"/>
                    <a:pt x="2766" y="9582"/>
                  </a:cubicBezTo>
                  <a:lnTo>
                    <a:pt x="2766" y="9421"/>
                  </a:lnTo>
                  <a:lnTo>
                    <a:pt x="3836" y="9421"/>
                  </a:lnTo>
                  <a:lnTo>
                    <a:pt x="3836" y="9582"/>
                  </a:lnTo>
                  <a:cubicBezTo>
                    <a:pt x="3836" y="9671"/>
                    <a:pt x="3908" y="9742"/>
                    <a:pt x="3979" y="9742"/>
                  </a:cubicBezTo>
                  <a:cubicBezTo>
                    <a:pt x="3990" y="9744"/>
                    <a:pt x="4001" y="9745"/>
                    <a:pt x="4011" y="9745"/>
                  </a:cubicBezTo>
                  <a:cubicBezTo>
                    <a:pt x="4100" y="9745"/>
                    <a:pt x="4157" y="9678"/>
                    <a:pt x="4157" y="9582"/>
                  </a:cubicBezTo>
                  <a:lnTo>
                    <a:pt x="4157" y="9421"/>
                  </a:lnTo>
                  <a:lnTo>
                    <a:pt x="4925" y="9421"/>
                  </a:lnTo>
                  <a:lnTo>
                    <a:pt x="4925" y="10670"/>
                  </a:lnTo>
                  <a:cubicBezTo>
                    <a:pt x="4925" y="10759"/>
                    <a:pt x="4996" y="10831"/>
                    <a:pt x="5085" y="10831"/>
                  </a:cubicBezTo>
                  <a:lnTo>
                    <a:pt x="5728" y="10831"/>
                  </a:lnTo>
                  <a:cubicBezTo>
                    <a:pt x="5817" y="10831"/>
                    <a:pt x="5888" y="10759"/>
                    <a:pt x="5888" y="10670"/>
                  </a:cubicBezTo>
                  <a:lnTo>
                    <a:pt x="5888" y="9421"/>
                  </a:lnTo>
                  <a:lnTo>
                    <a:pt x="6655" y="9421"/>
                  </a:lnTo>
                  <a:lnTo>
                    <a:pt x="6655" y="9582"/>
                  </a:lnTo>
                  <a:cubicBezTo>
                    <a:pt x="6655" y="9671"/>
                    <a:pt x="6709" y="9742"/>
                    <a:pt x="6798" y="9742"/>
                  </a:cubicBezTo>
                  <a:cubicBezTo>
                    <a:pt x="6807" y="9744"/>
                    <a:pt x="6817" y="9745"/>
                    <a:pt x="6826" y="9745"/>
                  </a:cubicBezTo>
                  <a:cubicBezTo>
                    <a:pt x="6905" y="9745"/>
                    <a:pt x="6977" y="9678"/>
                    <a:pt x="6977" y="9582"/>
                  </a:cubicBezTo>
                  <a:lnTo>
                    <a:pt x="6977" y="9421"/>
                  </a:lnTo>
                  <a:lnTo>
                    <a:pt x="8047" y="9421"/>
                  </a:lnTo>
                  <a:lnTo>
                    <a:pt x="8047" y="9582"/>
                  </a:lnTo>
                  <a:cubicBezTo>
                    <a:pt x="8047" y="9671"/>
                    <a:pt x="8101" y="9742"/>
                    <a:pt x="8190" y="9742"/>
                  </a:cubicBezTo>
                  <a:cubicBezTo>
                    <a:pt x="8199" y="9744"/>
                    <a:pt x="8208" y="9745"/>
                    <a:pt x="8217" y="9745"/>
                  </a:cubicBezTo>
                  <a:cubicBezTo>
                    <a:pt x="8296" y="9745"/>
                    <a:pt x="8368" y="9678"/>
                    <a:pt x="8368" y="9582"/>
                  </a:cubicBezTo>
                  <a:lnTo>
                    <a:pt x="8368" y="9421"/>
                  </a:lnTo>
                  <a:lnTo>
                    <a:pt x="9510" y="9421"/>
                  </a:lnTo>
                  <a:lnTo>
                    <a:pt x="9510" y="9546"/>
                  </a:lnTo>
                  <a:cubicBezTo>
                    <a:pt x="9510" y="9564"/>
                    <a:pt x="9510" y="9582"/>
                    <a:pt x="9510" y="9600"/>
                  </a:cubicBezTo>
                  <a:cubicBezTo>
                    <a:pt x="9580" y="9716"/>
                    <a:pt x="9688" y="9772"/>
                    <a:pt x="9789" y="9772"/>
                  </a:cubicBezTo>
                  <a:cubicBezTo>
                    <a:pt x="9843" y="9772"/>
                    <a:pt x="9895" y="9756"/>
                    <a:pt x="9938" y="9725"/>
                  </a:cubicBezTo>
                  <a:lnTo>
                    <a:pt x="10723" y="9136"/>
                  </a:lnTo>
                  <a:cubicBezTo>
                    <a:pt x="10741" y="9136"/>
                    <a:pt x="10741" y="9118"/>
                    <a:pt x="10741" y="9118"/>
                  </a:cubicBezTo>
                  <a:cubicBezTo>
                    <a:pt x="10866" y="8975"/>
                    <a:pt x="10831" y="8797"/>
                    <a:pt x="10706" y="8708"/>
                  </a:cubicBezTo>
                  <a:lnTo>
                    <a:pt x="9938" y="8137"/>
                  </a:lnTo>
                  <a:cubicBezTo>
                    <a:pt x="9895" y="8106"/>
                    <a:pt x="9843" y="8090"/>
                    <a:pt x="9789" y="8090"/>
                  </a:cubicBezTo>
                  <a:cubicBezTo>
                    <a:pt x="9688" y="8090"/>
                    <a:pt x="9580" y="8145"/>
                    <a:pt x="9510" y="8262"/>
                  </a:cubicBezTo>
                  <a:cubicBezTo>
                    <a:pt x="9510" y="8279"/>
                    <a:pt x="9510" y="8297"/>
                    <a:pt x="9510" y="8315"/>
                  </a:cubicBezTo>
                  <a:lnTo>
                    <a:pt x="9510" y="8440"/>
                  </a:lnTo>
                  <a:lnTo>
                    <a:pt x="5888" y="8440"/>
                  </a:lnTo>
                  <a:lnTo>
                    <a:pt x="5888" y="5317"/>
                  </a:lnTo>
                  <a:cubicBezTo>
                    <a:pt x="5888" y="5246"/>
                    <a:pt x="5835" y="5175"/>
                    <a:pt x="5745" y="5157"/>
                  </a:cubicBezTo>
                  <a:cubicBezTo>
                    <a:pt x="5738" y="5155"/>
                    <a:pt x="5730" y="5155"/>
                    <a:pt x="5722" y="5155"/>
                  </a:cubicBezTo>
                  <a:cubicBezTo>
                    <a:pt x="5641" y="5155"/>
                    <a:pt x="5567" y="5236"/>
                    <a:pt x="5567" y="5317"/>
                  </a:cubicBezTo>
                  <a:lnTo>
                    <a:pt x="5567" y="8654"/>
                  </a:lnTo>
                  <a:cubicBezTo>
                    <a:pt x="5567" y="8708"/>
                    <a:pt x="5620" y="8761"/>
                    <a:pt x="5674" y="8761"/>
                  </a:cubicBezTo>
                  <a:lnTo>
                    <a:pt x="9724" y="8761"/>
                  </a:lnTo>
                  <a:cubicBezTo>
                    <a:pt x="9778" y="8761"/>
                    <a:pt x="9814" y="8708"/>
                    <a:pt x="9814" y="8654"/>
                  </a:cubicBezTo>
                  <a:lnTo>
                    <a:pt x="9814" y="8440"/>
                  </a:lnTo>
                  <a:lnTo>
                    <a:pt x="10474" y="8922"/>
                  </a:lnTo>
                  <a:lnTo>
                    <a:pt x="9814" y="9421"/>
                  </a:lnTo>
                  <a:lnTo>
                    <a:pt x="9814" y="9207"/>
                  </a:lnTo>
                  <a:cubicBezTo>
                    <a:pt x="9814" y="9136"/>
                    <a:pt x="9778" y="9100"/>
                    <a:pt x="9724" y="9100"/>
                  </a:cubicBezTo>
                  <a:lnTo>
                    <a:pt x="5728" y="9100"/>
                  </a:lnTo>
                  <a:cubicBezTo>
                    <a:pt x="5638" y="9100"/>
                    <a:pt x="5567" y="9171"/>
                    <a:pt x="5567" y="9261"/>
                  </a:cubicBezTo>
                  <a:lnTo>
                    <a:pt x="5567" y="10510"/>
                  </a:lnTo>
                  <a:lnTo>
                    <a:pt x="5246" y="10510"/>
                  </a:lnTo>
                  <a:lnTo>
                    <a:pt x="5246" y="9261"/>
                  </a:lnTo>
                  <a:cubicBezTo>
                    <a:pt x="5246" y="9171"/>
                    <a:pt x="5174" y="9100"/>
                    <a:pt x="5085" y="9100"/>
                  </a:cubicBezTo>
                  <a:lnTo>
                    <a:pt x="321" y="9100"/>
                  </a:lnTo>
                  <a:lnTo>
                    <a:pt x="321" y="8761"/>
                  </a:lnTo>
                  <a:lnTo>
                    <a:pt x="5085" y="8761"/>
                  </a:lnTo>
                  <a:cubicBezTo>
                    <a:pt x="5174" y="8761"/>
                    <a:pt x="5246" y="8690"/>
                    <a:pt x="5246" y="8601"/>
                  </a:cubicBezTo>
                  <a:lnTo>
                    <a:pt x="5246" y="4693"/>
                  </a:lnTo>
                  <a:lnTo>
                    <a:pt x="5406" y="4693"/>
                  </a:lnTo>
                  <a:cubicBezTo>
                    <a:pt x="5835" y="4693"/>
                    <a:pt x="6227" y="4889"/>
                    <a:pt x="6459" y="5246"/>
                  </a:cubicBezTo>
                  <a:lnTo>
                    <a:pt x="7619" y="6923"/>
                  </a:lnTo>
                  <a:cubicBezTo>
                    <a:pt x="7886" y="7316"/>
                    <a:pt x="8350" y="7548"/>
                    <a:pt x="8814" y="7548"/>
                  </a:cubicBezTo>
                  <a:cubicBezTo>
                    <a:pt x="8886" y="7548"/>
                    <a:pt x="8939" y="7548"/>
                    <a:pt x="9011" y="7530"/>
                  </a:cubicBezTo>
                  <a:cubicBezTo>
                    <a:pt x="9082" y="7530"/>
                    <a:pt x="9153" y="7459"/>
                    <a:pt x="9153" y="7387"/>
                  </a:cubicBezTo>
                  <a:cubicBezTo>
                    <a:pt x="9153" y="7291"/>
                    <a:pt x="9082" y="7224"/>
                    <a:pt x="9002" y="7224"/>
                  </a:cubicBezTo>
                  <a:cubicBezTo>
                    <a:pt x="8993" y="7224"/>
                    <a:pt x="8984" y="7225"/>
                    <a:pt x="8975" y="7227"/>
                  </a:cubicBezTo>
                  <a:cubicBezTo>
                    <a:pt x="8925" y="7233"/>
                    <a:pt x="8875" y="7236"/>
                    <a:pt x="8825" y="7236"/>
                  </a:cubicBezTo>
                  <a:cubicBezTo>
                    <a:pt x="8449" y="7236"/>
                    <a:pt x="8091" y="7060"/>
                    <a:pt x="7886" y="6745"/>
                  </a:cubicBezTo>
                  <a:lnTo>
                    <a:pt x="6727" y="5068"/>
                  </a:lnTo>
                  <a:cubicBezTo>
                    <a:pt x="6530" y="4764"/>
                    <a:pt x="6227" y="4550"/>
                    <a:pt x="5888" y="4443"/>
                  </a:cubicBezTo>
                  <a:lnTo>
                    <a:pt x="5888" y="1321"/>
                  </a:lnTo>
                  <a:lnTo>
                    <a:pt x="6013" y="1321"/>
                  </a:lnTo>
                  <a:cubicBezTo>
                    <a:pt x="6049" y="1321"/>
                    <a:pt x="6067" y="1321"/>
                    <a:pt x="6084" y="1303"/>
                  </a:cubicBezTo>
                  <a:cubicBezTo>
                    <a:pt x="6263" y="1214"/>
                    <a:pt x="6299" y="1017"/>
                    <a:pt x="6191" y="893"/>
                  </a:cubicBezTo>
                  <a:lnTo>
                    <a:pt x="5620" y="125"/>
                  </a:lnTo>
                  <a:cubicBezTo>
                    <a:pt x="5585" y="54"/>
                    <a:pt x="5496" y="0"/>
                    <a:pt x="540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6170" y="1096236"/>
            <a:ext cx="10232571" cy="40505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PHÉP NHÂN SỐ NGUYÊN</a:t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</a:p>
        </p:txBody>
      </p:sp>
    </p:spTree>
    <p:extLst>
      <p:ext uri="{BB962C8B-B14F-4D97-AF65-F5344CB8AC3E}">
        <p14:creationId xmlns:p14="http://schemas.microsoft.com/office/powerpoint/2010/main" val="149718196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" name="Google Shape;754;p27"/>
          <p:cNvGrpSpPr/>
          <p:nvPr/>
        </p:nvGrpSpPr>
        <p:grpSpPr>
          <a:xfrm>
            <a:off x="1456693" y="3905463"/>
            <a:ext cx="1476551" cy="1476551"/>
            <a:chOff x="2005688" y="3510288"/>
            <a:chExt cx="1344600" cy="1344600"/>
          </a:xfrm>
        </p:grpSpPr>
        <p:sp>
          <p:nvSpPr>
            <p:cNvPr id="755" name="Google Shape;755;p27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58" name="Google Shape;758;p27"/>
          <p:cNvGrpSpPr/>
          <p:nvPr/>
        </p:nvGrpSpPr>
        <p:grpSpPr>
          <a:xfrm>
            <a:off x="1506274" y="2250056"/>
            <a:ext cx="1442741" cy="1442741"/>
            <a:chOff x="5898139" y="1013319"/>
            <a:chExt cx="1196700" cy="1196700"/>
          </a:xfrm>
        </p:grpSpPr>
        <p:sp>
          <p:nvSpPr>
            <p:cNvPr id="759" name="Google Shape;759;p27"/>
            <p:cNvSpPr/>
            <p:nvPr/>
          </p:nvSpPr>
          <p:spPr>
            <a:xfrm>
              <a:off x="5898139" y="1013319"/>
              <a:ext cx="1196700" cy="1196700"/>
            </a:xfrm>
            <a:prstGeom prst="roundRect">
              <a:avLst>
                <a:gd name="adj" fmla="val 17861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5957550" y="1072725"/>
              <a:ext cx="1077600" cy="1077600"/>
            </a:xfrm>
            <a:prstGeom prst="roundRect">
              <a:avLst>
                <a:gd name="adj" fmla="val 17861"/>
              </a:avLst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6032050" y="1147225"/>
              <a:ext cx="928500" cy="928500"/>
            </a:xfrm>
            <a:prstGeom prst="roundRect">
              <a:avLst>
                <a:gd name="adj" fmla="val 17861"/>
              </a:avLst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763" name="Google Shape;763;p27"/>
          <p:cNvSpPr txBox="1">
            <a:spLocks noGrp="1"/>
          </p:cNvSpPr>
          <p:nvPr>
            <p:ph type="title"/>
          </p:nvPr>
        </p:nvSpPr>
        <p:spPr>
          <a:xfrm>
            <a:off x="1667716" y="2557087"/>
            <a:ext cx="979600" cy="75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sp>
        <p:nvSpPr>
          <p:cNvPr id="762" name="Google Shape;762;p27"/>
          <p:cNvSpPr txBox="1">
            <a:spLocks noGrp="1"/>
          </p:cNvSpPr>
          <p:nvPr>
            <p:ph type="ctrTitle" idx="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x-none" dirty="0"/>
              <a:t>Nội dung tiết  học </a:t>
            </a:r>
            <a:endParaRPr dirty="0"/>
          </a:p>
        </p:txBody>
      </p:sp>
      <p:sp>
        <p:nvSpPr>
          <p:cNvPr id="765" name="Google Shape;765;p27"/>
          <p:cNvSpPr txBox="1">
            <a:spLocks noGrp="1"/>
          </p:cNvSpPr>
          <p:nvPr>
            <p:ph type="title" idx="3"/>
          </p:nvPr>
        </p:nvSpPr>
        <p:spPr>
          <a:xfrm>
            <a:off x="1667716" y="4264693"/>
            <a:ext cx="979600" cy="75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  <p:sp>
        <p:nvSpPr>
          <p:cNvPr id="764" name="Google Shape;764;p27"/>
          <p:cNvSpPr txBox="1">
            <a:spLocks noGrp="1"/>
          </p:cNvSpPr>
          <p:nvPr>
            <p:ph type="ctrTitle" idx="4"/>
          </p:nvPr>
        </p:nvSpPr>
        <p:spPr>
          <a:xfrm>
            <a:off x="3159200" y="2411493"/>
            <a:ext cx="5873600" cy="110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dirty="0" err="1"/>
              <a:t>Nhân</a:t>
            </a:r>
            <a:r>
              <a:rPr lang="x-none" dirty="0"/>
              <a:t> hai số nguyên </a:t>
            </a:r>
            <a:r>
              <a:rPr lang="en-US" dirty="0" err="1"/>
              <a:t>khác</a:t>
            </a:r>
            <a:r>
              <a:rPr lang="x-none" dirty="0"/>
              <a:t> dấu </a:t>
            </a:r>
            <a:endParaRPr dirty="0"/>
          </a:p>
        </p:txBody>
      </p:sp>
      <p:sp>
        <p:nvSpPr>
          <p:cNvPr id="766" name="Google Shape;766;p27"/>
          <p:cNvSpPr txBox="1">
            <a:spLocks noGrp="1"/>
          </p:cNvSpPr>
          <p:nvPr>
            <p:ph type="ctrTitle" idx="5"/>
          </p:nvPr>
        </p:nvSpPr>
        <p:spPr>
          <a:xfrm>
            <a:off x="3159200" y="4235000"/>
            <a:ext cx="5873600" cy="110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dirty="0" err="1"/>
              <a:t>Nhân</a:t>
            </a:r>
            <a:r>
              <a:rPr lang="x-none" dirty="0"/>
              <a:t> hai số nguyên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x-none" dirty="0"/>
              <a:t> dấu </a:t>
            </a:r>
            <a:endParaRPr dirty="0"/>
          </a:p>
        </p:txBody>
      </p:sp>
      <p:sp>
        <p:nvSpPr>
          <p:cNvPr id="767" name="Google Shape;767;p27"/>
          <p:cNvSpPr/>
          <p:nvPr/>
        </p:nvSpPr>
        <p:spPr>
          <a:xfrm rot="2700000">
            <a:off x="10228802" y="5260443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8" name="Google Shape;768;p27"/>
          <p:cNvSpPr/>
          <p:nvPr/>
        </p:nvSpPr>
        <p:spPr>
          <a:xfrm>
            <a:off x="10908244" y="4786000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2317BD-4DB7-A140-3766-B8739C74D643}"/>
              </a:ext>
            </a:extLst>
          </p:cNvPr>
          <p:cNvSpPr/>
          <p:nvPr/>
        </p:nvSpPr>
        <p:spPr>
          <a:xfrm>
            <a:off x="3952875" y="71439"/>
            <a:ext cx="6286500" cy="6429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E7E78C-5D78-6F41-7587-7642FE320166}"/>
              </a:ext>
            </a:extLst>
          </p:cNvPr>
          <p:cNvSpPr txBox="1"/>
          <p:nvPr/>
        </p:nvSpPr>
        <p:spPr>
          <a:xfrm>
            <a:off x="1881188" y="857250"/>
            <a:ext cx="8572500" cy="5494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HĐ1.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defRPr/>
            </a:pP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(-3).4 = (-3)+(-3)+(-3)+(-3) = </a:t>
            </a:r>
            <a:r>
              <a:rPr lang="es-AR" sz="2400" dirty="0">
                <a:ln w="0"/>
                <a:latin typeface="Times New Roman" pitchFamily="18" charset="0"/>
                <a:cs typeface="Times New Roman" pitchFamily="18" charset="0"/>
              </a:rPr>
              <a:t>……………………………………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AR" sz="2400" b="1" i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s-A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i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s-A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i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s-A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i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s-AR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AR" sz="2400" b="1" i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s-A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i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s-AR" sz="24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(-11).3=…………………………=……………………………….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2.(-6)=…………………=………………………………………….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s-A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(-3).4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(3.4); (-11).3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-(11.3); 2.(-6)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-(2.6)</a:t>
            </a:r>
          </a:p>
          <a:p>
            <a:pPr eaLnBrk="1" hangingPunct="1">
              <a:defRPr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6108DB-65E5-03D3-1E9B-88875126E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113" y="4445000"/>
            <a:ext cx="821531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: - (3.4)= -12;  -(11.3) = -33;  -(2.6) = -12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DDB234-7983-A284-EC55-827CF20CF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113" y="5013325"/>
            <a:ext cx="821531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(-3).4 = - (3.4); (-11).3 = -( 11.3); 2.(-6) = -( 2.6)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74582BE-6FD9-B1C8-0AF8-381808E99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9" y="31750"/>
            <a:ext cx="1000125" cy="825500"/>
          </a:xfrm>
          <a:prstGeom prst="rect">
            <a:avLst/>
          </a:prstGeom>
          <a:noFill/>
          <a:ln w="9525">
            <a:solidFill>
              <a:srgbClr val="E46C0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204C2A3-2141-CA7C-9D01-9A351FBC8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1773238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34B188-6BD7-581E-E2A1-C351945FC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2605088"/>
            <a:ext cx="284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(-11) + (-11) + (-11)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9C0C12-8A79-AFB1-E8C1-F5BAC9ADF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2598738"/>
            <a:ext cx="865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- 33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010DE0-2F8E-D0E8-6C2C-A1C5FD87E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0388" y="3168651"/>
            <a:ext cx="177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(-6) + ( -6)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8BC3AB-3BF3-F68C-6BF8-262A54826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3157538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3C86CE-F6E9-D19A-576E-E3F1C97BE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113" y="4437063"/>
            <a:ext cx="821531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: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(3.4)= -12;  -(11.3) = -33;  -(2.6) = -12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27909" y="1084217"/>
                <a:ext cx="85822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 cách tính nhân đó, hãy dự đoán kết quả của các phép tính sau: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5.(−7)</m:t>
                    </m:r>
                  </m:oMath>
                </a14:m>
                <a:endPara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6.(−8)</m:t>
                    </m:r>
                  </m:oMath>
                </a14:m>
                <a:endPara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09" y="1084217"/>
                <a:ext cx="8582297" cy="1200329"/>
              </a:xfrm>
              <a:prstGeom prst="rect">
                <a:avLst/>
              </a:prstGeom>
              <a:blipFill>
                <a:blip r:embed="rId3"/>
                <a:stretch>
                  <a:fillRect l="-1065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1227908" y="2462961"/>
                <a:ext cx="3604623" cy="1058091"/>
              </a:xfrm>
              <a:prstGeom prst="round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5.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−7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5.7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=−35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08" y="2462961"/>
                <a:ext cx="3604623" cy="105809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5519056" y="2462961"/>
                <a:ext cx="3604623" cy="1058091"/>
              </a:xfrm>
              <a:prstGeom prst="round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6.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−8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6.8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=−48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056" y="2462961"/>
                <a:ext cx="3604623" cy="105809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loud Callout 10"/>
          <p:cNvSpPr/>
          <p:nvPr/>
        </p:nvSpPr>
        <p:spPr>
          <a:xfrm>
            <a:off x="582659" y="3866605"/>
            <a:ext cx="4454434" cy="21684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cách làm trên, em hãy rút ra quy tắc nhân hai số nguyên khác dấu?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59121" y="3866605"/>
                <a:ext cx="603504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nhân hai số nguyên khác dấu, ta nhân phần tự nhiên của hai số đó với nhau rồi  đặt dấu “-” trước kết quả nhận được.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ℕ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thì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=−(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121" y="3866605"/>
                <a:ext cx="6035040" cy="1938992"/>
              </a:xfrm>
              <a:prstGeom prst="rect">
                <a:avLst/>
              </a:prstGeom>
              <a:blipFill>
                <a:blip r:embed="rId6"/>
                <a:stretch>
                  <a:fillRect l="-1515" t="-2516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AFF4E9B7-9D71-DB20-BE97-AED0BCE00A86}"/>
              </a:ext>
            </a:extLst>
          </p:cNvPr>
          <p:cNvSpPr/>
          <p:nvPr/>
        </p:nvSpPr>
        <p:spPr>
          <a:xfrm>
            <a:off x="2809876" y="357189"/>
            <a:ext cx="7358063" cy="6429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0FCDE-CC84-EE81-AE1B-1D026F099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214314"/>
            <a:ext cx="857250" cy="928687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3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1" grpId="0" animBg="1"/>
      <p:bldP spid="1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91360" y="1722844"/>
                <a:ext cx="9001759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Quy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tắc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dấu</a:t>
                </a:r>
                <a:endParaRPr lang="en-US" sz="4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Muốn nhân hai số nguyên khác dấu, ta nhân phần tự nhiên của hai số đó với nhau rồi  đặt dấu “-” trước kết quả nhận được.</a:t>
                </a:r>
              </a:p>
              <a:p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ℕ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thì</a:t>
                </a:r>
              </a:p>
              <a:p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=−(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360" y="1722844"/>
                <a:ext cx="9001759" cy="3477875"/>
              </a:xfrm>
              <a:prstGeom prst="rect">
                <a:avLst/>
              </a:prstGeom>
              <a:blipFill>
                <a:blip r:embed="rId2"/>
                <a:stretch>
                  <a:fillRect l="-2100" t="-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AFF4E9B7-9D71-DB20-BE97-AED0BCE00A86}"/>
              </a:ext>
            </a:extLst>
          </p:cNvPr>
          <p:cNvSpPr/>
          <p:nvPr/>
        </p:nvSpPr>
        <p:spPr>
          <a:xfrm>
            <a:off x="2809876" y="357189"/>
            <a:ext cx="7358063" cy="6429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0FCDE-CC84-EE81-AE1B-1D026F099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214314"/>
            <a:ext cx="857250" cy="928687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B06200-0808-4739-06B0-D2E5C4B6E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" y="1249734"/>
            <a:ext cx="1656080" cy="150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1227909" y="1242021"/>
                <a:ext cx="2586445" cy="224196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sz="24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dụ 1:</a:t>
                </a:r>
                <a:r>
                  <a:rPr lang="en-US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Tính: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25.(−4)</m:t>
                    </m:r>
                  </m:oMath>
                </a14:m>
                <a:endPara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−10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.11</m:t>
                    </m:r>
                  </m:oMath>
                </a14:m>
                <a:endPara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5.(−12)</m:t>
                    </m:r>
                  </m:oMath>
                </a14:m>
                <a:endPara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09" y="1242021"/>
                <a:ext cx="2586445" cy="2241960"/>
              </a:xfrm>
              <a:prstGeom prst="roundRect">
                <a:avLst/>
              </a:prstGeom>
              <a:blipFill>
                <a:blip r:embed="rId2"/>
                <a:stretch>
                  <a:fillRect b="-5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51269" y="1175656"/>
                <a:ext cx="5551715" cy="1133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25.(-4)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25.4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=−100</m:t>
                    </m:r>
                  </m:oMath>
                </a14:m>
                <a:endPara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269" y="1175656"/>
                <a:ext cx="5551715" cy="1133965"/>
              </a:xfrm>
              <a:prstGeom prst="rect">
                <a:avLst/>
              </a:prstGeom>
              <a:blipFill>
                <a:blip r:embed="rId3"/>
                <a:stretch>
                  <a:fillRect l="-1647" b="-11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/>
          <p:cNvSpPr/>
          <p:nvPr/>
        </p:nvSpPr>
        <p:spPr>
          <a:xfrm>
            <a:off x="7067007" y="4010298"/>
            <a:ext cx="3735977" cy="20116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của 2 số nguyên khác dấu là một số nguyên âm hay một số nguyên dương?</a:t>
            </a:r>
          </a:p>
        </p:txBody>
      </p:sp>
      <p:sp>
        <p:nvSpPr>
          <p:cNvPr id="7" name="Left Arrow 6"/>
          <p:cNvSpPr/>
          <p:nvPr/>
        </p:nvSpPr>
        <p:spPr>
          <a:xfrm>
            <a:off x="4663440" y="4506686"/>
            <a:ext cx="2233749" cy="108421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27909" y="4390574"/>
            <a:ext cx="2978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2 số nguyên khác dấu là một số nguyên âm.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51269" y="2375985"/>
                <a:ext cx="5264332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.11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10.11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269" y="2375985"/>
                <a:ext cx="5264332" cy="579967"/>
              </a:xfrm>
              <a:prstGeom prst="rect">
                <a:avLst/>
              </a:prstGeom>
              <a:blipFill>
                <a:blip r:embed="rId4"/>
                <a:stretch>
                  <a:fillRect l="-1736" b="-2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51269" y="3022316"/>
                <a:ext cx="53296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5. 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−12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5.12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=−60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269" y="3022316"/>
                <a:ext cx="5329645" cy="461665"/>
              </a:xfrm>
              <a:prstGeom prst="rect">
                <a:avLst/>
              </a:prstGeom>
              <a:blipFill>
                <a:blip r:embed="rId6"/>
                <a:stretch>
                  <a:fillRect l="-171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137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7779A1-9F4A-C638-BBE8-8FACB76427CE}"/>
              </a:ext>
            </a:extLst>
          </p:cNvPr>
          <p:cNvSpPr/>
          <p:nvPr/>
        </p:nvSpPr>
        <p:spPr>
          <a:xfrm>
            <a:off x="3952875" y="285751"/>
            <a:ext cx="6103938" cy="47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26294C8-0804-30FF-64C4-1B29A355E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579914"/>
            <a:ext cx="7308850" cy="7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AR" altLang="en-US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 dụng thực tế: giải bài mở đầu </a:t>
            </a:r>
            <a:endParaRPr lang="en-US" altLang="en-US" b="1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3">
            <a:extLst>
              <a:ext uri="{FF2B5EF4-FFF2-40B4-BE49-F238E27FC236}">
                <a16:creationId xmlns:a16="http://schemas.microsoft.com/office/drawing/2014/main" id="{3F787093-3F46-3139-B4CF-868457E8F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214314"/>
            <a:ext cx="857250" cy="1000125"/>
          </a:xfrm>
          <a:prstGeom prst="rect">
            <a:avLst/>
          </a:prstGeom>
          <a:noFill/>
          <a:ln w="9525">
            <a:solidFill>
              <a:srgbClr val="E46C0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Rectangle 1">
            <a:extLst>
              <a:ext uri="{FF2B5EF4-FFF2-40B4-BE49-F238E27FC236}">
                <a16:creationId xmlns:a16="http://schemas.microsoft.com/office/drawing/2014/main" id="{C394B51F-839E-5144-1B6D-020A97520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235075"/>
            <a:ext cx="813593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-15 000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Trong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198" name="Rectangle 2">
            <a:extLst>
              <a:ext uri="{FF2B5EF4-FFF2-40B4-BE49-F238E27FC236}">
                <a16:creationId xmlns:a16="http://schemas.microsoft.com/office/drawing/2014/main" id="{D93F8C1A-927E-F9B9-4970-8C376B0B3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4489450"/>
            <a:ext cx="864076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LÀM: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Trong ba lần ấy, bạn Cao đã chi tất cả số tiền là: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(-15 000). 3 = -( 15000.3) = -45 000 ( đồng)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8197" grpId="0"/>
      <p:bldP spid="81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1384663" y="2886891"/>
            <a:ext cx="3657600" cy="3553097"/>
          </a:xfrm>
          <a:prstGeom prst="star6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Tích của hai số nguyên dương là một số nguyên gì?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36915" y="919393"/>
                <a:ext cx="4075612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 tích: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12.5</m:t>
                    </m:r>
                  </m:oMath>
                </a14:m>
                <a:r>
                  <a:rPr lang="en-US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10.15</m:t>
                    </m:r>
                  </m:oMath>
                </a14:m>
                <a:endPara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915" y="919393"/>
                <a:ext cx="4075612" cy="579967"/>
              </a:xfrm>
              <a:prstGeom prst="rect">
                <a:avLst/>
              </a:prstGeom>
              <a:blipFill>
                <a:blip r:embed="rId3"/>
                <a:stretch>
                  <a:fillRect l="-2395" b="-2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36915" y="1499360"/>
                <a:ext cx="49900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12.5=60</m:t>
                      </m:r>
                    </m:oMath>
                  </m:oMathPara>
                </a14:m>
                <a:endPara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0.15=150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915" y="1499360"/>
                <a:ext cx="499001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>
            <a:off x="5225143" y="4180585"/>
            <a:ext cx="2011680" cy="6531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/>
          </a:p>
        </p:txBody>
      </p:sp>
      <p:sp>
        <p:nvSpPr>
          <p:cNvPr id="7" name="Flowchart: Alternate Process 6"/>
          <p:cNvSpPr/>
          <p:nvPr/>
        </p:nvSpPr>
        <p:spPr>
          <a:xfrm>
            <a:off x="7733211" y="3422467"/>
            <a:ext cx="3960949" cy="285641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của hai số nguyên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số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là một số nguyên dương.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84663" y="376118"/>
            <a:ext cx="8961120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Nhân hai số nguyên cùng dấu</a:t>
            </a:r>
          </a:p>
        </p:txBody>
      </p:sp>
    </p:spTree>
    <p:extLst>
      <p:ext uri="{BB962C8B-B14F-4D97-AF65-F5344CB8AC3E}">
        <p14:creationId xmlns:p14="http://schemas.microsoft.com/office/powerpoint/2010/main" val="161905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008099-C8A3-823E-45F2-D94F0467612B}"/>
              </a:ext>
            </a:extLst>
          </p:cNvPr>
          <p:cNvSpPr/>
          <p:nvPr/>
        </p:nvSpPr>
        <p:spPr>
          <a:xfrm>
            <a:off x="3432175" y="285750"/>
            <a:ext cx="6624638" cy="9286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4">
            <a:extLst>
              <a:ext uri="{FF2B5EF4-FFF2-40B4-BE49-F238E27FC236}">
                <a16:creationId xmlns:a16="http://schemas.microsoft.com/office/drawing/2014/main" id="{79DFDD18-A67C-FAE7-4638-40CA46AFE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214314"/>
            <a:ext cx="857250" cy="1000125"/>
          </a:xfrm>
          <a:prstGeom prst="rect">
            <a:avLst/>
          </a:prstGeom>
          <a:noFill/>
          <a:ln w="9525">
            <a:solidFill>
              <a:srgbClr val="E46C0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itle 1">
            <a:extLst>
              <a:ext uri="{FF2B5EF4-FFF2-40B4-BE49-F238E27FC236}">
                <a16:creationId xmlns:a16="http://schemas.microsoft.com/office/drawing/2014/main" id="{B6659975-1947-530E-6E78-6F8C7FF52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29241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NHÂN HAI SỐ NGUYÊN ÂM </a:t>
            </a:r>
            <a:br>
              <a:rPr lang="en-US" altLang="en-US" sz="40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LÀM THẾ NÀO?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846" y="271615"/>
            <a:ext cx="896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Nhân hai số nguyên cùng dấu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14846" y="3041605"/>
                <a:ext cx="5656218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 hiện các phép nhân sau: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.(−5)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.(−15)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0.(−3)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15.0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846" y="3041605"/>
                <a:ext cx="5656218" cy="2862322"/>
              </a:xfrm>
              <a:prstGeom prst="rect">
                <a:avLst/>
              </a:prstGeom>
              <a:blipFill>
                <a:blip r:embed="rId2"/>
                <a:stretch>
                  <a:fillRect l="-1616" b="-1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70618" y="2977322"/>
                <a:ext cx="4820194" cy="1133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=12.5=60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618" y="2977322"/>
                <a:ext cx="4820194" cy="1133965"/>
              </a:xfrm>
              <a:prstGeom prst="rect">
                <a:avLst/>
              </a:prstGeom>
              <a:blipFill>
                <a:blip r:embed="rId3"/>
                <a:stretch>
                  <a:fillRect l="-2023" b="-11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70618" y="4093287"/>
                <a:ext cx="4937760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en-US" sz="24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−15</m:t>
                        </m:r>
                      </m:e>
                    </m:d>
                    <m:r>
                      <a:rPr lang="en-US" sz="24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618" y="4093287"/>
                <a:ext cx="4937760" cy="579967"/>
              </a:xfrm>
              <a:prstGeom prst="rect">
                <a:avLst/>
              </a:prstGeom>
              <a:blipFill>
                <a:blip r:embed="rId4"/>
                <a:stretch>
                  <a:fillRect l="-1975" b="-22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29401" y="4743973"/>
                <a:ext cx="48789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1" y="4743973"/>
                <a:ext cx="4878977" cy="646331"/>
              </a:xfrm>
              <a:prstGeom prst="rect">
                <a:avLst/>
              </a:prstGeom>
              <a:blipFill>
                <a:blip r:embed="rId5"/>
                <a:stretch>
                  <a:fillRect l="-2000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29401" y="5326137"/>
                <a:ext cx="4219302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15.0=0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1" y="5326137"/>
                <a:ext cx="4219302" cy="579967"/>
              </a:xfrm>
              <a:prstGeom prst="rect">
                <a:avLst/>
              </a:prstGeom>
              <a:blipFill>
                <a:blip r:embed="rId6"/>
                <a:stretch>
                  <a:fillRect l="-2312" b="-2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1B0A0B-140B-BB2A-63A0-8E11E6196CAA}"/>
                  </a:ext>
                </a:extLst>
              </p:cNvPr>
              <p:cNvSpPr txBox="1"/>
              <p:nvPr/>
            </p:nvSpPr>
            <p:spPr>
              <a:xfrm>
                <a:off x="1558834" y="1062560"/>
                <a:ext cx="7276012" cy="2241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Quy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tắc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dấu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âm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nhân hai số nguyên âm, ta nhân phần tự nhiên của hai số đó với nhau.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ℕ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thì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1B0A0B-140B-BB2A-63A0-8E11E6196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834" y="1062560"/>
                <a:ext cx="7276012" cy="2241960"/>
              </a:xfrm>
              <a:prstGeom prst="rect">
                <a:avLst/>
              </a:prstGeom>
              <a:blipFill>
                <a:blip r:embed="rId7"/>
                <a:stretch>
                  <a:fillRect l="-1341" r="-176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36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Đường lên đỉnh Olympia - khởi động">
            <a:hlinkClick r:id="" action="ppaction://media"/>
            <a:extLst>
              <a:ext uri="{FF2B5EF4-FFF2-40B4-BE49-F238E27FC236}">
                <a16:creationId xmlns:a16="http://schemas.microsoft.com/office/drawing/2014/main" id="{E1D6F90F-D206-10B7-E5BE-CD07C66EF709}"/>
              </a:ext>
            </a:extLst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241" y="36989"/>
            <a:ext cx="11728870" cy="6597491"/>
          </a:xfrm>
        </p:spPr>
      </p:pic>
    </p:spTree>
    <p:extLst>
      <p:ext uri="{BB962C8B-B14F-4D97-AF65-F5344CB8AC3E}">
        <p14:creationId xmlns:p14="http://schemas.microsoft.com/office/powerpoint/2010/main" val="382589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846" y="271615"/>
            <a:ext cx="896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Nhân hai số nguyên cùng dấu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14846" y="733280"/>
                <a:ext cx="5656218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 hiện các phép nhân sau: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.(−5)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.(−15)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0.(−3)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15.0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846" y="733280"/>
                <a:ext cx="5656218" cy="2862322"/>
              </a:xfrm>
              <a:prstGeom prst="rect">
                <a:avLst/>
              </a:prstGeom>
              <a:blipFill>
                <a:blip r:embed="rId2"/>
                <a:stretch>
                  <a:fillRect l="-1616" b="-1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71064" y="733280"/>
                <a:ext cx="4820194" cy="1133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=12.5=60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064" y="733280"/>
                <a:ext cx="4820194" cy="1133965"/>
              </a:xfrm>
              <a:prstGeom prst="rect">
                <a:avLst/>
              </a:prstGeom>
              <a:blipFill>
                <a:blip r:embed="rId3"/>
                <a:stretch>
                  <a:fillRect l="-1896" b="-11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71064" y="1815307"/>
                <a:ext cx="4937760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−15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.15=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064" y="1815307"/>
                <a:ext cx="4937760" cy="579967"/>
              </a:xfrm>
              <a:prstGeom prst="rect">
                <a:avLst/>
              </a:prstGeom>
              <a:blipFill>
                <a:blip r:embed="rId4"/>
                <a:stretch>
                  <a:fillRect l="-1852" b="-2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71064" y="2395274"/>
                <a:ext cx="48789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064" y="2395274"/>
                <a:ext cx="4878977" cy="646331"/>
              </a:xfrm>
              <a:prstGeom prst="rect">
                <a:avLst/>
              </a:prstGeom>
              <a:blipFill>
                <a:blip r:embed="rId6"/>
                <a:stretch>
                  <a:fillRect l="-1873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71064" y="2999500"/>
                <a:ext cx="4219302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15.0=0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064" y="2999500"/>
                <a:ext cx="4219302" cy="579967"/>
              </a:xfrm>
              <a:prstGeom prst="rect">
                <a:avLst/>
              </a:prstGeom>
              <a:blipFill>
                <a:blip r:embed="rId7"/>
                <a:stretch>
                  <a:fillRect l="-2168" b="-2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entagon 8"/>
          <p:cNvSpPr/>
          <p:nvPr/>
        </p:nvSpPr>
        <p:spPr>
          <a:xfrm>
            <a:off x="1214846" y="3865126"/>
            <a:ext cx="5053874" cy="230832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của hai số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một số nguyên gì?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nguyên bất kì nhân với 0 thì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3863" y="4074017"/>
            <a:ext cx="5133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hai số nguyên cùng dấu là một số nguyên dương.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bất kì nhân với 0 thì bằng 0.</a:t>
            </a:r>
          </a:p>
        </p:txBody>
      </p:sp>
    </p:spTree>
    <p:extLst>
      <p:ext uri="{BB962C8B-B14F-4D97-AF65-F5344CB8AC3E}">
        <p14:creationId xmlns:p14="http://schemas.microsoft.com/office/powerpoint/2010/main" val="166825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 animBg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5" name="Google Shape;875;p32"/>
          <p:cNvGrpSpPr/>
          <p:nvPr/>
        </p:nvGrpSpPr>
        <p:grpSpPr>
          <a:xfrm>
            <a:off x="5177066" y="1202866"/>
            <a:ext cx="1837799" cy="1837799"/>
            <a:chOff x="2005688" y="3510288"/>
            <a:chExt cx="1344600" cy="1344600"/>
          </a:xfrm>
        </p:grpSpPr>
        <p:sp>
          <p:nvSpPr>
            <p:cNvPr id="876" name="Google Shape;876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" name="Google Shape;877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" name="Google Shape;878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79" name="Google Shape;879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03</a:t>
            </a:r>
            <a:endParaRPr dirty="0"/>
          </a:p>
        </p:txBody>
      </p:sp>
      <p:sp>
        <p:nvSpPr>
          <p:cNvPr id="880" name="Google Shape;880;p32"/>
          <p:cNvSpPr txBox="1">
            <a:spLocks noGrp="1"/>
          </p:cNvSpPr>
          <p:nvPr>
            <p:ph type="ctrTitle" idx="2"/>
          </p:nvPr>
        </p:nvSpPr>
        <p:spPr>
          <a:xfrm>
            <a:off x="2223779" y="3300501"/>
            <a:ext cx="7867344" cy="99988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x-none" sz="5333" dirty="0">
                <a:solidFill>
                  <a:schemeClr val="accent1"/>
                </a:solidFill>
              </a:rPr>
              <a:t>Luyện tập </a:t>
            </a:r>
            <a:endParaRPr sz="5333" dirty="0">
              <a:solidFill>
                <a:schemeClr val="accent1"/>
              </a:solidFill>
            </a:endParaRPr>
          </a:p>
        </p:txBody>
      </p:sp>
      <p:grpSp>
        <p:nvGrpSpPr>
          <p:cNvPr id="881" name="Google Shape;881;p32"/>
          <p:cNvGrpSpPr/>
          <p:nvPr/>
        </p:nvGrpSpPr>
        <p:grpSpPr>
          <a:xfrm rot="924141">
            <a:off x="9876401" y="1321614"/>
            <a:ext cx="1595625" cy="1595625"/>
            <a:chOff x="5898139" y="1013319"/>
            <a:chExt cx="1196700" cy="1196700"/>
          </a:xfrm>
        </p:grpSpPr>
        <p:sp>
          <p:nvSpPr>
            <p:cNvPr id="882" name="Google Shape;882;p32"/>
            <p:cNvSpPr/>
            <p:nvPr/>
          </p:nvSpPr>
          <p:spPr>
            <a:xfrm>
              <a:off x="5898139" y="1013319"/>
              <a:ext cx="1196700" cy="1196700"/>
            </a:xfrm>
            <a:prstGeom prst="roundRect">
              <a:avLst>
                <a:gd name="adj" fmla="val 17861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" name="Google Shape;883;p32"/>
            <p:cNvSpPr/>
            <p:nvPr/>
          </p:nvSpPr>
          <p:spPr>
            <a:xfrm>
              <a:off x="5957550" y="1072725"/>
              <a:ext cx="1077600" cy="1077600"/>
            </a:xfrm>
            <a:prstGeom prst="roundRect">
              <a:avLst>
                <a:gd name="adj" fmla="val 17861"/>
              </a:avLst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" name="Google Shape;884;p32"/>
            <p:cNvSpPr/>
            <p:nvPr/>
          </p:nvSpPr>
          <p:spPr>
            <a:xfrm>
              <a:off x="6032050" y="1147225"/>
              <a:ext cx="928500" cy="928500"/>
            </a:xfrm>
            <a:prstGeom prst="roundRect">
              <a:avLst>
                <a:gd name="adj" fmla="val 17861"/>
              </a:avLst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5" name="Google Shape;885;p32"/>
          <p:cNvGrpSpPr/>
          <p:nvPr/>
        </p:nvGrpSpPr>
        <p:grpSpPr>
          <a:xfrm rot="906818">
            <a:off x="10167743" y="2737613"/>
            <a:ext cx="1782939" cy="1782939"/>
            <a:chOff x="2005688" y="3510288"/>
            <a:chExt cx="1344600" cy="1344600"/>
          </a:xfrm>
        </p:grpSpPr>
        <p:sp>
          <p:nvSpPr>
            <p:cNvPr id="886" name="Google Shape;886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" name="Google Shape;887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" name="Google Shape;888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9" name="Google Shape;889;p32"/>
          <p:cNvGrpSpPr/>
          <p:nvPr/>
        </p:nvGrpSpPr>
        <p:grpSpPr>
          <a:xfrm rot="1515674">
            <a:off x="388379" y="2280820"/>
            <a:ext cx="1782944" cy="1782944"/>
            <a:chOff x="2005688" y="3510288"/>
            <a:chExt cx="1344600" cy="1344600"/>
          </a:xfrm>
        </p:grpSpPr>
        <p:sp>
          <p:nvSpPr>
            <p:cNvPr id="890" name="Google Shape;890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6675" dir="72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1" name="Google Shape;891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2" name="Google Shape;892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93" name="Google Shape;893;p32"/>
          <p:cNvSpPr/>
          <p:nvPr/>
        </p:nvSpPr>
        <p:spPr>
          <a:xfrm rot="2700000">
            <a:off x="2720825" y="2285509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4" name="Google Shape;894;p32"/>
          <p:cNvSpPr/>
          <p:nvPr/>
        </p:nvSpPr>
        <p:spPr>
          <a:xfrm>
            <a:off x="1610967" y="1482300"/>
            <a:ext cx="332800" cy="3332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5" name="Google Shape;895;p32"/>
          <p:cNvSpPr/>
          <p:nvPr/>
        </p:nvSpPr>
        <p:spPr>
          <a:xfrm>
            <a:off x="2548067" y="1309667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6" name="Google Shape;896;p32"/>
          <p:cNvSpPr/>
          <p:nvPr/>
        </p:nvSpPr>
        <p:spPr>
          <a:xfrm rot="2700000">
            <a:off x="10219258" y="5223576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7" name="Google Shape;897;p32"/>
          <p:cNvSpPr/>
          <p:nvPr/>
        </p:nvSpPr>
        <p:spPr>
          <a:xfrm>
            <a:off x="9372667" y="4520567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98" name="Google Shape;898;p32"/>
          <p:cNvGrpSpPr/>
          <p:nvPr/>
        </p:nvGrpSpPr>
        <p:grpSpPr>
          <a:xfrm rot="-796905">
            <a:off x="1399018" y="4692398"/>
            <a:ext cx="1783125" cy="1783125"/>
            <a:chOff x="2005688" y="3510288"/>
            <a:chExt cx="1344600" cy="1344600"/>
          </a:xfrm>
        </p:grpSpPr>
        <p:sp>
          <p:nvSpPr>
            <p:cNvPr id="899" name="Google Shape;899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0" name="Google Shape;900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1" name="Google Shape;901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02" name="Google Shape;902;p32"/>
          <p:cNvGrpSpPr/>
          <p:nvPr/>
        </p:nvGrpSpPr>
        <p:grpSpPr>
          <a:xfrm rot="783256">
            <a:off x="967967" y="2873745"/>
            <a:ext cx="622813" cy="596145"/>
            <a:chOff x="5113625" y="4091075"/>
            <a:chExt cx="270325" cy="258750"/>
          </a:xfrm>
        </p:grpSpPr>
        <p:sp>
          <p:nvSpPr>
            <p:cNvPr id="903" name="Google Shape;903;p32"/>
            <p:cNvSpPr/>
            <p:nvPr/>
          </p:nvSpPr>
          <p:spPr>
            <a:xfrm>
              <a:off x="5117625" y="4094650"/>
              <a:ext cx="173550" cy="228850"/>
            </a:xfrm>
            <a:custGeom>
              <a:avLst/>
              <a:gdLst/>
              <a:ahLst/>
              <a:cxnLst/>
              <a:rect l="l" t="t" r="r" b="b"/>
              <a:pathLst>
                <a:path w="6942" h="9154" extrusionOk="0">
                  <a:moveTo>
                    <a:pt x="197" y="1"/>
                  </a:moveTo>
                  <a:cubicBezTo>
                    <a:pt x="90" y="1"/>
                    <a:pt x="1" y="90"/>
                    <a:pt x="1" y="215"/>
                  </a:cubicBezTo>
                  <a:lnTo>
                    <a:pt x="1" y="8940"/>
                  </a:lnTo>
                  <a:cubicBezTo>
                    <a:pt x="1" y="9047"/>
                    <a:pt x="90" y="9154"/>
                    <a:pt x="197" y="9154"/>
                  </a:cubicBezTo>
                  <a:lnTo>
                    <a:pt x="6942" y="9154"/>
                  </a:lnTo>
                  <a:lnTo>
                    <a:pt x="6942" y="215"/>
                  </a:lnTo>
                  <a:cubicBezTo>
                    <a:pt x="6942" y="90"/>
                    <a:pt x="6852" y="1"/>
                    <a:pt x="6745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4" name="Google Shape;904;p32"/>
            <p:cNvSpPr/>
            <p:nvPr/>
          </p:nvSpPr>
          <p:spPr>
            <a:xfrm>
              <a:off x="5129225" y="4116950"/>
              <a:ext cx="161950" cy="206550"/>
            </a:xfrm>
            <a:custGeom>
              <a:avLst/>
              <a:gdLst/>
              <a:ahLst/>
              <a:cxnLst/>
              <a:rect l="l" t="t" r="r" b="b"/>
              <a:pathLst>
                <a:path w="6478" h="8262" extrusionOk="0">
                  <a:moveTo>
                    <a:pt x="197" y="1"/>
                  </a:moveTo>
                  <a:cubicBezTo>
                    <a:pt x="90" y="1"/>
                    <a:pt x="1" y="90"/>
                    <a:pt x="1" y="197"/>
                  </a:cubicBezTo>
                  <a:lnTo>
                    <a:pt x="1" y="8262"/>
                  </a:lnTo>
                  <a:lnTo>
                    <a:pt x="6335" y="8262"/>
                  </a:lnTo>
                  <a:lnTo>
                    <a:pt x="6478" y="8101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5" name="Google Shape;905;p32"/>
            <p:cNvSpPr/>
            <p:nvPr/>
          </p:nvSpPr>
          <p:spPr>
            <a:xfrm>
              <a:off x="5139925" y="4116950"/>
              <a:ext cx="173550" cy="228850"/>
            </a:xfrm>
            <a:custGeom>
              <a:avLst/>
              <a:gdLst/>
              <a:ahLst/>
              <a:cxnLst/>
              <a:rect l="l" t="t" r="r" b="b"/>
              <a:pathLst>
                <a:path w="6942" h="9154" extrusionOk="0">
                  <a:moveTo>
                    <a:pt x="197" y="1"/>
                  </a:moveTo>
                  <a:cubicBezTo>
                    <a:pt x="90" y="1"/>
                    <a:pt x="1" y="90"/>
                    <a:pt x="1" y="215"/>
                  </a:cubicBezTo>
                  <a:lnTo>
                    <a:pt x="1" y="8940"/>
                  </a:lnTo>
                  <a:cubicBezTo>
                    <a:pt x="1" y="9047"/>
                    <a:pt x="90" y="9154"/>
                    <a:pt x="197" y="9154"/>
                  </a:cubicBezTo>
                  <a:lnTo>
                    <a:pt x="5675" y="9154"/>
                  </a:lnTo>
                  <a:cubicBezTo>
                    <a:pt x="5675" y="9118"/>
                    <a:pt x="5693" y="9100"/>
                    <a:pt x="5693" y="9083"/>
                  </a:cubicBezTo>
                  <a:cubicBezTo>
                    <a:pt x="5764" y="8886"/>
                    <a:pt x="5853" y="8744"/>
                    <a:pt x="6014" y="8601"/>
                  </a:cubicBezTo>
                  <a:cubicBezTo>
                    <a:pt x="6121" y="8494"/>
                    <a:pt x="6246" y="8405"/>
                    <a:pt x="6371" y="8333"/>
                  </a:cubicBezTo>
                  <a:lnTo>
                    <a:pt x="6389" y="8333"/>
                  </a:lnTo>
                  <a:cubicBezTo>
                    <a:pt x="6424" y="8297"/>
                    <a:pt x="6460" y="8280"/>
                    <a:pt x="6496" y="8244"/>
                  </a:cubicBezTo>
                  <a:cubicBezTo>
                    <a:pt x="6513" y="8226"/>
                    <a:pt x="6531" y="8226"/>
                    <a:pt x="6531" y="8208"/>
                  </a:cubicBezTo>
                  <a:cubicBezTo>
                    <a:pt x="6638" y="8101"/>
                    <a:pt x="6763" y="8012"/>
                    <a:pt x="6906" y="7941"/>
                  </a:cubicBezTo>
                  <a:cubicBezTo>
                    <a:pt x="6924" y="7923"/>
                    <a:pt x="6924" y="7905"/>
                    <a:pt x="6942" y="7887"/>
                  </a:cubicBezTo>
                  <a:lnTo>
                    <a:pt x="6942" y="215"/>
                  </a:lnTo>
                  <a:cubicBezTo>
                    <a:pt x="6942" y="90"/>
                    <a:pt x="6852" y="1"/>
                    <a:pt x="6745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5264375" y="4116950"/>
              <a:ext cx="51325" cy="228425"/>
            </a:xfrm>
            <a:custGeom>
              <a:avLst/>
              <a:gdLst/>
              <a:ahLst/>
              <a:cxnLst/>
              <a:rect l="l" t="t" r="r" b="b"/>
              <a:pathLst>
                <a:path w="2053" h="9137" extrusionOk="0">
                  <a:moveTo>
                    <a:pt x="1303" y="1"/>
                  </a:moveTo>
                  <a:cubicBezTo>
                    <a:pt x="1428" y="1"/>
                    <a:pt x="1518" y="90"/>
                    <a:pt x="1518" y="197"/>
                  </a:cubicBezTo>
                  <a:lnTo>
                    <a:pt x="1518" y="7637"/>
                  </a:lnTo>
                  <a:lnTo>
                    <a:pt x="1" y="9136"/>
                  </a:lnTo>
                  <a:lnTo>
                    <a:pt x="536" y="9136"/>
                  </a:lnTo>
                  <a:lnTo>
                    <a:pt x="2053" y="7637"/>
                  </a:lnTo>
                  <a:lnTo>
                    <a:pt x="2053" y="197"/>
                  </a:lnTo>
                  <a:cubicBezTo>
                    <a:pt x="2053" y="90"/>
                    <a:pt x="1946" y="1"/>
                    <a:pt x="1839" y="1"/>
                  </a:cubicBez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5250550" y="4178950"/>
              <a:ext cx="124925" cy="124925"/>
            </a:xfrm>
            <a:custGeom>
              <a:avLst/>
              <a:gdLst/>
              <a:ahLst/>
              <a:cxnLst/>
              <a:rect l="l" t="t" r="r" b="b"/>
              <a:pathLst>
                <a:path w="4997" h="4997" extrusionOk="0">
                  <a:moveTo>
                    <a:pt x="4176" y="1"/>
                  </a:moveTo>
                  <a:lnTo>
                    <a:pt x="358" y="3801"/>
                  </a:lnTo>
                  <a:lnTo>
                    <a:pt x="1" y="4997"/>
                  </a:lnTo>
                  <a:lnTo>
                    <a:pt x="1196" y="4640"/>
                  </a:lnTo>
                  <a:lnTo>
                    <a:pt x="4997" y="822"/>
                  </a:lnTo>
                  <a:lnTo>
                    <a:pt x="4176" y="1"/>
                  </a:ln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5250550" y="4192775"/>
              <a:ext cx="124925" cy="111100"/>
            </a:xfrm>
            <a:custGeom>
              <a:avLst/>
              <a:gdLst/>
              <a:ahLst/>
              <a:cxnLst/>
              <a:rect l="l" t="t" r="r" b="b"/>
              <a:pathLst>
                <a:path w="4997" h="4444" extrusionOk="0">
                  <a:moveTo>
                    <a:pt x="4729" y="1"/>
                  </a:moveTo>
                  <a:lnTo>
                    <a:pt x="1018" y="3712"/>
                  </a:lnTo>
                  <a:lnTo>
                    <a:pt x="144" y="3980"/>
                  </a:lnTo>
                  <a:lnTo>
                    <a:pt x="1" y="4444"/>
                  </a:lnTo>
                  <a:lnTo>
                    <a:pt x="1196" y="4087"/>
                  </a:lnTo>
                  <a:lnTo>
                    <a:pt x="4997" y="269"/>
                  </a:lnTo>
                  <a:lnTo>
                    <a:pt x="4729" y="1"/>
                  </a:ln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5348700" y="4173950"/>
              <a:ext cx="32125" cy="31800"/>
            </a:xfrm>
            <a:custGeom>
              <a:avLst/>
              <a:gdLst/>
              <a:ahLst/>
              <a:cxnLst/>
              <a:rect l="l" t="t" r="r" b="b"/>
              <a:pathLst>
                <a:path w="1285" h="1272" extrusionOk="0">
                  <a:moveTo>
                    <a:pt x="560" y="0"/>
                  </a:moveTo>
                  <a:cubicBezTo>
                    <a:pt x="482" y="0"/>
                    <a:pt x="402" y="31"/>
                    <a:pt x="339" y="94"/>
                  </a:cubicBezTo>
                  <a:lnTo>
                    <a:pt x="0" y="451"/>
                  </a:lnTo>
                  <a:lnTo>
                    <a:pt x="821" y="1271"/>
                  </a:lnTo>
                  <a:lnTo>
                    <a:pt x="1178" y="914"/>
                  </a:lnTo>
                  <a:cubicBezTo>
                    <a:pt x="1285" y="807"/>
                    <a:pt x="1285" y="611"/>
                    <a:pt x="1178" y="504"/>
                  </a:cubicBezTo>
                  <a:lnTo>
                    <a:pt x="767" y="94"/>
                  </a:lnTo>
                  <a:cubicBezTo>
                    <a:pt x="714" y="31"/>
                    <a:pt x="638" y="0"/>
                    <a:pt x="560" y="0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5354050" y="4173950"/>
              <a:ext cx="26775" cy="31800"/>
            </a:xfrm>
            <a:custGeom>
              <a:avLst/>
              <a:gdLst/>
              <a:ahLst/>
              <a:cxnLst/>
              <a:rect l="l" t="t" r="r" b="b"/>
              <a:pathLst>
                <a:path w="1071" h="1272" extrusionOk="0">
                  <a:moveTo>
                    <a:pt x="346" y="0"/>
                  </a:moveTo>
                  <a:cubicBezTo>
                    <a:pt x="268" y="0"/>
                    <a:pt x="188" y="31"/>
                    <a:pt x="125" y="94"/>
                  </a:cubicBezTo>
                  <a:lnTo>
                    <a:pt x="0" y="219"/>
                  </a:lnTo>
                  <a:cubicBezTo>
                    <a:pt x="36" y="192"/>
                    <a:pt x="76" y="178"/>
                    <a:pt x="116" y="178"/>
                  </a:cubicBezTo>
                  <a:cubicBezTo>
                    <a:pt x="156" y="178"/>
                    <a:pt x="197" y="192"/>
                    <a:pt x="232" y="219"/>
                  </a:cubicBezTo>
                  <a:lnTo>
                    <a:pt x="464" y="451"/>
                  </a:lnTo>
                  <a:cubicBezTo>
                    <a:pt x="571" y="575"/>
                    <a:pt x="571" y="754"/>
                    <a:pt x="464" y="879"/>
                  </a:cubicBezTo>
                  <a:lnTo>
                    <a:pt x="339" y="1004"/>
                  </a:lnTo>
                  <a:lnTo>
                    <a:pt x="607" y="1271"/>
                  </a:lnTo>
                  <a:lnTo>
                    <a:pt x="964" y="914"/>
                  </a:lnTo>
                  <a:cubicBezTo>
                    <a:pt x="1071" y="807"/>
                    <a:pt x="1071" y="611"/>
                    <a:pt x="964" y="504"/>
                  </a:cubicBezTo>
                  <a:lnTo>
                    <a:pt x="553" y="94"/>
                  </a:lnTo>
                  <a:cubicBezTo>
                    <a:pt x="500" y="31"/>
                    <a:pt x="424" y="0"/>
                    <a:pt x="346" y="0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5250550" y="4273975"/>
              <a:ext cx="29925" cy="29450"/>
            </a:xfrm>
            <a:custGeom>
              <a:avLst/>
              <a:gdLst/>
              <a:ahLst/>
              <a:cxnLst/>
              <a:rect l="l" t="t" r="r" b="b"/>
              <a:pathLst>
                <a:path w="1197" h="1178" extrusionOk="0">
                  <a:moveTo>
                    <a:pt x="358" y="0"/>
                  </a:moveTo>
                  <a:lnTo>
                    <a:pt x="144" y="714"/>
                  </a:lnTo>
                  <a:lnTo>
                    <a:pt x="1" y="1178"/>
                  </a:lnTo>
                  <a:lnTo>
                    <a:pt x="1" y="1178"/>
                  </a:lnTo>
                  <a:lnTo>
                    <a:pt x="1196" y="821"/>
                  </a:lnTo>
                  <a:cubicBezTo>
                    <a:pt x="1161" y="696"/>
                    <a:pt x="1107" y="571"/>
                    <a:pt x="1018" y="446"/>
                  </a:cubicBezTo>
                  <a:cubicBezTo>
                    <a:pt x="982" y="393"/>
                    <a:pt x="946" y="339"/>
                    <a:pt x="893" y="304"/>
                  </a:cubicBezTo>
                  <a:cubicBezTo>
                    <a:pt x="732" y="143"/>
                    <a:pt x="554" y="54"/>
                    <a:pt x="358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5278225" y="4307875"/>
              <a:ext cx="37475" cy="37500"/>
            </a:xfrm>
            <a:custGeom>
              <a:avLst/>
              <a:gdLst/>
              <a:ahLst/>
              <a:cxnLst/>
              <a:rect l="l" t="t" r="r" b="b"/>
              <a:pathLst>
                <a:path w="1499" h="1500" extrusionOk="0">
                  <a:moveTo>
                    <a:pt x="0" y="0"/>
                  </a:moveTo>
                  <a:lnTo>
                    <a:pt x="0" y="1499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5171600" y="4173075"/>
              <a:ext cx="29025" cy="30525"/>
            </a:xfrm>
            <a:custGeom>
              <a:avLst/>
              <a:gdLst/>
              <a:ahLst/>
              <a:cxnLst/>
              <a:rect l="l" t="t" r="r" b="b"/>
              <a:pathLst>
                <a:path w="1161" h="1221" extrusionOk="0">
                  <a:moveTo>
                    <a:pt x="589" y="379"/>
                  </a:moveTo>
                  <a:cubicBezTo>
                    <a:pt x="714" y="379"/>
                    <a:pt x="821" y="486"/>
                    <a:pt x="821" y="610"/>
                  </a:cubicBezTo>
                  <a:cubicBezTo>
                    <a:pt x="821" y="753"/>
                    <a:pt x="714" y="860"/>
                    <a:pt x="589" y="860"/>
                  </a:cubicBezTo>
                  <a:cubicBezTo>
                    <a:pt x="447" y="860"/>
                    <a:pt x="340" y="753"/>
                    <a:pt x="340" y="610"/>
                  </a:cubicBezTo>
                  <a:cubicBezTo>
                    <a:pt x="340" y="486"/>
                    <a:pt x="447" y="379"/>
                    <a:pt x="589" y="379"/>
                  </a:cubicBezTo>
                  <a:close/>
                  <a:moveTo>
                    <a:pt x="984" y="0"/>
                  </a:moveTo>
                  <a:cubicBezTo>
                    <a:pt x="911" y="0"/>
                    <a:pt x="855" y="49"/>
                    <a:pt x="839" y="111"/>
                  </a:cubicBezTo>
                  <a:cubicBezTo>
                    <a:pt x="772" y="71"/>
                    <a:pt x="695" y="51"/>
                    <a:pt x="616" y="51"/>
                  </a:cubicBezTo>
                  <a:cubicBezTo>
                    <a:pt x="589" y="51"/>
                    <a:pt x="563" y="53"/>
                    <a:pt x="536" y="57"/>
                  </a:cubicBezTo>
                  <a:cubicBezTo>
                    <a:pt x="268" y="93"/>
                    <a:pt x="72" y="289"/>
                    <a:pt x="36" y="557"/>
                  </a:cubicBezTo>
                  <a:cubicBezTo>
                    <a:pt x="1" y="878"/>
                    <a:pt x="268" y="1164"/>
                    <a:pt x="589" y="1164"/>
                  </a:cubicBezTo>
                  <a:cubicBezTo>
                    <a:pt x="679" y="1164"/>
                    <a:pt x="768" y="1146"/>
                    <a:pt x="839" y="1110"/>
                  </a:cubicBezTo>
                  <a:cubicBezTo>
                    <a:pt x="855" y="1172"/>
                    <a:pt x="911" y="1221"/>
                    <a:pt x="984" y="1221"/>
                  </a:cubicBezTo>
                  <a:cubicBezTo>
                    <a:pt x="995" y="1221"/>
                    <a:pt x="1006" y="1219"/>
                    <a:pt x="1018" y="1217"/>
                  </a:cubicBezTo>
                  <a:cubicBezTo>
                    <a:pt x="1089" y="1217"/>
                    <a:pt x="1160" y="1146"/>
                    <a:pt x="1160" y="1057"/>
                  </a:cubicBezTo>
                  <a:lnTo>
                    <a:pt x="1160" y="164"/>
                  </a:lnTo>
                  <a:cubicBezTo>
                    <a:pt x="1160" y="75"/>
                    <a:pt x="1089" y="4"/>
                    <a:pt x="1018" y="4"/>
                  </a:cubicBezTo>
                  <a:cubicBezTo>
                    <a:pt x="1006" y="1"/>
                    <a:pt x="995" y="0"/>
                    <a:pt x="984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5245200" y="4162825"/>
              <a:ext cx="30375" cy="41225"/>
            </a:xfrm>
            <a:custGeom>
              <a:avLst/>
              <a:gdLst/>
              <a:ahLst/>
              <a:cxnLst/>
              <a:rect l="l" t="t" r="r" b="b"/>
              <a:pathLst>
                <a:path w="1215" h="1649" extrusionOk="0">
                  <a:moveTo>
                    <a:pt x="607" y="753"/>
                  </a:moveTo>
                  <a:cubicBezTo>
                    <a:pt x="768" y="753"/>
                    <a:pt x="911" y="878"/>
                    <a:pt x="911" y="1038"/>
                  </a:cubicBezTo>
                  <a:cubicBezTo>
                    <a:pt x="911" y="1199"/>
                    <a:pt x="768" y="1324"/>
                    <a:pt x="607" y="1324"/>
                  </a:cubicBezTo>
                  <a:cubicBezTo>
                    <a:pt x="465" y="1324"/>
                    <a:pt x="322" y="1199"/>
                    <a:pt x="322" y="1038"/>
                  </a:cubicBezTo>
                  <a:cubicBezTo>
                    <a:pt x="322" y="878"/>
                    <a:pt x="465" y="753"/>
                    <a:pt x="607" y="753"/>
                  </a:cubicBezTo>
                  <a:close/>
                  <a:moveTo>
                    <a:pt x="151" y="1"/>
                  </a:moveTo>
                  <a:cubicBezTo>
                    <a:pt x="72" y="1"/>
                    <a:pt x="1" y="66"/>
                    <a:pt x="1" y="146"/>
                  </a:cubicBezTo>
                  <a:lnTo>
                    <a:pt x="1" y="1484"/>
                  </a:lnTo>
                  <a:cubicBezTo>
                    <a:pt x="1" y="1556"/>
                    <a:pt x="54" y="1627"/>
                    <a:pt x="143" y="1645"/>
                  </a:cubicBezTo>
                  <a:cubicBezTo>
                    <a:pt x="153" y="1647"/>
                    <a:pt x="162" y="1648"/>
                    <a:pt x="171" y="1648"/>
                  </a:cubicBezTo>
                  <a:cubicBezTo>
                    <a:pt x="229" y="1648"/>
                    <a:pt x="273" y="1602"/>
                    <a:pt x="304" y="1556"/>
                  </a:cubicBezTo>
                  <a:cubicBezTo>
                    <a:pt x="393" y="1609"/>
                    <a:pt x="500" y="1645"/>
                    <a:pt x="607" y="1645"/>
                  </a:cubicBezTo>
                  <a:cubicBezTo>
                    <a:pt x="946" y="1645"/>
                    <a:pt x="1214" y="1377"/>
                    <a:pt x="1214" y="1038"/>
                  </a:cubicBezTo>
                  <a:cubicBezTo>
                    <a:pt x="1214" y="699"/>
                    <a:pt x="946" y="432"/>
                    <a:pt x="607" y="432"/>
                  </a:cubicBezTo>
                  <a:cubicBezTo>
                    <a:pt x="500" y="432"/>
                    <a:pt x="411" y="467"/>
                    <a:pt x="322" y="503"/>
                  </a:cubicBezTo>
                  <a:lnTo>
                    <a:pt x="322" y="164"/>
                  </a:lnTo>
                  <a:cubicBezTo>
                    <a:pt x="322" y="75"/>
                    <a:pt x="268" y="3"/>
                    <a:pt x="179" y="3"/>
                  </a:cubicBezTo>
                  <a:cubicBezTo>
                    <a:pt x="170" y="2"/>
                    <a:pt x="161" y="1"/>
                    <a:pt x="15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5208175" y="4174425"/>
              <a:ext cx="29925" cy="29150"/>
            </a:xfrm>
            <a:custGeom>
              <a:avLst/>
              <a:gdLst/>
              <a:ahLst/>
              <a:cxnLst/>
              <a:rect l="l" t="t" r="r" b="b"/>
              <a:pathLst>
                <a:path w="1197" h="1166" extrusionOk="0">
                  <a:moveTo>
                    <a:pt x="598" y="1"/>
                  </a:moveTo>
                  <a:cubicBezTo>
                    <a:pt x="519" y="1"/>
                    <a:pt x="447" y="68"/>
                    <a:pt x="447" y="164"/>
                  </a:cubicBezTo>
                  <a:lnTo>
                    <a:pt x="447" y="414"/>
                  </a:lnTo>
                  <a:lnTo>
                    <a:pt x="179" y="414"/>
                  </a:lnTo>
                  <a:cubicBezTo>
                    <a:pt x="108" y="414"/>
                    <a:pt x="36" y="485"/>
                    <a:pt x="19" y="556"/>
                  </a:cubicBezTo>
                  <a:cubicBezTo>
                    <a:pt x="1" y="664"/>
                    <a:pt x="90" y="735"/>
                    <a:pt x="179" y="735"/>
                  </a:cubicBezTo>
                  <a:lnTo>
                    <a:pt x="447" y="735"/>
                  </a:lnTo>
                  <a:lnTo>
                    <a:pt x="447" y="1003"/>
                  </a:lnTo>
                  <a:cubicBezTo>
                    <a:pt x="447" y="1092"/>
                    <a:pt x="518" y="1163"/>
                    <a:pt x="590" y="1163"/>
                  </a:cubicBezTo>
                  <a:cubicBezTo>
                    <a:pt x="599" y="1165"/>
                    <a:pt x="608" y="1166"/>
                    <a:pt x="617" y="1166"/>
                  </a:cubicBezTo>
                  <a:cubicBezTo>
                    <a:pt x="696" y="1166"/>
                    <a:pt x="768" y="1099"/>
                    <a:pt x="768" y="1003"/>
                  </a:cubicBezTo>
                  <a:lnTo>
                    <a:pt x="768" y="735"/>
                  </a:lnTo>
                  <a:lnTo>
                    <a:pt x="1036" y="735"/>
                  </a:lnTo>
                  <a:cubicBezTo>
                    <a:pt x="1125" y="735"/>
                    <a:pt x="1196" y="664"/>
                    <a:pt x="1196" y="556"/>
                  </a:cubicBezTo>
                  <a:cubicBezTo>
                    <a:pt x="1178" y="485"/>
                    <a:pt x="1107" y="414"/>
                    <a:pt x="1018" y="414"/>
                  </a:cubicBezTo>
                  <a:lnTo>
                    <a:pt x="768" y="414"/>
                  </a:lnTo>
                  <a:lnTo>
                    <a:pt x="768" y="164"/>
                  </a:lnTo>
                  <a:cubicBezTo>
                    <a:pt x="768" y="75"/>
                    <a:pt x="714" y="3"/>
                    <a:pt x="625" y="3"/>
                  </a:cubicBezTo>
                  <a:cubicBezTo>
                    <a:pt x="616" y="2"/>
                    <a:pt x="607" y="1"/>
                    <a:pt x="59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5113625" y="4091075"/>
              <a:ext cx="270325" cy="258750"/>
            </a:xfrm>
            <a:custGeom>
              <a:avLst/>
              <a:gdLst/>
              <a:ahLst/>
              <a:cxnLst/>
              <a:rect l="l" t="t" r="r" b="b"/>
              <a:pathLst>
                <a:path w="10813" h="10350" extrusionOk="0">
                  <a:moveTo>
                    <a:pt x="9956" y="3480"/>
                  </a:moveTo>
                  <a:cubicBezTo>
                    <a:pt x="9992" y="3480"/>
                    <a:pt x="10028" y="3498"/>
                    <a:pt x="10063" y="3516"/>
                  </a:cubicBezTo>
                  <a:lnTo>
                    <a:pt x="10474" y="3926"/>
                  </a:lnTo>
                  <a:cubicBezTo>
                    <a:pt x="10492" y="3944"/>
                    <a:pt x="10509" y="3980"/>
                    <a:pt x="10509" y="4033"/>
                  </a:cubicBezTo>
                  <a:cubicBezTo>
                    <a:pt x="10509" y="4069"/>
                    <a:pt x="10492" y="4105"/>
                    <a:pt x="10474" y="4122"/>
                  </a:cubicBezTo>
                  <a:lnTo>
                    <a:pt x="10224" y="4372"/>
                  </a:lnTo>
                  <a:lnTo>
                    <a:pt x="9617" y="3766"/>
                  </a:lnTo>
                  <a:lnTo>
                    <a:pt x="9867" y="3516"/>
                  </a:lnTo>
                  <a:cubicBezTo>
                    <a:pt x="9885" y="3498"/>
                    <a:pt x="9921" y="3480"/>
                    <a:pt x="9956" y="3480"/>
                  </a:cubicBezTo>
                  <a:close/>
                  <a:moveTo>
                    <a:pt x="9403" y="3980"/>
                  </a:moveTo>
                  <a:lnTo>
                    <a:pt x="10010" y="4586"/>
                  </a:lnTo>
                  <a:lnTo>
                    <a:pt x="6727" y="7852"/>
                  </a:lnTo>
                  <a:cubicBezTo>
                    <a:pt x="6673" y="7727"/>
                    <a:pt x="6584" y="7602"/>
                    <a:pt x="6477" y="7513"/>
                  </a:cubicBezTo>
                  <a:cubicBezTo>
                    <a:pt x="6370" y="7405"/>
                    <a:pt x="6263" y="7316"/>
                    <a:pt x="6120" y="7263"/>
                  </a:cubicBezTo>
                  <a:lnTo>
                    <a:pt x="9403" y="3980"/>
                  </a:lnTo>
                  <a:close/>
                  <a:moveTo>
                    <a:pt x="5942" y="7513"/>
                  </a:moveTo>
                  <a:cubicBezTo>
                    <a:pt x="6067" y="7566"/>
                    <a:pt x="6174" y="7637"/>
                    <a:pt x="6263" y="7727"/>
                  </a:cubicBezTo>
                  <a:cubicBezTo>
                    <a:pt x="6352" y="7816"/>
                    <a:pt x="6423" y="7923"/>
                    <a:pt x="6459" y="8048"/>
                  </a:cubicBezTo>
                  <a:lnTo>
                    <a:pt x="5728" y="8262"/>
                  </a:lnTo>
                  <a:lnTo>
                    <a:pt x="5942" y="7513"/>
                  </a:lnTo>
                  <a:close/>
                  <a:moveTo>
                    <a:pt x="7690" y="8851"/>
                  </a:moveTo>
                  <a:lnTo>
                    <a:pt x="6727" y="9796"/>
                  </a:lnTo>
                  <a:lnTo>
                    <a:pt x="6727" y="8851"/>
                  </a:lnTo>
                  <a:close/>
                  <a:moveTo>
                    <a:pt x="179" y="1"/>
                  </a:moveTo>
                  <a:cubicBezTo>
                    <a:pt x="89" y="1"/>
                    <a:pt x="0" y="72"/>
                    <a:pt x="0" y="161"/>
                  </a:cubicBezTo>
                  <a:lnTo>
                    <a:pt x="0" y="9083"/>
                  </a:lnTo>
                  <a:cubicBezTo>
                    <a:pt x="0" y="9297"/>
                    <a:pt x="179" y="9457"/>
                    <a:pt x="375" y="9457"/>
                  </a:cubicBezTo>
                  <a:lnTo>
                    <a:pt x="981" y="9457"/>
                  </a:lnTo>
                  <a:lnTo>
                    <a:pt x="981" y="9975"/>
                  </a:lnTo>
                  <a:cubicBezTo>
                    <a:pt x="981" y="10189"/>
                    <a:pt x="1142" y="10350"/>
                    <a:pt x="1338" y="10350"/>
                  </a:cubicBezTo>
                  <a:lnTo>
                    <a:pt x="6566" y="10350"/>
                  </a:lnTo>
                  <a:cubicBezTo>
                    <a:pt x="6602" y="10350"/>
                    <a:pt x="6638" y="10332"/>
                    <a:pt x="6673" y="10296"/>
                  </a:cubicBezTo>
                  <a:lnTo>
                    <a:pt x="8172" y="8797"/>
                  </a:lnTo>
                  <a:cubicBezTo>
                    <a:pt x="8190" y="8779"/>
                    <a:pt x="8226" y="8744"/>
                    <a:pt x="8226" y="8690"/>
                  </a:cubicBezTo>
                  <a:lnTo>
                    <a:pt x="8226" y="6817"/>
                  </a:lnTo>
                  <a:lnTo>
                    <a:pt x="10688" y="4354"/>
                  </a:lnTo>
                  <a:cubicBezTo>
                    <a:pt x="10777" y="4265"/>
                    <a:pt x="10813" y="4158"/>
                    <a:pt x="10813" y="4033"/>
                  </a:cubicBezTo>
                  <a:cubicBezTo>
                    <a:pt x="10813" y="3908"/>
                    <a:pt x="10777" y="3801"/>
                    <a:pt x="10688" y="3712"/>
                  </a:cubicBezTo>
                  <a:lnTo>
                    <a:pt x="10278" y="3302"/>
                  </a:lnTo>
                  <a:cubicBezTo>
                    <a:pt x="10188" y="3212"/>
                    <a:pt x="10081" y="3177"/>
                    <a:pt x="9956" y="3177"/>
                  </a:cubicBezTo>
                  <a:cubicBezTo>
                    <a:pt x="9831" y="3177"/>
                    <a:pt x="9724" y="3212"/>
                    <a:pt x="9635" y="3302"/>
                  </a:cubicBezTo>
                  <a:lnTo>
                    <a:pt x="5728" y="7209"/>
                  </a:lnTo>
                  <a:cubicBezTo>
                    <a:pt x="5710" y="7227"/>
                    <a:pt x="5692" y="7245"/>
                    <a:pt x="5674" y="7281"/>
                  </a:cubicBezTo>
                  <a:lnTo>
                    <a:pt x="5317" y="8458"/>
                  </a:lnTo>
                  <a:cubicBezTo>
                    <a:pt x="5299" y="8512"/>
                    <a:pt x="5317" y="8583"/>
                    <a:pt x="5371" y="8619"/>
                  </a:cubicBezTo>
                  <a:cubicBezTo>
                    <a:pt x="5397" y="8645"/>
                    <a:pt x="5413" y="8661"/>
                    <a:pt x="5455" y="8661"/>
                  </a:cubicBezTo>
                  <a:cubicBezTo>
                    <a:pt x="5471" y="8661"/>
                    <a:pt x="5490" y="8659"/>
                    <a:pt x="5514" y="8654"/>
                  </a:cubicBezTo>
                  <a:cubicBezTo>
                    <a:pt x="5514" y="8654"/>
                    <a:pt x="6727" y="8315"/>
                    <a:pt x="6780" y="8262"/>
                  </a:cubicBezTo>
                  <a:lnTo>
                    <a:pt x="7904" y="7120"/>
                  </a:lnTo>
                  <a:lnTo>
                    <a:pt x="7904" y="8530"/>
                  </a:lnTo>
                  <a:lnTo>
                    <a:pt x="6584" y="8530"/>
                  </a:lnTo>
                  <a:cubicBezTo>
                    <a:pt x="6495" y="8530"/>
                    <a:pt x="6423" y="8601"/>
                    <a:pt x="6423" y="8690"/>
                  </a:cubicBezTo>
                  <a:lnTo>
                    <a:pt x="6423" y="10028"/>
                  </a:lnTo>
                  <a:lnTo>
                    <a:pt x="1338" y="10028"/>
                  </a:lnTo>
                  <a:cubicBezTo>
                    <a:pt x="1321" y="10028"/>
                    <a:pt x="1303" y="10010"/>
                    <a:pt x="1303" y="9975"/>
                  </a:cubicBezTo>
                  <a:lnTo>
                    <a:pt x="1303" y="1250"/>
                  </a:lnTo>
                  <a:cubicBezTo>
                    <a:pt x="1303" y="1214"/>
                    <a:pt x="1321" y="1196"/>
                    <a:pt x="1338" y="1196"/>
                  </a:cubicBezTo>
                  <a:lnTo>
                    <a:pt x="7851" y="1196"/>
                  </a:lnTo>
                  <a:cubicBezTo>
                    <a:pt x="7887" y="1196"/>
                    <a:pt x="7904" y="1214"/>
                    <a:pt x="7904" y="1250"/>
                  </a:cubicBezTo>
                  <a:lnTo>
                    <a:pt x="7904" y="4176"/>
                  </a:lnTo>
                  <a:cubicBezTo>
                    <a:pt x="7904" y="4265"/>
                    <a:pt x="7958" y="4337"/>
                    <a:pt x="8047" y="4337"/>
                  </a:cubicBezTo>
                  <a:cubicBezTo>
                    <a:pt x="8056" y="4338"/>
                    <a:pt x="8066" y="4339"/>
                    <a:pt x="8075" y="4339"/>
                  </a:cubicBezTo>
                  <a:cubicBezTo>
                    <a:pt x="8154" y="4339"/>
                    <a:pt x="8226" y="4274"/>
                    <a:pt x="8226" y="4194"/>
                  </a:cubicBezTo>
                  <a:lnTo>
                    <a:pt x="8226" y="1250"/>
                  </a:lnTo>
                  <a:cubicBezTo>
                    <a:pt x="8226" y="1054"/>
                    <a:pt x="8065" y="875"/>
                    <a:pt x="7851" y="875"/>
                  </a:cubicBezTo>
                  <a:lnTo>
                    <a:pt x="7262" y="875"/>
                  </a:lnTo>
                  <a:lnTo>
                    <a:pt x="7262" y="161"/>
                  </a:lnTo>
                  <a:cubicBezTo>
                    <a:pt x="7262" y="72"/>
                    <a:pt x="7173" y="1"/>
                    <a:pt x="7084" y="1"/>
                  </a:cubicBezTo>
                  <a:lnTo>
                    <a:pt x="1570" y="1"/>
                  </a:lnTo>
                  <a:cubicBezTo>
                    <a:pt x="1552" y="1"/>
                    <a:pt x="1535" y="1"/>
                    <a:pt x="1517" y="19"/>
                  </a:cubicBezTo>
                  <a:cubicBezTo>
                    <a:pt x="1392" y="161"/>
                    <a:pt x="1499" y="304"/>
                    <a:pt x="1624" y="304"/>
                  </a:cubicBezTo>
                  <a:lnTo>
                    <a:pt x="6905" y="304"/>
                  </a:lnTo>
                  <a:cubicBezTo>
                    <a:pt x="6941" y="304"/>
                    <a:pt x="6959" y="340"/>
                    <a:pt x="6959" y="358"/>
                  </a:cubicBezTo>
                  <a:lnTo>
                    <a:pt x="6959" y="875"/>
                  </a:lnTo>
                  <a:lnTo>
                    <a:pt x="1338" y="875"/>
                  </a:lnTo>
                  <a:cubicBezTo>
                    <a:pt x="1142" y="875"/>
                    <a:pt x="981" y="1054"/>
                    <a:pt x="981" y="1250"/>
                  </a:cubicBezTo>
                  <a:lnTo>
                    <a:pt x="981" y="9136"/>
                  </a:lnTo>
                  <a:lnTo>
                    <a:pt x="375" y="9136"/>
                  </a:lnTo>
                  <a:cubicBezTo>
                    <a:pt x="339" y="9136"/>
                    <a:pt x="321" y="9118"/>
                    <a:pt x="321" y="9083"/>
                  </a:cubicBezTo>
                  <a:lnTo>
                    <a:pt x="321" y="340"/>
                  </a:lnTo>
                  <a:cubicBezTo>
                    <a:pt x="321" y="322"/>
                    <a:pt x="339" y="304"/>
                    <a:pt x="339" y="304"/>
                  </a:cubicBezTo>
                  <a:lnTo>
                    <a:pt x="910" y="304"/>
                  </a:lnTo>
                  <a:cubicBezTo>
                    <a:pt x="928" y="304"/>
                    <a:pt x="946" y="304"/>
                    <a:pt x="964" y="286"/>
                  </a:cubicBezTo>
                  <a:cubicBezTo>
                    <a:pt x="1089" y="144"/>
                    <a:pt x="999" y="1"/>
                    <a:pt x="87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5314800" y="4207850"/>
              <a:ext cx="32125" cy="31350"/>
            </a:xfrm>
            <a:custGeom>
              <a:avLst/>
              <a:gdLst/>
              <a:ahLst/>
              <a:cxnLst/>
              <a:rect l="l" t="t" r="r" b="b"/>
              <a:pathLst>
                <a:path w="1285" h="1254" extrusionOk="0">
                  <a:moveTo>
                    <a:pt x="1106" y="0"/>
                  </a:moveTo>
                  <a:cubicBezTo>
                    <a:pt x="1066" y="0"/>
                    <a:pt x="1026" y="13"/>
                    <a:pt x="999" y="40"/>
                  </a:cubicBezTo>
                  <a:lnTo>
                    <a:pt x="54" y="986"/>
                  </a:lnTo>
                  <a:cubicBezTo>
                    <a:pt x="0" y="1039"/>
                    <a:pt x="0" y="1146"/>
                    <a:pt x="54" y="1200"/>
                  </a:cubicBezTo>
                  <a:cubicBezTo>
                    <a:pt x="89" y="1236"/>
                    <a:pt x="125" y="1254"/>
                    <a:pt x="179" y="1254"/>
                  </a:cubicBezTo>
                  <a:cubicBezTo>
                    <a:pt x="214" y="1254"/>
                    <a:pt x="250" y="1236"/>
                    <a:pt x="286" y="1200"/>
                  </a:cubicBezTo>
                  <a:lnTo>
                    <a:pt x="1213" y="272"/>
                  </a:lnTo>
                  <a:cubicBezTo>
                    <a:pt x="1285" y="201"/>
                    <a:pt x="1285" y="112"/>
                    <a:pt x="1213" y="40"/>
                  </a:cubicBezTo>
                  <a:cubicBezTo>
                    <a:pt x="1187" y="13"/>
                    <a:pt x="1147" y="0"/>
                    <a:pt x="110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5205050" y="4131225"/>
              <a:ext cx="48200" cy="7600"/>
            </a:xfrm>
            <a:custGeom>
              <a:avLst/>
              <a:gdLst/>
              <a:ahLst/>
              <a:cxnLst/>
              <a:rect l="l" t="t" r="r" b="b"/>
              <a:pathLst>
                <a:path w="1928" h="304" extrusionOk="0">
                  <a:moveTo>
                    <a:pt x="179" y="1"/>
                  </a:moveTo>
                  <a:cubicBezTo>
                    <a:pt x="90" y="1"/>
                    <a:pt x="19" y="54"/>
                    <a:pt x="19" y="126"/>
                  </a:cubicBezTo>
                  <a:cubicBezTo>
                    <a:pt x="1" y="233"/>
                    <a:pt x="72" y="304"/>
                    <a:pt x="161" y="304"/>
                  </a:cubicBezTo>
                  <a:lnTo>
                    <a:pt x="1767" y="304"/>
                  </a:lnTo>
                  <a:cubicBezTo>
                    <a:pt x="1857" y="304"/>
                    <a:pt x="1928" y="233"/>
                    <a:pt x="1910" y="126"/>
                  </a:cubicBezTo>
                  <a:cubicBezTo>
                    <a:pt x="1910" y="54"/>
                    <a:pt x="1839" y="1"/>
                    <a:pt x="174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5155100" y="4149075"/>
              <a:ext cx="148125" cy="8050"/>
            </a:xfrm>
            <a:custGeom>
              <a:avLst/>
              <a:gdLst/>
              <a:ahLst/>
              <a:cxnLst/>
              <a:rect l="l" t="t" r="r" b="b"/>
              <a:pathLst>
                <a:path w="5925" h="322" extrusionOk="0">
                  <a:moveTo>
                    <a:pt x="179" y="0"/>
                  </a:moveTo>
                  <a:cubicBezTo>
                    <a:pt x="90" y="0"/>
                    <a:pt x="18" y="54"/>
                    <a:pt x="18" y="143"/>
                  </a:cubicBezTo>
                  <a:cubicBezTo>
                    <a:pt x="1" y="232"/>
                    <a:pt x="72" y="321"/>
                    <a:pt x="161" y="321"/>
                  </a:cubicBezTo>
                  <a:lnTo>
                    <a:pt x="5764" y="321"/>
                  </a:lnTo>
                  <a:cubicBezTo>
                    <a:pt x="5853" y="321"/>
                    <a:pt x="5924" y="232"/>
                    <a:pt x="5906" y="143"/>
                  </a:cubicBezTo>
                  <a:cubicBezTo>
                    <a:pt x="5906" y="54"/>
                    <a:pt x="5835" y="0"/>
                    <a:pt x="574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5155100" y="4184750"/>
              <a:ext cx="8050" cy="7625"/>
            </a:xfrm>
            <a:custGeom>
              <a:avLst/>
              <a:gdLst/>
              <a:ahLst/>
              <a:cxnLst/>
              <a:rect l="l" t="t" r="r" b="b"/>
              <a:pathLst>
                <a:path w="322" h="305" extrusionOk="0">
                  <a:moveTo>
                    <a:pt x="161" y="1"/>
                  </a:moveTo>
                  <a:cubicBezTo>
                    <a:pt x="72" y="1"/>
                    <a:pt x="1" y="72"/>
                    <a:pt x="1" y="161"/>
                  </a:cubicBezTo>
                  <a:cubicBezTo>
                    <a:pt x="1" y="233"/>
                    <a:pt x="72" y="304"/>
                    <a:pt x="161" y="304"/>
                  </a:cubicBezTo>
                  <a:cubicBezTo>
                    <a:pt x="250" y="304"/>
                    <a:pt x="322" y="233"/>
                    <a:pt x="322" y="161"/>
                  </a:cubicBezTo>
                  <a:cubicBezTo>
                    <a:pt x="322" y="72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5171600" y="4223025"/>
              <a:ext cx="29025" cy="30525"/>
            </a:xfrm>
            <a:custGeom>
              <a:avLst/>
              <a:gdLst/>
              <a:ahLst/>
              <a:cxnLst/>
              <a:rect l="l" t="t" r="r" b="b"/>
              <a:pathLst>
                <a:path w="1161" h="1221" extrusionOk="0">
                  <a:moveTo>
                    <a:pt x="589" y="361"/>
                  </a:moveTo>
                  <a:cubicBezTo>
                    <a:pt x="714" y="361"/>
                    <a:pt x="821" y="468"/>
                    <a:pt x="821" y="611"/>
                  </a:cubicBezTo>
                  <a:cubicBezTo>
                    <a:pt x="821" y="736"/>
                    <a:pt x="714" y="843"/>
                    <a:pt x="589" y="843"/>
                  </a:cubicBezTo>
                  <a:cubicBezTo>
                    <a:pt x="447" y="843"/>
                    <a:pt x="340" y="736"/>
                    <a:pt x="340" y="611"/>
                  </a:cubicBezTo>
                  <a:cubicBezTo>
                    <a:pt x="340" y="468"/>
                    <a:pt x="447" y="361"/>
                    <a:pt x="589" y="361"/>
                  </a:cubicBezTo>
                  <a:close/>
                  <a:moveTo>
                    <a:pt x="984" y="1"/>
                  </a:moveTo>
                  <a:cubicBezTo>
                    <a:pt x="911" y="1"/>
                    <a:pt x="855" y="49"/>
                    <a:pt x="839" y="111"/>
                  </a:cubicBezTo>
                  <a:cubicBezTo>
                    <a:pt x="772" y="71"/>
                    <a:pt x="695" y="51"/>
                    <a:pt x="616" y="51"/>
                  </a:cubicBezTo>
                  <a:cubicBezTo>
                    <a:pt x="589" y="51"/>
                    <a:pt x="563" y="53"/>
                    <a:pt x="536" y="58"/>
                  </a:cubicBezTo>
                  <a:cubicBezTo>
                    <a:pt x="268" y="76"/>
                    <a:pt x="72" y="290"/>
                    <a:pt x="36" y="539"/>
                  </a:cubicBezTo>
                  <a:cubicBezTo>
                    <a:pt x="1" y="878"/>
                    <a:pt x="268" y="1164"/>
                    <a:pt x="589" y="1164"/>
                  </a:cubicBezTo>
                  <a:cubicBezTo>
                    <a:pt x="679" y="1164"/>
                    <a:pt x="768" y="1146"/>
                    <a:pt x="839" y="1110"/>
                  </a:cubicBezTo>
                  <a:cubicBezTo>
                    <a:pt x="855" y="1172"/>
                    <a:pt x="911" y="1221"/>
                    <a:pt x="984" y="1221"/>
                  </a:cubicBezTo>
                  <a:cubicBezTo>
                    <a:pt x="995" y="1221"/>
                    <a:pt x="1006" y="1220"/>
                    <a:pt x="1018" y="1218"/>
                  </a:cubicBezTo>
                  <a:cubicBezTo>
                    <a:pt x="1089" y="1200"/>
                    <a:pt x="1160" y="1128"/>
                    <a:pt x="1160" y="1057"/>
                  </a:cubicBezTo>
                  <a:lnTo>
                    <a:pt x="1160" y="165"/>
                  </a:lnTo>
                  <a:cubicBezTo>
                    <a:pt x="1160" y="76"/>
                    <a:pt x="1089" y="4"/>
                    <a:pt x="1018" y="4"/>
                  </a:cubicBezTo>
                  <a:cubicBezTo>
                    <a:pt x="1006" y="2"/>
                    <a:pt x="995" y="1"/>
                    <a:pt x="98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5245200" y="4212400"/>
              <a:ext cx="30800" cy="41525"/>
            </a:xfrm>
            <a:custGeom>
              <a:avLst/>
              <a:gdLst/>
              <a:ahLst/>
              <a:cxnLst/>
              <a:rect l="l" t="t" r="r" b="b"/>
              <a:pathLst>
                <a:path w="1232" h="1661" extrusionOk="0">
                  <a:moveTo>
                    <a:pt x="607" y="768"/>
                  </a:moveTo>
                  <a:cubicBezTo>
                    <a:pt x="768" y="768"/>
                    <a:pt x="911" y="893"/>
                    <a:pt x="911" y="1054"/>
                  </a:cubicBezTo>
                  <a:cubicBezTo>
                    <a:pt x="911" y="1214"/>
                    <a:pt x="768" y="1339"/>
                    <a:pt x="607" y="1339"/>
                  </a:cubicBezTo>
                  <a:cubicBezTo>
                    <a:pt x="465" y="1339"/>
                    <a:pt x="322" y="1214"/>
                    <a:pt x="322" y="1054"/>
                  </a:cubicBezTo>
                  <a:cubicBezTo>
                    <a:pt x="322" y="893"/>
                    <a:pt x="465" y="768"/>
                    <a:pt x="607" y="768"/>
                  </a:cubicBezTo>
                  <a:close/>
                  <a:moveTo>
                    <a:pt x="143" y="1"/>
                  </a:moveTo>
                  <a:cubicBezTo>
                    <a:pt x="72" y="19"/>
                    <a:pt x="1" y="90"/>
                    <a:pt x="1" y="162"/>
                  </a:cubicBezTo>
                  <a:lnTo>
                    <a:pt x="1" y="1482"/>
                  </a:lnTo>
                  <a:cubicBezTo>
                    <a:pt x="1" y="1571"/>
                    <a:pt x="54" y="1643"/>
                    <a:pt x="143" y="1643"/>
                  </a:cubicBezTo>
                  <a:cubicBezTo>
                    <a:pt x="156" y="1646"/>
                    <a:pt x="168" y="1647"/>
                    <a:pt x="180" y="1647"/>
                  </a:cubicBezTo>
                  <a:cubicBezTo>
                    <a:pt x="233" y="1647"/>
                    <a:pt x="275" y="1615"/>
                    <a:pt x="304" y="1571"/>
                  </a:cubicBezTo>
                  <a:cubicBezTo>
                    <a:pt x="393" y="1625"/>
                    <a:pt x="518" y="1660"/>
                    <a:pt x="625" y="1660"/>
                  </a:cubicBezTo>
                  <a:cubicBezTo>
                    <a:pt x="946" y="1643"/>
                    <a:pt x="1196" y="1393"/>
                    <a:pt x="1214" y="1089"/>
                  </a:cubicBezTo>
                  <a:cubicBezTo>
                    <a:pt x="1232" y="733"/>
                    <a:pt x="964" y="447"/>
                    <a:pt x="607" y="447"/>
                  </a:cubicBezTo>
                  <a:cubicBezTo>
                    <a:pt x="500" y="447"/>
                    <a:pt x="411" y="465"/>
                    <a:pt x="322" y="518"/>
                  </a:cubicBezTo>
                  <a:lnTo>
                    <a:pt x="322" y="162"/>
                  </a:lnTo>
                  <a:cubicBezTo>
                    <a:pt x="322" y="72"/>
                    <a:pt x="233" y="1"/>
                    <a:pt x="143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3" name="Google Shape;923;p32"/>
            <p:cNvSpPr/>
            <p:nvPr/>
          </p:nvSpPr>
          <p:spPr>
            <a:xfrm>
              <a:off x="5211300" y="4227025"/>
              <a:ext cx="23675" cy="23175"/>
            </a:xfrm>
            <a:custGeom>
              <a:avLst/>
              <a:gdLst/>
              <a:ahLst/>
              <a:cxnLst/>
              <a:rect l="l" t="t" r="r" b="b"/>
              <a:pathLst>
                <a:path w="947" h="927" extrusionOk="0">
                  <a:moveTo>
                    <a:pt x="177" y="0"/>
                  </a:moveTo>
                  <a:cubicBezTo>
                    <a:pt x="135" y="0"/>
                    <a:pt x="90" y="14"/>
                    <a:pt x="54" y="40"/>
                  </a:cubicBezTo>
                  <a:cubicBezTo>
                    <a:pt x="1" y="112"/>
                    <a:pt x="1" y="201"/>
                    <a:pt x="54" y="272"/>
                  </a:cubicBezTo>
                  <a:lnTo>
                    <a:pt x="250" y="469"/>
                  </a:lnTo>
                  <a:lnTo>
                    <a:pt x="54" y="665"/>
                  </a:lnTo>
                  <a:cubicBezTo>
                    <a:pt x="1" y="718"/>
                    <a:pt x="1" y="826"/>
                    <a:pt x="54" y="879"/>
                  </a:cubicBezTo>
                  <a:cubicBezTo>
                    <a:pt x="83" y="908"/>
                    <a:pt x="122" y="926"/>
                    <a:pt x="165" y="926"/>
                  </a:cubicBezTo>
                  <a:cubicBezTo>
                    <a:pt x="203" y="926"/>
                    <a:pt x="245" y="912"/>
                    <a:pt x="286" y="879"/>
                  </a:cubicBezTo>
                  <a:lnTo>
                    <a:pt x="482" y="683"/>
                  </a:lnTo>
                  <a:lnTo>
                    <a:pt x="661" y="879"/>
                  </a:lnTo>
                  <a:cubicBezTo>
                    <a:pt x="692" y="900"/>
                    <a:pt x="735" y="920"/>
                    <a:pt x="782" y="920"/>
                  </a:cubicBezTo>
                  <a:cubicBezTo>
                    <a:pt x="817" y="920"/>
                    <a:pt x="855" y="909"/>
                    <a:pt x="893" y="879"/>
                  </a:cubicBezTo>
                  <a:cubicBezTo>
                    <a:pt x="946" y="808"/>
                    <a:pt x="946" y="718"/>
                    <a:pt x="893" y="647"/>
                  </a:cubicBezTo>
                  <a:lnTo>
                    <a:pt x="697" y="469"/>
                  </a:lnTo>
                  <a:lnTo>
                    <a:pt x="893" y="272"/>
                  </a:lnTo>
                  <a:cubicBezTo>
                    <a:pt x="946" y="219"/>
                    <a:pt x="946" y="112"/>
                    <a:pt x="893" y="58"/>
                  </a:cubicBezTo>
                  <a:cubicBezTo>
                    <a:pt x="857" y="23"/>
                    <a:pt x="817" y="5"/>
                    <a:pt x="777" y="5"/>
                  </a:cubicBezTo>
                  <a:cubicBezTo>
                    <a:pt x="737" y="5"/>
                    <a:pt x="697" y="23"/>
                    <a:pt x="661" y="58"/>
                  </a:cubicBezTo>
                  <a:lnTo>
                    <a:pt x="482" y="237"/>
                  </a:lnTo>
                  <a:lnTo>
                    <a:pt x="286" y="40"/>
                  </a:lnTo>
                  <a:cubicBezTo>
                    <a:pt x="259" y="14"/>
                    <a:pt x="219" y="0"/>
                    <a:pt x="17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5155100" y="42342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1" y="0"/>
                  </a:moveTo>
                  <a:cubicBezTo>
                    <a:pt x="72" y="0"/>
                    <a:pt x="1" y="72"/>
                    <a:pt x="1" y="161"/>
                  </a:cubicBezTo>
                  <a:cubicBezTo>
                    <a:pt x="1" y="250"/>
                    <a:pt x="72" y="321"/>
                    <a:pt x="161" y="321"/>
                  </a:cubicBezTo>
                  <a:cubicBezTo>
                    <a:pt x="250" y="321"/>
                    <a:pt x="322" y="250"/>
                    <a:pt x="322" y="161"/>
                  </a:cubicBezTo>
                  <a:cubicBezTo>
                    <a:pt x="322" y="72"/>
                    <a:pt x="250" y="0"/>
                    <a:pt x="161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5171600" y="4272625"/>
              <a:ext cx="29025" cy="30800"/>
            </a:xfrm>
            <a:custGeom>
              <a:avLst/>
              <a:gdLst/>
              <a:ahLst/>
              <a:cxnLst/>
              <a:rect l="l" t="t" r="r" b="b"/>
              <a:pathLst>
                <a:path w="1161" h="1232" extrusionOk="0">
                  <a:moveTo>
                    <a:pt x="589" y="375"/>
                  </a:moveTo>
                  <a:cubicBezTo>
                    <a:pt x="714" y="375"/>
                    <a:pt x="821" y="482"/>
                    <a:pt x="821" y="607"/>
                  </a:cubicBezTo>
                  <a:cubicBezTo>
                    <a:pt x="821" y="750"/>
                    <a:pt x="714" y="857"/>
                    <a:pt x="589" y="857"/>
                  </a:cubicBezTo>
                  <a:cubicBezTo>
                    <a:pt x="447" y="857"/>
                    <a:pt x="340" y="750"/>
                    <a:pt x="340" y="607"/>
                  </a:cubicBezTo>
                  <a:cubicBezTo>
                    <a:pt x="340" y="482"/>
                    <a:pt x="447" y="375"/>
                    <a:pt x="589" y="375"/>
                  </a:cubicBezTo>
                  <a:close/>
                  <a:moveTo>
                    <a:pt x="1018" y="1"/>
                  </a:moveTo>
                  <a:cubicBezTo>
                    <a:pt x="929" y="1"/>
                    <a:pt x="857" y="36"/>
                    <a:pt x="839" y="108"/>
                  </a:cubicBezTo>
                  <a:cubicBezTo>
                    <a:pt x="750" y="72"/>
                    <a:pt x="643" y="54"/>
                    <a:pt x="536" y="54"/>
                  </a:cubicBezTo>
                  <a:cubicBezTo>
                    <a:pt x="268" y="90"/>
                    <a:pt x="72" y="304"/>
                    <a:pt x="36" y="554"/>
                  </a:cubicBezTo>
                  <a:cubicBezTo>
                    <a:pt x="1" y="893"/>
                    <a:pt x="268" y="1178"/>
                    <a:pt x="589" y="1178"/>
                  </a:cubicBezTo>
                  <a:cubicBezTo>
                    <a:pt x="679" y="1178"/>
                    <a:pt x="768" y="1161"/>
                    <a:pt x="839" y="1107"/>
                  </a:cubicBezTo>
                  <a:cubicBezTo>
                    <a:pt x="857" y="1178"/>
                    <a:pt x="929" y="1232"/>
                    <a:pt x="1018" y="1232"/>
                  </a:cubicBezTo>
                  <a:cubicBezTo>
                    <a:pt x="1089" y="1214"/>
                    <a:pt x="1160" y="1143"/>
                    <a:pt x="1160" y="1071"/>
                  </a:cubicBezTo>
                  <a:lnTo>
                    <a:pt x="1160" y="161"/>
                  </a:lnTo>
                  <a:cubicBezTo>
                    <a:pt x="1160" y="90"/>
                    <a:pt x="1089" y="19"/>
                    <a:pt x="101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5155100" y="428422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1" y="1"/>
                  </a:moveTo>
                  <a:cubicBezTo>
                    <a:pt x="72" y="1"/>
                    <a:pt x="1" y="72"/>
                    <a:pt x="1" y="161"/>
                  </a:cubicBezTo>
                  <a:cubicBezTo>
                    <a:pt x="1" y="250"/>
                    <a:pt x="72" y="322"/>
                    <a:pt x="161" y="322"/>
                  </a:cubicBezTo>
                  <a:cubicBezTo>
                    <a:pt x="250" y="322"/>
                    <a:pt x="322" y="250"/>
                    <a:pt x="322" y="161"/>
                  </a:cubicBezTo>
                  <a:cubicBezTo>
                    <a:pt x="322" y="72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927;p32"/>
            <p:cNvSpPr/>
            <p:nvPr/>
          </p:nvSpPr>
          <p:spPr>
            <a:xfrm>
              <a:off x="5205950" y="4264150"/>
              <a:ext cx="15650" cy="21875"/>
            </a:xfrm>
            <a:custGeom>
              <a:avLst/>
              <a:gdLst/>
              <a:ahLst/>
              <a:cxnLst/>
              <a:rect l="l" t="t" r="r" b="b"/>
              <a:pathLst>
                <a:path w="626" h="875" extrusionOk="0">
                  <a:moveTo>
                    <a:pt x="304" y="1"/>
                  </a:moveTo>
                  <a:cubicBezTo>
                    <a:pt x="179" y="1"/>
                    <a:pt x="54" y="108"/>
                    <a:pt x="18" y="251"/>
                  </a:cubicBezTo>
                  <a:cubicBezTo>
                    <a:pt x="1" y="340"/>
                    <a:pt x="54" y="411"/>
                    <a:pt x="143" y="429"/>
                  </a:cubicBezTo>
                  <a:lnTo>
                    <a:pt x="197" y="429"/>
                  </a:lnTo>
                  <a:cubicBezTo>
                    <a:pt x="143" y="500"/>
                    <a:pt x="125" y="536"/>
                    <a:pt x="108" y="572"/>
                  </a:cubicBezTo>
                  <a:cubicBezTo>
                    <a:pt x="54" y="607"/>
                    <a:pt x="18" y="661"/>
                    <a:pt x="36" y="750"/>
                  </a:cubicBezTo>
                  <a:cubicBezTo>
                    <a:pt x="54" y="804"/>
                    <a:pt x="108" y="839"/>
                    <a:pt x="143" y="857"/>
                  </a:cubicBezTo>
                  <a:cubicBezTo>
                    <a:pt x="161" y="857"/>
                    <a:pt x="179" y="875"/>
                    <a:pt x="286" y="875"/>
                  </a:cubicBezTo>
                  <a:cubicBezTo>
                    <a:pt x="340" y="875"/>
                    <a:pt x="393" y="875"/>
                    <a:pt x="464" y="857"/>
                  </a:cubicBezTo>
                  <a:cubicBezTo>
                    <a:pt x="554" y="857"/>
                    <a:pt x="625" y="786"/>
                    <a:pt x="625" y="697"/>
                  </a:cubicBezTo>
                  <a:cubicBezTo>
                    <a:pt x="625" y="625"/>
                    <a:pt x="572" y="572"/>
                    <a:pt x="500" y="554"/>
                  </a:cubicBezTo>
                  <a:cubicBezTo>
                    <a:pt x="500" y="536"/>
                    <a:pt x="518" y="536"/>
                    <a:pt x="518" y="536"/>
                  </a:cubicBezTo>
                  <a:cubicBezTo>
                    <a:pt x="554" y="482"/>
                    <a:pt x="607" y="393"/>
                    <a:pt x="607" y="304"/>
                  </a:cubicBezTo>
                  <a:cubicBezTo>
                    <a:pt x="607" y="143"/>
                    <a:pt x="464" y="1"/>
                    <a:pt x="30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28" name="Google Shape;928;p32"/>
          <p:cNvGrpSpPr/>
          <p:nvPr/>
        </p:nvGrpSpPr>
        <p:grpSpPr>
          <a:xfrm rot="-796767">
            <a:off x="1979109" y="5273970"/>
            <a:ext cx="622851" cy="620777"/>
            <a:chOff x="1634300" y="3654375"/>
            <a:chExt cx="270350" cy="269450"/>
          </a:xfrm>
        </p:grpSpPr>
        <p:sp>
          <p:nvSpPr>
            <p:cNvPr id="929" name="Google Shape;929;p32"/>
            <p:cNvSpPr/>
            <p:nvPr/>
          </p:nvSpPr>
          <p:spPr>
            <a:xfrm>
              <a:off x="1638325" y="3687850"/>
              <a:ext cx="262300" cy="232425"/>
            </a:xfrm>
            <a:custGeom>
              <a:avLst/>
              <a:gdLst/>
              <a:ahLst/>
              <a:cxnLst/>
              <a:rect l="l" t="t" r="r" b="b"/>
              <a:pathLst>
                <a:path w="10492" h="9297" extrusionOk="0">
                  <a:moveTo>
                    <a:pt x="500" y="0"/>
                  </a:moveTo>
                  <a:cubicBezTo>
                    <a:pt x="214" y="0"/>
                    <a:pt x="0" y="214"/>
                    <a:pt x="0" y="500"/>
                  </a:cubicBezTo>
                  <a:lnTo>
                    <a:pt x="0" y="8779"/>
                  </a:lnTo>
                  <a:cubicBezTo>
                    <a:pt x="0" y="9064"/>
                    <a:pt x="214" y="9296"/>
                    <a:pt x="500" y="9296"/>
                  </a:cubicBezTo>
                  <a:lnTo>
                    <a:pt x="9974" y="9296"/>
                  </a:lnTo>
                  <a:cubicBezTo>
                    <a:pt x="10260" y="9296"/>
                    <a:pt x="10492" y="9064"/>
                    <a:pt x="10492" y="8779"/>
                  </a:cubicBezTo>
                  <a:lnTo>
                    <a:pt x="10492" y="500"/>
                  </a:lnTo>
                  <a:cubicBezTo>
                    <a:pt x="10492" y="214"/>
                    <a:pt x="10260" y="0"/>
                    <a:pt x="9974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930;p32"/>
            <p:cNvSpPr/>
            <p:nvPr/>
          </p:nvSpPr>
          <p:spPr>
            <a:xfrm>
              <a:off x="1638325" y="3791325"/>
              <a:ext cx="262300" cy="64250"/>
            </a:xfrm>
            <a:custGeom>
              <a:avLst/>
              <a:gdLst/>
              <a:ahLst/>
              <a:cxnLst/>
              <a:rect l="l" t="t" r="r" b="b"/>
              <a:pathLst>
                <a:path w="10492" h="2570" extrusionOk="0">
                  <a:moveTo>
                    <a:pt x="0" y="1"/>
                  </a:moveTo>
                  <a:lnTo>
                    <a:pt x="0" y="2570"/>
                  </a:lnTo>
                  <a:lnTo>
                    <a:pt x="10492" y="2570"/>
                  </a:lnTo>
                  <a:lnTo>
                    <a:pt x="10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931;p32"/>
            <p:cNvSpPr/>
            <p:nvPr/>
          </p:nvSpPr>
          <p:spPr>
            <a:xfrm>
              <a:off x="1795325" y="3726650"/>
              <a:ext cx="105750" cy="193625"/>
            </a:xfrm>
            <a:custGeom>
              <a:avLst/>
              <a:gdLst/>
              <a:ahLst/>
              <a:cxnLst/>
              <a:rect l="l" t="t" r="r" b="b"/>
              <a:pathLst>
                <a:path w="4230" h="7745" extrusionOk="0">
                  <a:moveTo>
                    <a:pt x="1" y="0"/>
                  </a:moveTo>
                  <a:lnTo>
                    <a:pt x="1" y="7744"/>
                  </a:lnTo>
                  <a:lnTo>
                    <a:pt x="3730" y="7744"/>
                  </a:lnTo>
                  <a:cubicBezTo>
                    <a:pt x="3997" y="7744"/>
                    <a:pt x="4229" y="7512"/>
                    <a:pt x="4229" y="7227"/>
                  </a:cubicBezTo>
                  <a:lnTo>
                    <a:pt x="4229" y="0"/>
                  </a:ln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1875175" y="3726650"/>
              <a:ext cx="25450" cy="193625"/>
            </a:xfrm>
            <a:custGeom>
              <a:avLst/>
              <a:gdLst/>
              <a:ahLst/>
              <a:cxnLst/>
              <a:rect l="l" t="t" r="r" b="b"/>
              <a:pathLst>
                <a:path w="1018" h="7745" extrusionOk="0">
                  <a:moveTo>
                    <a:pt x="518" y="0"/>
                  </a:moveTo>
                  <a:lnTo>
                    <a:pt x="518" y="7227"/>
                  </a:lnTo>
                  <a:cubicBezTo>
                    <a:pt x="518" y="7512"/>
                    <a:pt x="286" y="7744"/>
                    <a:pt x="1" y="7744"/>
                  </a:cubicBezTo>
                  <a:lnTo>
                    <a:pt x="500" y="7744"/>
                  </a:lnTo>
                  <a:cubicBezTo>
                    <a:pt x="786" y="7744"/>
                    <a:pt x="1018" y="7512"/>
                    <a:pt x="1018" y="7227"/>
                  </a:cubicBezTo>
                  <a:lnTo>
                    <a:pt x="1018" y="0"/>
                  </a:ln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32"/>
            <p:cNvSpPr/>
            <p:nvPr/>
          </p:nvSpPr>
          <p:spPr>
            <a:xfrm>
              <a:off x="1674450" y="3657950"/>
              <a:ext cx="16075" cy="45525"/>
            </a:xfrm>
            <a:custGeom>
              <a:avLst/>
              <a:gdLst/>
              <a:ahLst/>
              <a:cxnLst/>
              <a:rect l="l" t="t" r="r" b="b"/>
              <a:pathLst>
                <a:path w="643" h="1821" extrusionOk="0">
                  <a:moveTo>
                    <a:pt x="304" y="1"/>
                  </a:moveTo>
                  <a:cubicBezTo>
                    <a:pt x="143" y="1"/>
                    <a:pt x="0" y="143"/>
                    <a:pt x="0" y="304"/>
                  </a:cubicBezTo>
                  <a:lnTo>
                    <a:pt x="0" y="1535"/>
                  </a:lnTo>
                  <a:cubicBezTo>
                    <a:pt x="0" y="1696"/>
                    <a:pt x="143" y="1821"/>
                    <a:pt x="304" y="1821"/>
                  </a:cubicBezTo>
                  <a:lnTo>
                    <a:pt x="339" y="1821"/>
                  </a:lnTo>
                  <a:cubicBezTo>
                    <a:pt x="500" y="1821"/>
                    <a:pt x="643" y="1696"/>
                    <a:pt x="643" y="1535"/>
                  </a:cubicBezTo>
                  <a:lnTo>
                    <a:pt x="643" y="304"/>
                  </a:lnTo>
                  <a:cubicBezTo>
                    <a:pt x="643" y="143"/>
                    <a:pt x="500" y="1"/>
                    <a:pt x="339" y="1"/>
                  </a:cubicBezTo>
                  <a:close/>
                </a:path>
              </a:pathLst>
            </a:custGeom>
            <a:solidFill>
              <a:srgbClr val="5C79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1848400" y="3657950"/>
              <a:ext cx="15650" cy="45525"/>
            </a:xfrm>
            <a:custGeom>
              <a:avLst/>
              <a:gdLst/>
              <a:ahLst/>
              <a:cxnLst/>
              <a:rect l="l" t="t" r="r" b="b"/>
              <a:pathLst>
                <a:path w="626" h="1821" extrusionOk="0">
                  <a:moveTo>
                    <a:pt x="286" y="1"/>
                  </a:moveTo>
                  <a:cubicBezTo>
                    <a:pt x="126" y="1"/>
                    <a:pt x="1" y="143"/>
                    <a:pt x="1" y="304"/>
                  </a:cubicBezTo>
                  <a:lnTo>
                    <a:pt x="1" y="1535"/>
                  </a:lnTo>
                  <a:cubicBezTo>
                    <a:pt x="1" y="1696"/>
                    <a:pt x="126" y="1821"/>
                    <a:pt x="286" y="1821"/>
                  </a:cubicBezTo>
                  <a:lnTo>
                    <a:pt x="340" y="1821"/>
                  </a:lnTo>
                  <a:cubicBezTo>
                    <a:pt x="501" y="1821"/>
                    <a:pt x="625" y="1696"/>
                    <a:pt x="625" y="1535"/>
                  </a:cubicBezTo>
                  <a:lnTo>
                    <a:pt x="625" y="304"/>
                  </a:lnTo>
                  <a:cubicBezTo>
                    <a:pt x="625" y="143"/>
                    <a:pt x="501" y="1"/>
                    <a:pt x="340" y="1"/>
                  </a:cubicBezTo>
                  <a:close/>
                </a:path>
              </a:pathLst>
            </a:custGeom>
            <a:solidFill>
              <a:srgbClr val="5C79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935;p32"/>
            <p:cNvSpPr/>
            <p:nvPr/>
          </p:nvSpPr>
          <p:spPr>
            <a:xfrm>
              <a:off x="1659725" y="3739050"/>
              <a:ext cx="27225" cy="36250"/>
            </a:xfrm>
            <a:custGeom>
              <a:avLst/>
              <a:gdLst/>
              <a:ahLst/>
              <a:cxnLst/>
              <a:rect l="l" t="t" r="r" b="b"/>
              <a:pathLst>
                <a:path w="1089" h="1450" extrusionOk="0">
                  <a:moveTo>
                    <a:pt x="536" y="0"/>
                  </a:moveTo>
                  <a:cubicBezTo>
                    <a:pt x="484" y="0"/>
                    <a:pt x="431" y="6"/>
                    <a:pt x="375" y="22"/>
                  </a:cubicBezTo>
                  <a:cubicBezTo>
                    <a:pt x="215" y="75"/>
                    <a:pt x="108" y="200"/>
                    <a:pt x="90" y="361"/>
                  </a:cubicBezTo>
                  <a:cubicBezTo>
                    <a:pt x="54" y="504"/>
                    <a:pt x="125" y="646"/>
                    <a:pt x="250" y="736"/>
                  </a:cubicBezTo>
                  <a:lnTo>
                    <a:pt x="268" y="736"/>
                  </a:lnTo>
                  <a:cubicBezTo>
                    <a:pt x="286" y="753"/>
                    <a:pt x="429" y="825"/>
                    <a:pt x="607" y="878"/>
                  </a:cubicBezTo>
                  <a:cubicBezTo>
                    <a:pt x="643" y="896"/>
                    <a:pt x="768" y="950"/>
                    <a:pt x="750" y="1021"/>
                  </a:cubicBezTo>
                  <a:cubicBezTo>
                    <a:pt x="750" y="1075"/>
                    <a:pt x="679" y="1128"/>
                    <a:pt x="571" y="1128"/>
                  </a:cubicBezTo>
                  <a:cubicBezTo>
                    <a:pt x="464" y="1128"/>
                    <a:pt x="357" y="1092"/>
                    <a:pt x="286" y="1021"/>
                  </a:cubicBezTo>
                  <a:cubicBezTo>
                    <a:pt x="257" y="983"/>
                    <a:pt x="213" y="965"/>
                    <a:pt x="170" y="965"/>
                  </a:cubicBezTo>
                  <a:cubicBezTo>
                    <a:pt x="133" y="965"/>
                    <a:pt x="97" y="978"/>
                    <a:pt x="72" y="1003"/>
                  </a:cubicBezTo>
                  <a:cubicBezTo>
                    <a:pt x="1" y="1057"/>
                    <a:pt x="1" y="1164"/>
                    <a:pt x="54" y="1235"/>
                  </a:cubicBezTo>
                  <a:cubicBezTo>
                    <a:pt x="179" y="1378"/>
                    <a:pt x="375" y="1449"/>
                    <a:pt x="571" y="1449"/>
                  </a:cubicBezTo>
                  <a:cubicBezTo>
                    <a:pt x="821" y="1449"/>
                    <a:pt x="1018" y="1289"/>
                    <a:pt x="1071" y="1075"/>
                  </a:cubicBezTo>
                  <a:cubicBezTo>
                    <a:pt x="1089" y="914"/>
                    <a:pt x="1018" y="700"/>
                    <a:pt x="714" y="593"/>
                  </a:cubicBezTo>
                  <a:cubicBezTo>
                    <a:pt x="589" y="539"/>
                    <a:pt x="464" y="486"/>
                    <a:pt x="411" y="468"/>
                  </a:cubicBezTo>
                  <a:cubicBezTo>
                    <a:pt x="393" y="450"/>
                    <a:pt x="393" y="414"/>
                    <a:pt x="393" y="396"/>
                  </a:cubicBezTo>
                  <a:cubicBezTo>
                    <a:pt x="393" y="379"/>
                    <a:pt x="411" y="343"/>
                    <a:pt x="482" y="325"/>
                  </a:cubicBezTo>
                  <a:cubicBezTo>
                    <a:pt x="507" y="316"/>
                    <a:pt x="533" y="312"/>
                    <a:pt x="557" y="312"/>
                  </a:cubicBezTo>
                  <a:cubicBezTo>
                    <a:pt x="671" y="312"/>
                    <a:pt x="768" y="396"/>
                    <a:pt x="768" y="396"/>
                  </a:cubicBezTo>
                  <a:cubicBezTo>
                    <a:pt x="798" y="419"/>
                    <a:pt x="834" y="429"/>
                    <a:pt x="870" y="429"/>
                  </a:cubicBezTo>
                  <a:cubicBezTo>
                    <a:pt x="919" y="429"/>
                    <a:pt x="969" y="410"/>
                    <a:pt x="1000" y="379"/>
                  </a:cubicBezTo>
                  <a:cubicBezTo>
                    <a:pt x="1053" y="307"/>
                    <a:pt x="1035" y="200"/>
                    <a:pt x="982" y="147"/>
                  </a:cubicBezTo>
                  <a:cubicBezTo>
                    <a:pt x="967" y="147"/>
                    <a:pt x="781" y="0"/>
                    <a:pt x="53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936;p32"/>
            <p:cNvSpPr/>
            <p:nvPr/>
          </p:nvSpPr>
          <p:spPr>
            <a:xfrm>
              <a:off x="1716825" y="3738125"/>
              <a:ext cx="28125" cy="37350"/>
            </a:xfrm>
            <a:custGeom>
              <a:avLst/>
              <a:gdLst/>
              <a:ahLst/>
              <a:cxnLst/>
              <a:rect l="l" t="t" r="r" b="b"/>
              <a:pathLst>
                <a:path w="1125" h="1494" extrusionOk="0">
                  <a:moveTo>
                    <a:pt x="168" y="1"/>
                  </a:moveTo>
                  <a:cubicBezTo>
                    <a:pt x="155" y="1"/>
                    <a:pt x="141" y="2"/>
                    <a:pt x="125" y="5"/>
                  </a:cubicBezTo>
                  <a:cubicBezTo>
                    <a:pt x="54" y="5"/>
                    <a:pt x="0" y="77"/>
                    <a:pt x="0" y="166"/>
                  </a:cubicBezTo>
                  <a:lnTo>
                    <a:pt x="0" y="1308"/>
                  </a:lnTo>
                  <a:cubicBezTo>
                    <a:pt x="0" y="1397"/>
                    <a:pt x="72" y="1468"/>
                    <a:pt x="161" y="1468"/>
                  </a:cubicBezTo>
                  <a:cubicBezTo>
                    <a:pt x="178" y="1486"/>
                    <a:pt x="201" y="1494"/>
                    <a:pt x="224" y="1494"/>
                  </a:cubicBezTo>
                  <a:cubicBezTo>
                    <a:pt x="272" y="1494"/>
                    <a:pt x="322" y="1458"/>
                    <a:pt x="322" y="1397"/>
                  </a:cubicBezTo>
                  <a:lnTo>
                    <a:pt x="322" y="755"/>
                  </a:lnTo>
                  <a:cubicBezTo>
                    <a:pt x="322" y="487"/>
                    <a:pt x="429" y="326"/>
                    <a:pt x="589" y="326"/>
                  </a:cubicBezTo>
                  <a:cubicBezTo>
                    <a:pt x="661" y="326"/>
                    <a:pt x="696" y="362"/>
                    <a:pt x="714" y="380"/>
                  </a:cubicBezTo>
                  <a:cubicBezTo>
                    <a:pt x="785" y="433"/>
                    <a:pt x="803" y="558"/>
                    <a:pt x="803" y="737"/>
                  </a:cubicBezTo>
                  <a:lnTo>
                    <a:pt x="803" y="1308"/>
                  </a:lnTo>
                  <a:cubicBezTo>
                    <a:pt x="803" y="1379"/>
                    <a:pt x="857" y="1451"/>
                    <a:pt x="946" y="1468"/>
                  </a:cubicBezTo>
                  <a:cubicBezTo>
                    <a:pt x="1035" y="1468"/>
                    <a:pt x="1124" y="1397"/>
                    <a:pt x="1124" y="1308"/>
                  </a:cubicBezTo>
                  <a:lnTo>
                    <a:pt x="1124" y="737"/>
                  </a:lnTo>
                  <a:cubicBezTo>
                    <a:pt x="1124" y="469"/>
                    <a:pt x="1071" y="273"/>
                    <a:pt x="946" y="148"/>
                  </a:cubicBezTo>
                  <a:cubicBezTo>
                    <a:pt x="857" y="59"/>
                    <a:pt x="732" y="5"/>
                    <a:pt x="589" y="5"/>
                  </a:cubicBezTo>
                  <a:cubicBezTo>
                    <a:pt x="482" y="5"/>
                    <a:pt x="393" y="41"/>
                    <a:pt x="304" y="94"/>
                  </a:cubicBezTo>
                  <a:cubicBezTo>
                    <a:pt x="274" y="35"/>
                    <a:pt x="232" y="1"/>
                    <a:pt x="16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937;p32"/>
            <p:cNvSpPr/>
            <p:nvPr/>
          </p:nvSpPr>
          <p:spPr>
            <a:xfrm>
              <a:off x="1697200" y="3737725"/>
              <a:ext cx="8050" cy="38850"/>
            </a:xfrm>
            <a:custGeom>
              <a:avLst/>
              <a:gdLst/>
              <a:ahLst/>
              <a:cxnLst/>
              <a:rect l="l" t="t" r="r" b="b"/>
              <a:pathLst>
                <a:path w="322" h="1554" extrusionOk="0">
                  <a:moveTo>
                    <a:pt x="151" y="1"/>
                  </a:moveTo>
                  <a:cubicBezTo>
                    <a:pt x="72" y="1"/>
                    <a:pt x="0" y="68"/>
                    <a:pt x="0" y="164"/>
                  </a:cubicBezTo>
                  <a:lnTo>
                    <a:pt x="0" y="1342"/>
                  </a:lnTo>
                  <a:cubicBezTo>
                    <a:pt x="0" y="1431"/>
                    <a:pt x="72" y="1502"/>
                    <a:pt x="161" y="1502"/>
                  </a:cubicBezTo>
                  <a:cubicBezTo>
                    <a:pt x="175" y="1538"/>
                    <a:pt x="204" y="1554"/>
                    <a:pt x="234" y="1554"/>
                  </a:cubicBezTo>
                  <a:cubicBezTo>
                    <a:pt x="277" y="1554"/>
                    <a:pt x="321" y="1520"/>
                    <a:pt x="321" y="1467"/>
                  </a:cubicBezTo>
                  <a:lnTo>
                    <a:pt x="321" y="164"/>
                  </a:lnTo>
                  <a:cubicBezTo>
                    <a:pt x="321" y="75"/>
                    <a:pt x="268" y="3"/>
                    <a:pt x="179" y="3"/>
                  </a:cubicBezTo>
                  <a:cubicBezTo>
                    <a:pt x="170" y="2"/>
                    <a:pt x="160" y="1"/>
                    <a:pt x="15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32"/>
            <p:cNvSpPr/>
            <p:nvPr/>
          </p:nvSpPr>
          <p:spPr>
            <a:xfrm>
              <a:off x="1660175" y="3805150"/>
              <a:ext cx="32150" cy="37500"/>
            </a:xfrm>
            <a:custGeom>
              <a:avLst/>
              <a:gdLst/>
              <a:ahLst/>
              <a:cxnLst/>
              <a:rect l="l" t="t" r="r" b="b"/>
              <a:pathLst>
                <a:path w="1286" h="1500" extrusionOk="0">
                  <a:moveTo>
                    <a:pt x="732" y="1"/>
                  </a:moveTo>
                  <a:cubicBezTo>
                    <a:pt x="322" y="1"/>
                    <a:pt x="0" y="340"/>
                    <a:pt x="0" y="750"/>
                  </a:cubicBezTo>
                  <a:cubicBezTo>
                    <a:pt x="0" y="1160"/>
                    <a:pt x="322" y="1499"/>
                    <a:pt x="732" y="1499"/>
                  </a:cubicBezTo>
                  <a:cubicBezTo>
                    <a:pt x="910" y="1499"/>
                    <a:pt x="1053" y="1428"/>
                    <a:pt x="1160" y="1339"/>
                  </a:cubicBezTo>
                  <a:cubicBezTo>
                    <a:pt x="1196" y="1321"/>
                    <a:pt x="1214" y="1285"/>
                    <a:pt x="1232" y="1267"/>
                  </a:cubicBezTo>
                  <a:cubicBezTo>
                    <a:pt x="1285" y="1196"/>
                    <a:pt x="1285" y="1107"/>
                    <a:pt x="1214" y="1053"/>
                  </a:cubicBezTo>
                  <a:cubicBezTo>
                    <a:pt x="1182" y="1022"/>
                    <a:pt x="1148" y="1008"/>
                    <a:pt x="1113" y="1008"/>
                  </a:cubicBezTo>
                  <a:cubicBezTo>
                    <a:pt x="1067" y="1008"/>
                    <a:pt x="1022" y="1031"/>
                    <a:pt x="982" y="1071"/>
                  </a:cubicBezTo>
                  <a:cubicBezTo>
                    <a:pt x="982" y="1071"/>
                    <a:pt x="964" y="1089"/>
                    <a:pt x="964" y="1089"/>
                  </a:cubicBezTo>
                  <a:cubicBezTo>
                    <a:pt x="892" y="1143"/>
                    <a:pt x="821" y="1178"/>
                    <a:pt x="732" y="1178"/>
                  </a:cubicBezTo>
                  <a:cubicBezTo>
                    <a:pt x="500" y="1178"/>
                    <a:pt x="322" y="982"/>
                    <a:pt x="322" y="750"/>
                  </a:cubicBezTo>
                  <a:cubicBezTo>
                    <a:pt x="322" y="518"/>
                    <a:pt x="500" y="322"/>
                    <a:pt x="732" y="322"/>
                  </a:cubicBezTo>
                  <a:cubicBezTo>
                    <a:pt x="821" y="322"/>
                    <a:pt x="910" y="340"/>
                    <a:pt x="982" y="393"/>
                  </a:cubicBezTo>
                  <a:cubicBezTo>
                    <a:pt x="1010" y="414"/>
                    <a:pt x="1041" y="424"/>
                    <a:pt x="1071" y="424"/>
                  </a:cubicBezTo>
                  <a:cubicBezTo>
                    <a:pt x="1118" y="424"/>
                    <a:pt x="1163" y="401"/>
                    <a:pt x="1196" y="358"/>
                  </a:cubicBezTo>
                  <a:cubicBezTo>
                    <a:pt x="1249" y="268"/>
                    <a:pt x="1232" y="179"/>
                    <a:pt x="1160" y="126"/>
                  </a:cubicBezTo>
                  <a:cubicBezTo>
                    <a:pt x="1035" y="54"/>
                    <a:pt x="892" y="1"/>
                    <a:pt x="732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32"/>
            <p:cNvSpPr/>
            <p:nvPr/>
          </p:nvSpPr>
          <p:spPr>
            <a:xfrm>
              <a:off x="1745375" y="3805350"/>
              <a:ext cx="27675" cy="36850"/>
            </a:xfrm>
            <a:custGeom>
              <a:avLst/>
              <a:gdLst/>
              <a:ahLst/>
              <a:cxnLst/>
              <a:rect l="l" t="t" r="r" b="b"/>
              <a:pathLst>
                <a:path w="1107" h="1474" extrusionOk="0">
                  <a:moveTo>
                    <a:pt x="567" y="0"/>
                  </a:moveTo>
                  <a:cubicBezTo>
                    <a:pt x="511" y="0"/>
                    <a:pt x="453" y="8"/>
                    <a:pt x="393" y="28"/>
                  </a:cubicBezTo>
                  <a:cubicBezTo>
                    <a:pt x="232" y="82"/>
                    <a:pt x="107" y="207"/>
                    <a:pt x="90" y="367"/>
                  </a:cubicBezTo>
                  <a:cubicBezTo>
                    <a:pt x="72" y="510"/>
                    <a:pt x="125" y="653"/>
                    <a:pt x="250" y="742"/>
                  </a:cubicBezTo>
                  <a:cubicBezTo>
                    <a:pt x="268" y="742"/>
                    <a:pt x="268" y="760"/>
                    <a:pt x="286" y="760"/>
                  </a:cubicBezTo>
                  <a:cubicBezTo>
                    <a:pt x="286" y="760"/>
                    <a:pt x="446" y="831"/>
                    <a:pt x="625" y="903"/>
                  </a:cubicBezTo>
                  <a:cubicBezTo>
                    <a:pt x="660" y="903"/>
                    <a:pt x="785" y="956"/>
                    <a:pt x="768" y="1045"/>
                  </a:cubicBezTo>
                  <a:cubicBezTo>
                    <a:pt x="768" y="1099"/>
                    <a:pt x="678" y="1170"/>
                    <a:pt x="589" y="1170"/>
                  </a:cubicBezTo>
                  <a:cubicBezTo>
                    <a:pt x="464" y="1170"/>
                    <a:pt x="357" y="1117"/>
                    <a:pt x="286" y="1045"/>
                  </a:cubicBezTo>
                  <a:cubicBezTo>
                    <a:pt x="257" y="1007"/>
                    <a:pt x="213" y="989"/>
                    <a:pt x="170" y="989"/>
                  </a:cubicBezTo>
                  <a:cubicBezTo>
                    <a:pt x="133" y="989"/>
                    <a:pt x="97" y="1003"/>
                    <a:pt x="72" y="1028"/>
                  </a:cubicBezTo>
                  <a:cubicBezTo>
                    <a:pt x="0" y="1081"/>
                    <a:pt x="0" y="1188"/>
                    <a:pt x="54" y="1259"/>
                  </a:cubicBezTo>
                  <a:cubicBezTo>
                    <a:pt x="179" y="1402"/>
                    <a:pt x="375" y="1474"/>
                    <a:pt x="589" y="1474"/>
                  </a:cubicBezTo>
                  <a:cubicBezTo>
                    <a:pt x="839" y="1474"/>
                    <a:pt x="1035" y="1313"/>
                    <a:pt x="1089" y="1099"/>
                  </a:cubicBezTo>
                  <a:cubicBezTo>
                    <a:pt x="1107" y="920"/>
                    <a:pt x="1035" y="706"/>
                    <a:pt x="732" y="599"/>
                  </a:cubicBezTo>
                  <a:cubicBezTo>
                    <a:pt x="589" y="546"/>
                    <a:pt x="464" y="492"/>
                    <a:pt x="429" y="474"/>
                  </a:cubicBezTo>
                  <a:cubicBezTo>
                    <a:pt x="393" y="457"/>
                    <a:pt x="393" y="421"/>
                    <a:pt x="393" y="403"/>
                  </a:cubicBezTo>
                  <a:cubicBezTo>
                    <a:pt x="411" y="385"/>
                    <a:pt x="411" y="350"/>
                    <a:pt x="482" y="332"/>
                  </a:cubicBezTo>
                  <a:cubicBezTo>
                    <a:pt x="510" y="322"/>
                    <a:pt x="538" y="318"/>
                    <a:pt x="565" y="318"/>
                  </a:cubicBezTo>
                  <a:cubicBezTo>
                    <a:pt x="689" y="318"/>
                    <a:pt x="785" y="403"/>
                    <a:pt x="785" y="403"/>
                  </a:cubicBezTo>
                  <a:cubicBezTo>
                    <a:pt x="815" y="425"/>
                    <a:pt x="851" y="435"/>
                    <a:pt x="887" y="435"/>
                  </a:cubicBezTo>
                  <a:cubicBezTo>
                    <a:pt x="937" y="435"/>
                    <a:pt x="986" y="416"/>
                    <a:pt x="1017" y="385"/>
                  </a:cubicBezTo>
                  <a:cubicBezTo>
                    <a:pt x="1071" y="314"/>
                    <a:pt x="1053" y="207"/>
                    <a:pt x="999" y="153"/>
                  </a:cubicBezTo>
                  <a:cubicBezTo>
                    <a:pt x="985" y="153"/>
                    <a:pt x="806" y="0"/>
                    <a:pt x="56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1699875" y="3805150"/>
              <a:ext cx="37500" cy="37500"/>
            </a:xfrm>
            <a:custGeom>
              <a:avLst/>
              <a:gdLst/>
              <a:ahLst/>
              <a:cxnLst/>
              <a:rect l="l" t="t" r="r" b="b"/>
              <a:pathLst>
                <a:path w="1500" h="1500" extrusionOk="0">
                  <a:moveTo>
                    <a:pt x="750" y="322"/>
                  </a:moveTo>
                  <a:cubicBezTo>
                    <a:pt x="982" y="322"/>
                    <a:pt x="1178" y="518"/>
                    <a:pt x="1178" y="750"/>
                  </a:cubicBezTo>
                  <a:cubicBezTo>
                    <a:pt x="1178" y="982"/>
                    <a:pt x="982" y="1178"/>
                    <a:pt x="750" y="1178"/>
                  </a:cubicBezTo>
                  <a:cubicBezTo>
                    <a:pt x="518" y="1178"/>
                    <a:pt x="322" y="982"/>
                    <a:pt x="322" y="750"/>
                  </a:cubicBezTo>
                  <a:cubicBezTo>
                    <a:pt x="322" y="518"/>
                    <a:pt x="518" y="322"/>
                    <a:pt x="750" y="322"/>
                  </a:cubicBezTo>
                  <a:close/>
                  <a:moveTo>
                    <a:pt x="750" y="1"/>
                  </a:moveTo>
                  <a:cubicBezTo>
                    <a:pt x="339" y="1"/>
                    <a:pt x="0" y="340"/>
                    <a:pt x="0" y="750"/>
                  </a:cubicBezTo>
                  <a:cubicBezTo>
                    <a:pt x="0" y="1160"/>
                    <a:pt x="339" y="1499"/>
                    <a:pt x="750" y="1499"/>
                  </a:cubicBezTo>
                  <a:cubicBezTo>
                    <a:pt x="1160" y="1499"/>
                    <a:pt x="1499" y="1160"/>
                    <a:pt x="1499" y="750"/>
                  </a:cubicBezTo>
                  <a:cubicBezTo>
                    <a:pt x="1499" y="340"/>
                    <a:pt x="1160" y="1"/>
                    <a:pt x="750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32"/>
            <p:cNvSpPr/>
            <p:nvPr/>
          </p:nvSpPr>
          <p:spPr>
            <a:xfrm>
              <a:off x="1659725" y="3870200"/>
              <a:ext cx="21000" cy="38975"/>
            </a:xfrm>
            <a:custGeom>
              <a:avLst/>
              <a:gdLst/>
              <a:ahLst/>
              <a:cxnLst/>
              <a:rect l="l" t="t" r="r" b="b"/>
              <a:pathLst>
                <a:path w="840" h="1559" extrusionOk="0">
                  <a:moveTo>
                    <a:pt x="401" y="1"/>
                  </a:moveTo>
                  <a:cubicBezTo>
                    <a:pt x="322" y="1"/>
                    <a:pt x="250" y="68"/>
                    <a:pt x="250" y="164"/>
                  </a:cubicBezTo>
                  <a:lnTo>
                    <a:pt x="250" y="450"/>
                  </a:lnTo>
                  <a:lnTo>
                    <a:pt x="161" y="450"/>
                  </a:lnTo>
                  <a:cubicBezTo>
                    <a:pt x="90" y="450"/>
                    <a:pt x="18" y="503"/>
                    <a:pt x="1" y="592"/>
                  </a:cubicBezTo>
                  <a:cubicBezTo>
                    <a:pt x="1" y="682"/>
                    <a:pt x="72" y="771"/>
                    <a:pt x="161" y="771"/>
                  </a:cubicBezTo>
                  <a:lnTo>
                    <a:pt x="250" y="771"/>
                  </a:lnTo>
                  <a:lnTo>
                    <a:pt x="250" y="1395"/>
                  </a:lnTo>
                  <a:cubicBezTo>
                    <a:pt x="250" y="1485"/>
                    <a:pt x="322" y="1556"/>
                    <a:pt x="393" y="1556"/>
                  </a:cubicBezTo>
                  <a:cubicBezTo>
                    <a:pt x="402" y="1558"/>
                    <a:pt x="411" y="1559"/>
                    <a:pt x="421" y="1559"/>
                  </a:cubicBezTo>
                  <a:cubicBezTo>
                    <a:pt x="500" y="1559"/>
                    <a:pt x="571" y="1491"/>
                    <a:pt x="571" y="1395"/>
                  </a:cubicBezTo>
                  <a:lnTo>
                    <a:pt x="571" y="771"/>
                  </a:lnTo>
                  <a:lnTo>
                    <a:pt x="661" y="771"/>
                  </a:lnTo>
                  <a:cubicBezTo>
                    <a:pt x="768" y="771"/>
                    <a:pt x="839" y="682"/>
                    <a:pt x="821" y="592"/>
                  </a:cubicBezTo>
                  <a:cubicBezTo>
                    <a:pt x="821" y="503"/>
                    <a:pt x="750" y="450"/>
                    <a:pt x="661" y="450"/>
                  </a:cubicBezTo>
                  <a:lnTo>
                    <a:pt x="571" y="450"/>
                  </a:lnTo>
                  <a:lnTo>
                    <a:pt x="571" y="164"/>
                  </a:lnTo>
                  <a:cubicBezTo>
                    <a:pt x="571" y="75"/>
                    <a:pt x="518" y="4"/>
                    <a:pt x="429" y="4"/>
                  </a:cubicBezTo>
                  <a:cubicBezTo>
                    <a:pt x="420" y="2"/>
                    <a:pt x="410" y="1"/>
                    <a:pt x="40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32"/>
            <p:cNvSpPr/>
            <p:nvPr/>
          </p:nvSpPr>
          <p:spPr>
            <a:xfrm>
              <a:off x="1732000" y="3871500"/>
              <a:ext cx="29000" cy="37225"/>
            </a:xfrm>
            <a:custGeom>
              <a:avLst/>
              <a:gdLst/>
              <a:ahLst/>
              <a:cxnLst/>
              <a:rect l="l" t="t" r="r" b="b"/>
              <a:pathLst>
                <a:path w="1160" h="1489" extrusionOk="0">
                  <a:moveTo>
                    <a:pt x="169" y="1"/>
                  </a:moveTo>
                  <a:cubicBezTo>
                    <a:pt x="155" y="1"/>
                    <a:pt x="140" y="2"/>
                    <a:pt x="125" y="5"/>
                  </a:cubicBezTo>
                  <a:cubicBezTo>
                    <a:pt x="54" y="23"/>
                    <a:pt x="0" y="94"/>
                    <a:pt x="0" y="166"/>
                  </a:cubicBezTo>
                  <a:lnTo>
                    <a:pt x="0" y="1326"/>
                  </a:lnTo>
                  <a:cubicBezTo>
                    <a:pt x="0" y="1415"/>
                    <a:pt x="71" y="1486"/>
                    <a:pt x="143" y="1486"/>
                  </a:cubicBezTo>
                  <a:cubicBezTo>
                    <a:pt x="152" y="1488"/>
                    <a:pt x="161" y="1489"/>
                    <a:pt x="171" y="1489"/>
                  </a:cubicBezTo>
                  <a:cubicBezTo>
                    <a:pt x="250" y="1489"/>
                    <a:pt x="321" y="1423"/>
                    <a:pt x="321" y="1343"/>
                  </a:cubicBezTo>
                  <a:lnTo>
                    <a:pt x="321" y="772"/>
                  </a:lnTo>
                  <a:cubicBezTo>
                    <a:pt x="321" y="505"/>
                    <a:pt x="428" y="326"/>
                    <a:pt x="607" y="326"/>
                  </a:cubicBezTo>
                  <a:cubicBezTo>
                    <a:pt x="678" y="326"/>
                    <a:pt x="732" y="362"/>
                    <a:pt x="749" y="380"/>
                  </a:cubicBezTo>
                  <a:cubicBezTo>
                    <a:pt x="803" y="433"/>
                    <a:pt x="839" y="576"/>
                    <a:pt x="821" y="737"/>
                  </a:cubicBezTo>
                  <a:lnTo>
                    <a:pt x="821" y="755"/>
                  </a:lnTo>
                  <a:lnTo>
                    <a:pt x="821" y="1326"/>
                  </a:lnTo>
                  <a:cubicBezTo>
                    <a:pt x="821" y="1415"/>
                    <a:pt x="892" y="1486"/>
                    <a:pt x="964" y="1486"/>
                  </a:cubicBezTo>
                  <a:cubicBezTo>
                    <a:pt x="975" y="1488"/>
                    <a:pt x="985" y="1489"/>
                    <a:pt x="995" y="1489"/>
                  </a:cubicBezTo>
                  <a:cubicBezTo>
                    <a:pt x="1085" y="1489"/>
                    <a:pt x="1142" y="1422"/>
                    <a:pt x="1142" y="1326"/>
                  </a:cubicBezTo>
                  <a:lnTo>
                    <a:pt x="1142" y="755"/>
                  </a:lnTo>
                  <a:cubicBezTo>
                    <a:pt x="1160" y="487"/>
                    <a:pt x="1088" y="291"/>
                    <a:pt x="964" y="148"/>
                  </a:cubicBezTo>
                  <a:cubicBezTo>
                    <a:pt x="874" y="59"/>
                    <a:pt x="749" y="5"/>
                    <a:pt x="607" y="5"/>
                  </a:cubicBezTo>
                  <a:cubicBezTo>
                    <a:pt x="500" y="5"/>
                    <a:pt x="393" y="41"/>
                    <a:pt x="303" y="94"/>
                  </a:cubicBezTo>
                  <a:cubicBezTo>
                    <a:pt x="289" y="35"/>
                    <a:pt x="237" y="1"/>
                    <a:pt x="16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1681125" y="3871175"/>
              <a:ext cx="39725" cy="37850"/>
            </a:xfrm>
            <a:custGeom>
              <a:avLst/>
              <a:gdLst/>
              <a:ahLst/>
              <a:cxnLst/>
              <a:rect l="l" t="t" r="r" b="b"/>
              <a:pathLst>
                <a:path w="1589" h="1514" extrusionOk="0">
                  <a:moveTo>
                    <a:pt x="911" y="393"/>
                  </a:moveTo>
                  <a:cubicBezTo>
                    <a:pt x="1125" y="393"/>
                    <a:pt x="1286" y="553"/>
                    <a:pt x="1286" y="768"/>
                  </a:cubicBezTo>
                  <a:cubicBezTo>
                    <a:pt x="1286" y="964"/>
                    <a:pt x="1125" y="1124"/>
                    <a:pt x="911" y="1124"/>
                  </a:cubicBezTo>
                  <a:cubicBezTo>
                    <a:pt x="715" y="1124"/>
                    <a:pt x="554" y="964"/>
                    <a:pt x="554" y="768"/>
                  </a:cubicBezTo>
                  <a:cubicBezTo>
                    <a:pt x="554" y="553"/>
                    <a:pt x="715" y="393"/>
                    <a:pt x="911" y="393"/>
                  </a:cubicBezTo>
                  <a:close/>
                  <a:moveTo>
                    <a:pt x="1446" y="0"/>
                  </a:moveTo>
                  <a:cubicBezTo>
                    <a:pt x="1357" y="0"/>
                    <a:pt x="1286" y="72"/>
                    <a:pt x="1286" y="161"/>
                  </a:cubicBezTo>
                  <a:lnTo>
                    <a:pt x="1286" y="179"/>
                  </a:lnTo>
                  <a:cubicBezTo>
                    <a:pt x="1178" y="113"/>
                    <a:pt x="1051" y="73"/>
                    <a:pt x="916" y="73"/>
                  </a:cubicBezTo>
                  <a:cubicBezTo>
                    <a:pt x="760" y="73"/>
                    <a:pt x="592" y="126"/>
                    <a:pt x="429" y="250"/>
                  </a:cubicBezTo>
                  <a:cubicBezTo>
                    <a:pt x="429" y="250"/>
                    <a:pt x="411" y="268"/>
                    <a:pt x="394" y="286"/>
                  </a:cubicBezTo>
                  <a:cubicBezTo>
                    <a:pt x="1" y="839"/>
                    <a:pt x="394" y="1446"/>
                    <a:pt x="911" y="1446"/>
                  </a:cubicBezTo>
                  <a:cubicBezTo>
                    <a:pt x="1054" y="1446"/>
                    <a:pt x="1179" y="1410"/>
                    <a:pt x="1286" y="1339"/>
                  </a:cubicBezTo>
                  <a:lnTo>
                    <a:pt x="1286" y="1410"/>
                  </a:lnTo>
                  <a:cubicBezTo>
                    <a:pt x="1286" y="1428"/>
                    <a:pt x="1286" y="1428"/>
                    <a:pt x="1286" y="1446"/>
                  </a:cubicBezTo>
                  <a:cubicBezTo>
                    <a:pt x="1334" y="1494"/>
                    <a:pt x="1384" y="1514"/>
                    <a:pt x="1430" y="1514"/>
                  </a:cubicBezTo>
                  <a:cubicBezTo>
                    <a:pt x="1519" y="1514"/>
                    <a:pt x="1589" y="1439"/>
                    <a:pt x="1589" y="1356"/>
                  </a:cubicBezTo>
                  <a:lnTo>
                    <a:pt x="1589" y="161"/>
                  </a:lnTo>
                  <a:cubicBezTo>
                    <a:pt x="1589" y="72"/>
                    <a:pt x="1518" y="0"/>
                    <a:pt x="144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1817175" y="3799300"/>
              <a:ext cx="66950" cy="49150"/>
            </a:xfrm>
            <a:custGeom>
              <a:avLst/>
              <a:gdLst/>
              <a:ahLst/>
              <a:cxnLst/>
              <a:rect l="l" t="t" r="r" b="b"/>
              <a:pathLst>
                <a:path w="2678" h="1966" extrusionOk="0">
                  <a:moveTo>
                    <a:pt x="879" y="1"/>
                  </a:moveTo>
                  <a:cubicBezTo>
                    <a:pt x="860" y="1"/>
                    <a:pt x="841" y="1"/>
                    <a:pt x="822" y="3"/>
                  </a:cubicBezTo>
                  <a:cubicBezTo>
                    <a:pt x="608" y="3"/>
                    <a:pt x="411" y="110"/>
                    <a:pt x="251" y="288"/>
                  </a:cubicBezTo>
                  <a:cubicBezTo>
                    <a:pt x="144" y="413"/>
                    <a:pt x="1" y="645"/>
                    <a:pt x="1" y="1002"/>
                  </a:cubicBezTo>
                  <a:cubicBezTo>
                    <a:pt x="1" y="1573"/>
                    <a:pt x="358" y="1965"/>
                    <a:pt x="875" y="1965"/>
                  </a:cubicBezTo>
                  <a:cubicBezTo>
                    <a:pt x="1303" y="1965"/>
                    <a:pt x="1553" y="1609"/>
                    <a:pt x="1589" y="1573"/>
                  </a:cubicBezTo>
                  <a:lnTo>
                    <a:pt x="1750" y="1341"/>
                  </a:lnTo>
                  <a:cubicBezTo>
                    <a:pt x="1857" y="1537"/>
                    <a:pt x="1928" y="1698"/>
                    <a:pt x="1946" y="1716"/>
                  </a:cubicBezTo>
                  <a:cubicBezTo>
                    <a:pt x="1982" y="1805"/>
                    <a:pt x="2106" y="1965"/>
                    <a:pt x="2303" y="1965"/>
                  </a:cubicBezTo>
                  <a:cubicBezTo>
                    <a:pt x="2499" y="1965"/>
                    <a:pt x="2642" y="1787"/>
                    <a:pt x="2660" y="1555"/>
                  </a:cubicBezTo>
                  <a:cubicBezTo>
                    <a:pt x="2677" y="1466"/>
                    <a:pt x="2606" y="1394"/>
                    <a:pt x="2517" y="1377"/>
                  </a:cubicBezTo>
                  <a:cubicBezTo>
                    <a:pt x="2428" y="1377"/>
                    <a:pt x="2356" y="1448"/>
                    <a:pt x="2356" y="1537"/>
                  </a:cubicBezTo>
                  <a:cubicBezTo>
                    <a:pt x="2338" y="1609"/>
                    <a:pt x="2321" y="1644"/>
                    <a:pt x="2303" y="1644"/>
                  </a:cubicBezTo>
                  <a:cubicBezTo>
                    <a:pt x="2267" y="1644"/>
                    <a:pt x="2231" y="1591"/>
                    <a:pt x="2231" y="1591"/>
                  </a:cubicBezTo>
                  <a:cubicBezTo>
                    <a:pt x="2231" y="1573"/>
                    <a:pt x="2106" y="1323"/>
                    <a:pt x="1964" y="1055"/>
                  </a:cubicBezTo>
                  <a:lnTo>
                    <a:pt x="2392" y="502"/>
                  </a:lnTo>
                  <a:cubicBezTo>
                    <a:pt x="2445" y="431"/>
                    <a:pt x="2428" y="324"/>
                    <a:pt x="2356" y="288"/>
                  </a:cubicBezTo>
                  <a:cubicBezTo>
                    <a:pt x="2323" y="263"/>
                    <a:pt x="2282" y="250"/>
                    <a:pt x="2243" y="250"/>
                  </a:cubicBezTo>
                  <a:cubicBezTo>
                    <a:pt x="2197" y="250"/>
                    <a:pt x="2153" y="268"/>
                    <a:pt x="2124" y="306"/>
                  </a:cubicBezTo>
                  <a:lnTo>
                    <a:pt x="1321" y="1394"/>
                  </a:lnTo>
                  <a:cubicBezTo>
                    <a:pt x="1321" y="1394"/>
                    <a:pt x="1143" y="1644"/>
                    <a:pt x="875" y="1644"/>
                  </a:cubicBezTo>
                  <a:cubicBezTo>
                    <a:pt x="465" y="1644"/>
                    <a:pt x="304" y="1305"/>
                    <a:pt x="304" y="1002"/>
                  </a:cubicBezTo>
                  <a:cubicBezTo>
                    <a:pt x="304" y="538"/>
                    <a:pt x="625" y="324"/>
                    <a:pt x="822" y="306"/>
                  </a:cubicBezTo>
                  <a:cubicBezTo>
                    <a:pt x="1000" y="306"/>
                    <a:pt x="1143" y="377"/>
                    <a:pt x="1268" y="502"/>
                  </a:cubicBezTo>
                  <a:cubicBezTo>
                    <a:pt x="1296" y="541"/>
                    <a:pt x="1335" y="558"/>
                    <a:pt x="1376" y="558"/>
                  </a:cubicBezTo>
                  <a:cubicBezTo>
                    <a:pt x="1412" y="558"/>
                    <a:pt x="1449" y="545"/>
                    <a:pt x="1482" y="520"/>
                  </a:cubicBezTo>
                  <a:cubicBezTo>
                    <a:pt x="1553" y="467"/>
                    <a:pt x="1553" y="360"/>
                    <a:pt x="1500" y="288"/>
                  </a:cubicBezTo>
                  <a:cubicBezTo>
                    <a:pt x="1334" y="106"/>
                    <a:pt x="1123" y="1"/>
                    <a:pt x="87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32"/>
            <p:cNvSpPr/>
            <p:nvPr/>
          </p:nvSpPr>
          <p:spPr>
            <a:xfrm>
              <a:off x="1730650" y="3703000"/>
              <a:ext cx="85225" cy="8050"/>
            </a:xfrm>
            <a:custGeom>
              <a:avLst/>
              <a:gdLst/>
              <a:ahLst/>
              <a:cxnLst/>
              <a:rect l="l" t="t" r="r" b="b"/>
              <a:pathLst>
                <a:path w="3409" h="322" extrusionOk="0">
                  <a:moveTo>
                    <a:pt x="179" y="1"/>
                  </a:moveTo>
                  <a:cubicBezTo>
                    <a:pt x="90" y="1"/>
                    <a:pt x="18" y="54"/>
                    <a:pt x="1" y="143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3230" y="322"/>
                  </a:lnTo>
                  <a:cubicBezTo>
                    <a:pt x="3337" y="322"/>
                    <a:pt x="3408" y="233"/>
                    <a:pt x="3391" y="143"/>
                  </a:cubicBezTo>
                  <a:cubicBezTo>
                    <a:pt x="3391" y="54"/>
                    <a:pt x="3319" y="1"/>
                    <a:pt x="3230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946;p32"/>
            <p:cNvSpPr/>
            <p:nvPr/>
          </p:nvSpPr>
          <p:spPr>
            <a:xfrm>
              <a:off x="1634300" y="3654375"/>
              <a:ext cx="270350" cy="269450"/>
            </a:xfrm>
            <a:custGeom>
              <a:avLst/>
              <a:gdLst/>
              <a:ahLst/>
              <a:cxnLst/>
              <a:rect l="l" t="t" r="r" b="b"/>
              <a:pathLst>
                <a:path w="10814" h="10778" extrusionOk="0">
                  <a:moveTo>
                    <a:pt x="1963" y="322"/>
                  </a:moveTo>
                  <a:cubicBezTo>
                    <a:pt x="2035" y="322"/>
                    <a:pt x="2088" y="376"/>
                    <a:pt x="2088" y="465"/>
                  </a:cubicBezTo>
                  <a:lnTo>
                    <a:pt x="2088" y="1678"/>
                  </a:lnTo>
                  <a:cubicBezTo>
                    <a:pt x="2088" y="1749"/>
                    <a:pt x="2035" y="1821"/>
                    <a:pt x="1963" y="1821"/>
                  </a:cubicBezTo>
                  <a:lnTo>
                    <a:pt x="1910" y="1821"/>
                  </a:lnTo>
                  <a:cubicBezTo>
                    <a:pt x="1838" y="1821"/>
                    <a:pt x="1785" y="1749"/>
                    <a:pt x="1785" y="1678"/>
                  </a:cubicBezTo>
                  <a:lnTo>
                    <a:pt x="1785" y="1339"/>
                  </a:lnTo>
                  <a:lnTo>
                    <a:pt x="1785" y="465"/>
                  </a:lnTo>
                  <a:cubicBezTo>
                    <a:pt x="1785" y="376"/>
                    <a:pt x="1838" y="322"/>
                    <a:pt x="1910" y="322"/>
                  </a:cubicBezTo>
                  <a:close/>
                  <a:moveTo>
                    <a:pt x="8886" y="322"/>
                  </a:moveTo>
                  <a:cubicBezTo>
                    <a:pt x="8957" y="322"/>
                    <a:pt x="9029" y="376"/>
                    <a:pt x="9029" y="465"/>
                  </a:cubicBezTo>
                  <a:lnTo>
                    <a:pt x="9029" y="1678"/>
                  </a:lnTo>
                  <a:cubicBezTo>
                    <a:pt x="9029" y="1749"/>
                    <a:pt x="8957" y="1821"/>
                    <a:pt x="8886" y="1821"/>
                  </a:cubicBezTo>
                  <a:lnTo>
                    <a:pt x="8850" y="1821"/>
                  </a:lnTo>
                  <a:cubicBezTo>
                    <a:pt x="8779" y="1821"/>
                    <a:pt x="8708" y="1749"/>
                    <a:pt x="8708" y="1678"/>
                  </a:cubicBezTo>
                  <a:lnTo>
                    <a:pt x="8708" y="465"/>
                  </a:lnTo>
                  <a:cubicBezTo>
                    <a:pt x="8708" y="376"/>
                    <a:pt x="8779" y="322"/>
                    <a:pt x="8850" y="322"/>
                  </a:cubicBezTo>
                  <a:close/>
                  <a:moveTo>
                    <a:pt x="6281" y="3052"/>
                  </a:moveTo>
                  <a:lnTo>
                    <a:pt x="6281" y="5300"/>
                  </a:lnTo>
                  <a:lnTo>
                    <a:pt x="322" y="5300"/>
                  </a:lnTo>
                  <a:lnTo>
                    <a:pt x="322" y="3052"/>
                  </a:lnTo>
                  <a:close/>
                  <a:moveTo>
                    <a:pt x="6281" y="5621"/>
                  </a:moveTo>
                  <a:lnTo>
                    <a:pt x="6281" y="7887"/>
                  </a:lnTo>
                  <a:lnTo>
                    <a:pt x="322" y="7887"/>
                  </a:lnTo>
                  <a:lnTo>
                    <a:pt x="322" y="5621"/>
                  </a:lnTo>
                  <a:close/>
                  <a:moveTo>
                    <a:pt x="10510" y="3052"/>
                  </a:moveTo>
                  <a:lnTo>
                    <a:pt x="10510" y="5461"/>
                  </a:lnTo>
                  <a:lnTo>
                    <a:pt x="10510" y="8048"/>
                  </a:lnTo>
                  <a:lnTo>
                    <a:pt x="10510" y="10118"/>
                  </a:lnTo>
                  <a:cubicBezTo>
                    <a:pt x="10510" y="10225"/>
                    <a:pt x="10456" y="10314"/>
                    <a:pt x="10367" y="10385"/>
                  </a:cubicBezTo>
                  <a:cubicBezTo>
                    <a:pt x="10314" y="10421"/>
                    <a:pt x="10242" y="10457"/>
                    <a:pt x="10153" y="10457"/>
                  </a:cubicBezTo>
                  <a:lnTo>
                    <a:pt x="6602" y="10457"/>
                  </a:lnTo>
                  <a:lnTo>
                    <a:pt x="6602" y="10082"/>
                  </a:lnTo>
                  <a:cubicBezTo>
                    <a:pt x="6602" y="9993"/>
                    <a:pt x="6531" y="9921"/>
                    <a:pt x="6460" y="9921"/>
                  </a:cubicBezTo>
                  <a:cubicBezTo>
                    <a:pt x="6448" y="9920"/>
                    <a:pt x="6438" y="9919"/>
                    <a:pt x="6428" y="9919"/>
                  </a:cubicBezTo>
                  <a:cubicBezTo>
                    <a:pt x="6339" y="9919"/>
                    <a:pt x="6281" y="9986"/>
                    <a:pt x="6281" y="10082"/>
                  </a:cubicBezTo>
                  <a:lnTo>
                    <a:pt x="6281" y="10457"/>
                  </a:lnTo>
                  <a:lnTo>
                    <a:pt x="679" y="10457"/>
                  </a:lnTo>
                  <a:cubicBezTo>
                    <a:pt x="482" y="10457"/>
                    <a:pt x="322" y="10296"/>
                    <a:pt x="322" y="10118"/>
                  </a:cubicBezTo>
                  <a:lnTo>
                    <a:pt x="322" y="8191"/>
                  </a:lnTo>
                  <a:lnTo>
                    <a:pt x="6281" y="8191"/>
                  </a:lnTo>
                  <a:lnTo>
                    <a:pt x="6281" y="9315"/>
                  </a:lnTo>
                  <a:cubicBezTo>
                    <a:pt x="6281" y="9386"/>
                    <a:pt x="6335" y="9457"/>
                    <a:pt x="6424" y="9475"/>
                  </a:cubicBezTo>
                  <a:cubicBezTo>
                    <a:pt x="6513" y="9475"/>
                    <a:pt x="6602" y="9404"/>
                    <a:pt x="6602" y="9315"/>
                  </a:cubicBezTo>
                  <a:lnTo>
                    <a:pt x="6602" y="3052"/>
                  </a:lnTo>
                  <a:close/>
                  <a:moveTo>
                    <a:pt x="1910" y="1"/>
                  </a:moveTo>
                  <a:cubicBezTo>
                    <a:pt x="1660" y="1"/>
                    <a:pt x="1464" y="215"/>
                    <a:pt x="1464" y="465"/>
                  </a:cubicBezTo>
                  <a:lnTo>
                    <a:pt x="1464" y="1178"/>
                  </a:lnTo>
                  <a:lnTo>
                    <a:pt x="679" y="1178"/>
                  </a:lnTo>
                  <a:cubicBezTo>
                    <a:pt x="304" y="1178"/>
                    <a:pt x="0" y="1482"/>
                    <a:pt x="0" y="1856"/>
                  </a:cubicBezTo>
                  <a:lnTo>
                    <a:pt x="0" y="10118"/>
                  </a:lnTo>
                  <a:cubicBezTo>
                    <a:pt x="0" y="10474"/>
                    <a:pt x="304" y="10778"/>
                    <a:pt x="679" y="10778"/>
                  </a:cubicBezTo>
                  <a:lnTo>
                    <a:pt x="10153" y="10778"/>
                  </a:lnTo>
                  <a:cubicBezTo>
                    <a:pt x="10367" y="10778"/>
                    <a:pt x="10545" y="10689"/>
                    <a:pt x="10670" y="10528"/>
                  </a:cubicBezTo>
                  <a:cubicBezTo>
                    <a:pt x="10760" y="10421"/>
                    <a:pt x="10813" y="10278"/>
                    <a:pt x="10813" y="10118"/>
                  </a:cubicBezTo>
                  <a:lnTo>
                    <a:pt x="10813" y="1856"/>
                  </a:lnTo>
                  <a:cubicBezTo>
                    <a:pt x="10813" y="1482"/>
                    <a:pt x="10528" y="1178"/>
                    <a:pt x="10153" y="1178"/>
                  </a:cubicBezTo>
                  <a:lnTo>
                    <a:pt x="9350" y="1178"/>
                  </a:lnTo>
                  <a:lnTo>
                    <a:pt x="9350" y="465"/>
                  </a:lnTo>
                  <a:cubicBezTo>
                    <a:pt x="9350" y="215"/>
                    <a:pt x="9136" y="1"/>
                    <a:pt x="8886" y="1"/>
                  </a:cubicBezTo>
                  <a:lnTo>
                    <a:pt x="8850" y="1"/>
                  </a:lnTo>
                  <a:cubicBezTo>
                    <a:pt x="8601" y="1"/>
                    <a:pt x="8387" y="215"/>
                    <a:pt x="8387" y="465"/>
                  </a:cubicBezTo>
                  <a:lnTo>
                    <a:pt x="8387" y="1161"/>
                  </a:lnTo>
                  <a:lnTo>
                    <a:pt x="2998" y="1161"/>
                  </a:lnTo>
                  <a:cubicBezTo>
                    <a:pt x="2927" y="1161"/>
                    <a:pt x="2855" y="1214"/>
                    <a:pt x="2837" y="1303"/>
                  </a:cubicBezTo>
                  <a:cubicBezTo>
                    <a:pt x="2820" y="1393"/>
                    <a:pt x="2909" y="1482"/>
                    <a:pt x="2998" y="1482"/>
                  </a:cubicBezTo>
                  <a:lnTo>
                    <a:pt x="8387" y="1500"/>
                  </a:lnTo>
                  <a:lnTo>
                    <a:pt x="8387" y="1678"/>
                  </a:lnTo>
                  <a:cubicBezTo>
                    <a:pt x="8387" y="1928"/>
                    <a:pt x="8601" y="2142"/>
                    <a:pt x="8850" y="2142"/>
                  </a:cubicBezTo>
                  <a:lnTo>
                    <a:pt x="8886" y="2142"/>
                  </a:lnTo>
                  <a:cubicBezTo>
                    <a:pt x="9136" y="2142"/>
                    <a:pt x="9350" y="1928"/>
                    <a:pt x="9350" y="1678"/>
                  </a:cubicBezTo>
                  <a:lnTo>
                    <a:pt x="9350" y="1500"/>
                  </a:lnTo>
                  <a:lnTo>
                    <a:pt x="10153" y="1500"/>
                  </a:lnTo>
                  <a:cubicBezTo>
                    <a:pt x="10349" y="1500"/>
                    <a:pt x="10510" y="1660"/>
                    <a:pt x="10510" y="1856"/>
                  </a:cubicBezTo>
                  <a:lnTo>
                    <a:pt x="10510" y="2731"/>
                  </a:lnTo>
                  <a:lnTo>
                    <a:pt x="322" y="2731"/>
                  </a:lnTo>
                  <a:lnTo>
                    <a:pt x="322" y="1856"/>
                  </a:lnTo>
                  <a:cubicBezTo>
                    <a:pt x="322" y="1660"/>
                    <a:pt x="482" y="1500"/>
                    <a:pt x="679" y="1500"/>
                  </a:cubicBezTo>
                  <a:lnTo>
                    <a:pt x="1464" y="1500"/>
                  </a:lnTo>
                  <a:lnTo>
                    <a:pt x="1464" y="1678"/>
                  </a:lnTo>
                  <a:cubicBezTo>
                    <a:pt x="1464" y="1928"/>
                    <a:pt x="1660" y="2142"/>
                    <a:pt x="1910" y="2142"/>
                  </a:cubicBezTo>
                  <a:lnTo>
                    <a:pt x="1963" y="2142"/>
                  </a:lnTo>
                  <a:cubicBezTo>
                    <a:pt x="2213" y="2142"/>
                    <a:pt x="2409" y="1928"/>
                    <a:pt x="2409" y="1678"/>
                  </a:cubicBezTo>
                  <a:lnTo>
                    <a:pt x="2409" y="465"/>
                  </a:lnTo>
                  <a:cubicBezTo>
                    <a:pt x="2409" y="215"/>
                    <a:pt x="2213" y="1"/>
                    <a:pt x="1963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47" name="Google Shape;947;p32"/>
          <p:cNvGrpSpPr/>
          <p:nvPr/>
        </p:nvGrpSpPr>
        <p:grpSpPr>
          <a:xfrm rot="924364">
            <a:off x="10362365" y="1808646"/>
            <a:ext cx="622808" cy="622751"/>
            <a:chOff x="4533725" y="3222600"/>
            <a:chExt cx="270350" cy="270325"/>
          </a:xfrm>
        </p:grpSpPr>
        <p:sp>
          <p:nvSpPr>
            <p:cNvPr id="948" name="Google Shape;948;p32"/>
            <p:cNvSpPr/>
            <p:nvPr/>
          </p:nvSpPr>
          <p:spPr>
            <a:xfrm>
              <a:off x="4581450" y="3226600"/>
              <a:ext cx="174900" cy="174900"/>
            </a:xfrm>
            <a:custGeom>
              <a:avLst/>
              <a:gdLst/>
              <a:ahLst/>
              <a:cxnLst/>
              <a:rect l="l" t="t" r="r" b="b"/>
              <a:pathLst>
                <a:path w="6996" h="6996" extrusionOk="0">
                  <a:moveTo>
                    <a:pt x="3498" y="1"/>
                  </a:moveTo>
                  <a:cubicBezTo>
                    <a:pt x="1571" y="1"/>
                    <a:pt x="1" y="1571"/>
                    <a:pt x="1" y="3498"/>
                  </a:cubicBezTo>
                  <a:cubicBezTo>
                    <a:pt x="1" y="5443"/>
                    <a:pt x="1571" y="6995"/>
                    <a:pt x="3498" y="6995"/>
                  </a:cubicBezTo>
                  <a:cubicBezTo>
                    <a:pt x="5443" y="6995"/>
                    <a:pt x="6995" y="5443"/>
                    <a:pt x="6995" y="3498"/>
                  </a:cubicBezTo>
                  <a:cubicBezTo>
                    <a:pt x="6995" y="1571"/>
                    <a:pt x="5443" y="1"/>
                    <a:pt x="3498" y="1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4537750" y="3314025"/>
              <a:ext cx="174875" cy="175350"/>
            </a:xfrm>
            <a:custGeom>
              <a:avLst/>
              <a:gdLst/>
              <a:ahLst/>
              <a:cxnLst/>
              <a:rect l="l" t="t" r="r" b="b"/>
              <a:pathLst>
                <a:path w="6995" h="7014" extrusionOk="0">
                  <a:moveTo>
                    <a:pt x="3497" y="1"/>
                  </a:moveTo>
                  <a:cubicBezTo>
                    <a:pt x="1570" y="1"/>
                    <a:pt x="0" y="1571"/>
                    <a:pt x="0" y="3498"/>
                  </a:cubicBezTo>
                  <a:cubicBezTo>
                    <a:pt x="0" y="5443"/>
                    <a:pt x="1570" y="7013"/>
                    <a:pt x="3497" y="7013"/>
                  </a:cubicBezTo>
                  <a:cubicBezTo>
                    <a:pt x="5442" y="7013"/>
                    <a:pt x="6995" y="5443"/>
                    <a:pt x="6995" y="3498"/>
                  </a:cubicBezTo>
                  <a:cubicBezTo>
                    <a:pt x="6995" y="1571"/>
                    <a:pt x="5442" y="1"/>
                    <a:pt x="34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4625175" y="3314025"/>
              <a:ext cx="175325" cy="175350"/>
            </a:xfrm>
            <a:custGeom>
              <a:avLst/>
              <a:gdLst/>
              <a:ahLst/>
              <a:cxnLst/>
              <a:rect l="l" t="t" r="r" b="b"/>
              <a:pathLst>
                <a:path w="7013" h="7014" extrusionOk="0">
                  <a:moveTo>
                    <a:pt x="3498" y="1"/>
                  </a:moveTo>
                  <a:cubicBezTo>
                    <a:pt x="1571" y="1"/>
                    <a:pt x="0" y="1571"/>
                    <a:pt x="0" y="3498"/>
                  </a:cubicBezTo>
                  <a:cubicBezTo>
                    <a:pt x="0" y="5443"/>
                    <a:pt x="1571" y="7013"/>
                    <a:pt x="3498" y="7013"/>
                  </a:cubicBezTo>
                  <a:cubicBezTo>
                    <a:pt x="5442" y="7013"/>
                    <a:pt x="7013" y="5443"/>
                    <a:pt x="7013" y="3498"/>
                  </a:cubicBezTo>
                  <a:cubicBezTo>
                    <a:pt x="7013" y="1571"/>
                    <a:pt x="5442" y="1"/>
                    <a:pt x="349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1" name="Google Shape;951;p32"/>
            <p:cNvSpPr/>
            <p:nvPr/>
          </p:nvSpPr>
          <p:spPr>
            <a:xfrm>
              <a:off x="4582350" y="3314025"/>
              <a:ext cx="86575" cy="76325"/>
            </a:xfrm>
            <a:custGeom>
              <a:avLst/>
              <a:gdLst/>
              <a:ahLst/>
              <a:cxnLst/>
              <a:rect l="l" t="t" r="r" b="b"/>
              <a:pathLst>
                <a:path w="3463" h="3053" extrusionOk="0">
                  <a:moveTo>
                    <a:pt x="1713" y="1"/>
                  </a:moveTo>
                  <a:cubicBezTo>
                    <a:pt x="1089" y="1"/>
                    <a:pt x="500" y="162"/>
                    <a:pt x="1" y="465"/>
                  </a:cubicBezTo>
                  <a:cubicBezTo>
                    <a:pt x="143" y="1571"/>
                    <a:pt x="803" y="2517"/>
                    <a:pt x="1749" y="3052"/>
                  </a:cubicBezTo>
                  <a:cubicBezTo>
                    <a:pt x="1892" y="1946"/>
                    <a:pt x="2552" y="1000"/>
                    <a:pt x="3462" y="483"/>
                  </a:cubicBezTo>
                  <a:cubicBezTo>
                    <a:pt x="2945" y="179"/>
                    <a:pt x="2356" y="1"/>
                    <a:pt x="1713" y="1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2" name="Google Shape;952;p32"/>
            <p:cNvSpPr/>
            <p:nvPr/>
          </p:nvSpPr>
          <p:spPr>
            <a:xfrm>
              <a:off x="4614025" y="3318500"/>
              <a:ext cx="54900" cy="71850"/>
            </a:xfrm>
            <a:custGeom>
              <a:avLst/>
              <a:gdLst/>
              <a:ahLst/>
              <a:cxnLst/>
              <a:rect l="l" t="t" r="r" b="b"/>
              <a:pathLst>
                <a:path w="2196" h="2874" extrusionOk="0">
                  <a:moveTo>
                    <a:pt x="1517" y="0"/>
                  </a:moveTo>
                  <a:cubicBezTo>
                    <a:pt x="750" y="643"/>
                    <a:pt x="197" y="1535"/>
                    <a:pt x="0" y="2552"/>
                  </a:cubicBezTo>
                  <a:cubicBezTo>
                    <a:pt x="143" y="2659"/>
                    <a:pt x="304" y="2784"/>
                    <a:pt x="482" y="2873"/>
                  </a:cubicBezTo>
                  <a:cubicBezTo>
                    <a:pt x="625" y="1767"/>
                    <a:pt x="1285" y="821"/>
                    <a:pt x="2195" y="304"/>
                  </a:cubicBezTo>
                  <a:cubicBezTo>
                    <a:pt x="1981" y="179"/>
                    <a:pt x="1767" y="72"/>
                    <a:pt x="1517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3" name="Google Shape;953;p32"/>
            <p:cNvSpPr/>
            <p:nvPr/>
          </p:nvSpPr>
          <p:spPr>
            <a:xfrm>
              <a:off x="4626075" y="3326075"/>
              <a:ext cx="86100" cy="75425"/>
            </a:xfrm>
            <a:custGeom>
              <a:avLst/>
              <a:gdLst/>
              <a:ahLst/>
              <a:cxnLst/>
              <a:rect l="l" t="t" r="r" b="b"/>
              <a:pathLst>
                <a:path w="3444" h="3017" extrusionOk="0">
                  <a:moveTo>
                    <a:pt x="1713" y="1"/>
                  </a:moveTo>
                  <a:cubicBezTo>
                    <a:pt x="803" y="518"/>
                    <a:pt x="143" y="1464"/>
                    <a:pt x="0" y="2570"/>
                  </a:cubicBezTo>
                  <a:cubicBezTo>
                    <a:pt x="500" y="2856"/>
                    <a:pt x="1089" y="3016"/>
                    <a:pt x="1713" y="3016"/>
                  </a:cubicBezTo>
                  <a:cubicBezTo>
                    <a:pt x="2338" y="3016"/>
                    <a:pt x="2926" y="2856"/>
                    <a:pt x="3444" y="2570"/>
                  </a:cubicBezTo>
                  <a:cubicBezTo>
                    <a:pt x="3301" y="1464"/>
                    <a:pt x="2641" y="518"/>
                    <a:pt x="1713" y="1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4661300" y="3326075"/>
              <a:ext cx="50875" cy="70950"/>
            </a:xfrm>
            <a:custGeom>
              <a:avLst/>
              <a:gdLst/>
              <a:ahLst/>
              <a:cxnLst/>
              <a:rect l="l" t="t" r="r" b="b"/>
              <a:pathLst>
                <a:path w="2035" h="2838" extrusionOk="0">
                  <a:moveTo>
                    <a:pt x="304" y="1"/>
                  </a:moveTo>
                  <a:cubicBezTo>
                    <a:pt x="197" y="54"/>
                    <a:pt x="108" y="126"/>
                    <a:pt x="1" y="197"/>
                  </a:cubicBezTo>
                  <a:cubicBezTo>
                    <a:pt x="839" y="786"/>
                    <a:pt x="1392" y="1749"/>
                    <a:pt x="1446" y="2838"/>
                  </a:cubicBezTo>
                  <a:cubicBezTo>
                    <a:pt x="1642" y="2766"/>
                    <a:pt x="1838" y="2677"/>
                    <a:pt x="2035" y="2570"/>
                  </a:cubicBezTo>
                  <a:cubicBezTo>
                    <a:pt x="1892" y="1464"/>
                    <a:pt x="1232" y="518"/>
                    <a:pt x="304" y="1"/>
                  </a:cubicBezTo>
                  <a:close/>
                </a:path>
              </a:pathLst>
            </a:custGeom>
            <a:solidFill>
              <a:srgbClr val="F6A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955;p32"/>
            <p:cNvSpPr/>
            <p:nvPr/>
          </p:nvSpPr>
          <p:spPr>
            <a:xfrm>
              <a:off x="4625175" y="3390325"/>
              <a:ext cx="87450" cy="87000"/>
            </a:xfrm>
            <a:custGeom>
              <a:avLst/>
              <a:gdLst/>
              <a:ahLst/>
              <a:cxnLst/>
              <a:rect l="l" t="t" r="r" b="b"/>
              <a:pathLst>
                <a:path w="3498" h="3480" extrusionOk="0">
                  <a:moveTo>
                    <a:pt x="36" y="0"/>
                  </a:moveTo>
                  <a:cubicBezTo>
                    <a:pt x="18" y="143"/>
                    <a:pt x="0" y="303"/>
                    <a:pt x="0" y="446"/>
                  </a:cubicBezTo>
                  <a:cubicBezTo>
                    <a:pt x="0" y="1749"/>
                    <a:pt x="714" y="2873"/>
                    <a:pt x="1749" y="3479"/>
                  </a:cubicBezTo>
                  <a:cubicBezTo>
                    <a:pt x="2802" y="2873"/>
                    <a:pt x="3498" y="1749"/>
                    <a:pt x="3498" y="446"/>
                  </a:cubicBezTo>
                  <a:cubicBezTo>
                    <a:pt x="3498" y="303"/>
                    <a:pt x="3498" y="143"/>
                    <a:pt x="3480" y="0"/>
                  </a:cubicBezTo>
                  <a:cubicBezTo>
                    <a:pt x="2962" y="286"/>
                    <a:pt x="2374" y="446"/>
                    <a:pt x="1749" y="446"/>
                  </a:cubicBezTo>
                  <a:cubicBezTo>
                    <a:pt x="1125" y="446"/>
                    <a:pt x="536" y="286"/>
                    <a:pt x="36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956;p32"/>
            <p:cNvSpPr/>
            <p:nvPr/>
          </p:nvSpPr>
          <p:spPr>
            <a:xfrm>
              <a:off x="4661300" y="3390325"/>
              <a:ext cx="51325" cy="87000"/>
            </a:xfrm>
            <a:custGeom>
              <a:avLst/>
              <a:gdLst/>
              <a:ahLst/>
              <a:cxnLst/>
              <a:rect l="l" t="t" r="r" b="b"/>
              <a:pathLst>
                <a:path w="2053" h="3480" extrusionOk="0">
                  <a:moveTo>
                    <a:pt x="2035" y="0"/>
                  </a:moveTo>
                  <a:cubicBezTo>
                    <a:pt x="1838" y="107"/>
                    <a:pt x="1642" y="196"/>
                    <a:pt x="1446" y="268"/>
                  </a:cubicBezTo>
                  <a:cubicBezTo>
                    <a:pt x="1446" y="321"/>
                    <a:pt x="1446" y="393"/>
                    <a:pt x="1446" y="446"/>
                  </a:cubicBezTo>
                  <a:cubicBezTo>
                    <a:pt x="1446" y="1624"/>
                    <a:pt x="875" y="2659"/>
                    <a:pt x="1" y="3283"/>
                  </a:cubicBezTo>
                  <a:cubicBezTo>
                    <a:pt x="108" y="3354"/>
                    <a:pt x="197" y="3426"/>
                    <a:pt x="304" y="3479"/>
                  </a:cubicBezTo>
                  <a:cubicBezTo>
                    <a:pt x="1357" y="2873"/>
                    <a:pt x="2053" y="1749"/>
                    <a:pt x="2053" y="446"/>
                  </a:cubicBezTo>
                  <a:cubicBezTo>
                    <a:pt x="2053" y="303"/>
                    <a:pt x="2053" y="143"/>
                    <a:pt x="2035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4668900" y="3314025"/>
              <a:ext cx="87000" cy="76325"/>
            </a:xfrm>
            <a:custGeom>
              <a:avLst/>
              <a:gdLst/>
              <a:ahLst/>
              <a:cxnLst/>
              <a:rect l="l" t="t" r="r" b="b"/>
              <a:pathLst>
                <a:path w="3480" h="3053" extrusionOk="0">
                  <a:moveTo>
                    <a:pt x="1749" y="1"/>
                  </a:moveTo>
                  <a:cubicBezTo>
                    <a:pt x="1124" y="1"/>
                    <a:pt x="517" y="179"/>
                    <a:pt x="0" y="465"/>
                  </a:cubicBezTo>
                  <a:cubicBezTo>
                    <a:pt x="928" y="1000"/>
                    <a:pt x="1588" y="1946"/>
                    <a:pt x="1731" y="3052"/>
                  </a:cubicBezTo>
                  <a:cubicBezTo>
                    <a:pt x="2659" y="2517"/>
                    <a:pt x="3337" y="1571"/>
                    <a:pt x="3479" y="465"/>
                  </a:cubicBezTo>
                  <a:cubicBezTo>
                    <a:pt x="2962" y="162"/>
                    <a:pt x="2373" y="1"/>
                    <a:pt x="174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4571200" y="3396550"/>
              <a:ext cx="31250" cy="36175"/>
            </a:xfrm>
            <a:custGeom>
              <a:avLst/>
              <a:gdLst/>
              <a:ahLst/>
              <a:cxnLst/>
              <a:rect l="l" t="t" r="r" b="b"/>
              <a:pathLst>
                <a:path w="1250" h="1447" extrusionOk="0">
                  <a:moveTo>
                    <a:pt x="625" y="572"/>
                  </a:moveTo>
                  <a:lnTo>
                    <a:pt x="732" y="839"/>
                  </a:lnTo>
                  <a:lnTo>
                    <a:pt x="518" y="839"/>
                  </a:lnTo>
                  <a:lnTo>
                    <a:pt x="625" y="572"/>
                  </a:lnTo>
                  <a:close/>
                  <a:moveTo>
                    <a:pt x="625" y="1"/>
                  </a:moveTo>
                  <a:cubicBezTo>
                    <a:pt x="554" y="1"/>
                    <a:pt x="482" y="54"/>
                    <a:pt x="464" y="108"/>
                  </a:cubicBezTo>
                  <a:cubicBezTo>
                    <a:pt x="464" y="126"/>
                    <a:pt x="464" y="126"/>
                    <a:pt x="464" y="126"/>
                  </a:cubicBezTo>
                  <a:lnTo>
                    <a:pt x="36" y="1214"/>
                  </a:lnTo>
                  <a:cubicBezTo>
                    <a:pt x="0" y="1321"/>
                    <a:pt x="54" y="1428"/>
                    <a:pt x="161" y="1428"/>
                  </a:cubicBezTo>
                  <a:cubicBezTo>
                    <a:pt x="171" y="1431"/>
                    <a:pt x="180" y="1432"/>
                    <a:pt x="190" y="1432"/>
                  </a:cubicBezTo>
                  <a:cubicBezTo>
                    <a:pt x="251" y="1432"/>
                    <a:pt x="309" y="1385"/>
                    <a:pt x="339" y="1339"/>
                  </a:cubicBezTo>
                  <a:lnTo>
                    <a:pt x="393" y="1161"/>
                  </a:lnTo>
                  <a:lnTo>
                    <a:pt x="857" y="1161"/>
                  </a:lnTo>
                  <a:cubicBezTo>
                    <a:pt x="893" y="1268"/>
                    <a:pt x="910" y="1428"/>
                    <a:pt x="1071" y="1446"/>
                  </a:cubicBezTo>
                  <a:cubicBezTo>
                    <a:pt x="1089" y="1446"/>
                    <a:pt x="1107" y="1428"/>
                    <a:pt x="1125" y="1428"/>
                  </a:cubicBezTo>
                  <a:cubicBezTo>
                    <a:pt x="1214" y="1393"/>
                    <a:pt x="1249" y="1303"/>
                    <a:pt x="1214" y="1214"/>
                  </a:cubicBezTo>
                  <a:lnTo>
                    <a:pt x="803" y="126"/>
                  </a:lnTo>
                  <a:cubicBezTo>
                    <a:pt x="803" y="126"/>
                    <a:pt x="803" y="126"/>
                    <a:pt x="803" y="108"/>
                  </a:cubicBezTo>
                  <a:cubicBezTo>
                    <a:pt x="768" y="54"/>
                    <a:pt x="696" y="1"/>
                    <a:pt x="625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4655500" y="3259625"/>
              <a:ext cx="24575" cy="35700"/>
            </a:xfrm>
            <a:custGeom>
              <a:avLst/>
              <a:gdLst/>
              <a:ahLst/>
              <a:cxnLst/>
              <a:rect l="l" t="t" r="r" b="b"/>
              <a:pathLst>
                <a:path w="983" h="1428" extrusionOk="0">
                  <a:moveTo>
                    <a:pt x="465" y="321"/>
                  </a:moveTo>
                  <a:cubicBezTo>
                    <a:pt x="518" y="321"/>
                    <a:pt x="554" y="357"/>
                    <a:pt x="572" y="411"/>
                  </a:cubicBezTo>
                  <a:cubicBezTo>
                    <a:pt x="572" y="464"/>
                    <a:pt x="518" y="518"/>
                    <a:pt x="465" y="518"/>
                  </a:cubicBezTo>
                  <a:lnTo>
                    <a:pt x="304" y="518"/>
                  </a:lnTo>
                  <a:lnTo>
                    <a:pt x="304" y="321"/>
                  </a:lnTo>
                  <a:close/>
                  <a:moveTo>
                    <a:pt x="536" y="821"/>
                  </a:moveTo>
                  <a:cubicBezTo>
                    <a:pt x="607" y="821"/>
                    <a:pt x="679" y="892"/>
                    <a:pt x="679" y="964"/>
                  </a:cubicBezTo>
                  <a:cubicBezTo>
                    <a:pt x="679" y="1053"/>
                    <a:pt x="607" y="1106"/>
                    <a:pt x="536" y="1106"/>
                  </a:cubicBezTo>
                  <a:lnTo>
                    <a:pt x="304" y="1106"/>
                  </a:lnTo>
                  <a:lnTo>
                    <a:pt x="304" y="821"/>
                  </a:lnTo>
                  <a:close/>
                  <a:moveTo>
                    <a:pt x="143" y="0"/>
                  </a:moveTo>
                  <a:cubicBezTo>
                    <a:pt x="72" y="0"/>
                    <a:pt x="1" y="72"/>
                    <a:pt x="1" y="161"/>
                  </a:cubicBezTo>
                  <a:lnTo>
                    <a:pt x="1" y="678"/>
                  </a:lnTo>
                  <a:lnTo>
                    <a:pt x="1" y="1267"/>
                  </a:lnTo>
                  <a:cubicBezTo>
                    <a:pt x="1" y="1285"/>
                    <a:pt x="1" y="1303"/>
                    <a:pt x="1" y="1320"/>
                  </a:cubicBezTo>
                  <a:cubicBezTo>
                    <a:pt x="19" y="1374"/>
                    <a:pt x="90" y="1428"/>
                    <a:pt x="143" y="1428"/>
                  </a:cubicBezTo>
                  <a:lnTo>
                    <a:pt x="518" y="1428"/>
                  </a:lnTo>
                  <a:cubicBezTo>
                    <a:pt x="768" y="1428"/>
                    <a:pt x="982" y="1213"/>
                    <a:pt x="982" y="964"/>
                  </a:cubicBezTo>
                  <a:cubicBezTo>
                    <a:pt x="982" y="839"/>
                    <a:pt x="929" y="714"/>
                    <a:pt x="822" y="625"/>
                  </a:cubicBezTo>
                  <a:cubicBezTo>
                    <a:pt x="857" y="571"/>
                    <a:pt x="875" y="500"/>
                    <a:pt x="875" y="411"/>
                  </a:cubicBezTo>
                  <a:cubicBezTo>
                    <a:pt x="875" y="196"/>
                    <a:pt x="697" y="0"/>
                    <a:pt x="465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4734025" y="3396550"/>
              <a:ext cx="31675" cy="35275"/>
            </a:xfrm>
            <a:custGeom>
              <a:avLst/>
              <a:gdLst/>
              <a:ahLst/>
              <a:cxnLst/>
              <a:rect l="l" t="t" r="r" b="b"/>
              <a:pathLst>
                <a:path w="1267" h="1411" extrusionOk="0">
                  <a:moveTo>
                    <a:pt x="714" y="1"/>
                  </a:moveTo>
                  <a:cubicBezTo>
                    <a:pt x="321" y="1"/>
                    <a:pt x="0" y="304"/>
                    <a:pt x="0" y="697"/>
                  </a:cubicBezTo>
                  <a:cubicBezTo>
                    <a:pt x="0" y="1107"/>
                    <a:pt x="321" y="1410"/>
                    <a:pt x="714" y="1410"/>
                  </a:cubicBezTo>
                  <a:cubicBezTo>
                    <a:pt x="874" y="1410"/>
                    <a:pt x="1017" y="1375"/>
                    <a:pt x="1124" y="1268"/>
                  </a:cubicBezTo>
                  <a:cubicBezTo>
                    <a:pt x="1196" y="1214"/>
                    <a:pt x="1267" y="1071"/>
                    <a:pt x="1178" y="982"/>
                  </a:cubicBezTo>
                  <a:cubicBezTo>
                    <a:pt x="1142" y="957"/>
                    <a:pt x="1111" y="947"/>
                    <a:pt x="1081" y="947"/>
                  </a:cubicBezTo>
                  <a:cubicBezTo>
                    <a:pt x="965" y="947"/>
                    <a:pt x="885" y="1107"/>
                    <a:pt x="714" y="1107"/>
                  </a:cubicBezTo>
                  <a:cubicBezTo>
                    <a:pt x="500" y="1107"/>
                    <a:pt x="321" y="929"/>
                    <a:pt x="321" y="715"/>
                  </a:cubicBezTo>
                  <a:cubicBezTo>
                    <a:pt x="321" y="483"/>
                    <a:pt x="500" y="304"/>
                    <a:pt x="714" y="304"/>
                  </a:cubicBezTo>
                  <a:cubicBezTo>
                    <a:pt x="803" y="304"/>
                    <a:pt x="874" y="340"/>
                    <a:pt x="946" y="376"/>
                  </a:cubicBezTo>
                  <a:cubicBezTo>
                    <a:pt x="974" y="397"/>
                    <a:pt x="1005" y="407"/>
                    <a:pt x="1035" y="407"/>
                  </a:cubicBezTo>
                  <a:cubicBezTo>
                    <a:pt x="1082" y="407"/>
                    <a:pt x="1127" y="383"/>
                    <a:pt x="1160" y="340"/>
                  </a:cubicBezTo>
                  <a:cubicBezTo>
                    <a:pt x="1213" y="268"/>
                    <a:pt x="1196" y="161"/>
                    <a:pt x="1124" y="108"/>
                  </a:cubicBezTo>
                  <a:cubicBezTo>
                    <a:pt x="999" y="37"/>
                    <a:pt x="856" y="1"/>
                    <a:pt x="7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4533725" y="3222600"/>
              <a:ext cx="270350" cy="270325"/>
            </a:xfrm>
            <a:custGeom>
              <a:avLst/>
              <a:gdLst/>
              <a:ahLst/>
              <a:cxnLst/>
              <a:rect l="l" t="t" r="r" b="b"/>
              <a:pathLst>
                <a:path w="10814" h="10813" extrusionOk="0">
                  <a:moveTo>
                    <a:pt x="5407" y="4318"/>
                  </a:moveTo>
                  <a:cubicBezTo>
                    <a:pt x="5478" y="4354"/>
                    <a:pt x="5550" y="4407"/>
                    <a:pt x="5621" y="4461"/>
                  </a:cubicBezTo>
                  <a:lnTo>
                    <a:pt x="3997" y="6067"/>
                  </a:lnTo>
                  <a:cubicBezTo>
                    <a:pt x="4265" y="5335"/>
                    <a:pt x="4765" y="4711"/>
                    <a:pt x="5407" y="4318"/>
                  </a:cubicBezTo>
                  <a:close/>
                  <a:moveTo>
                    <a:pt x="3658" y="3819"/>
                  </a:moveTo>
                  <a:cubicBezTo>
                    <a:pt x="4176" y="3819"/>
                    <a:pt x="4658" y="3943"/>
                    <a:pt x="5104" y="4140"/>
                  </a:cubicBezTo>
                  <a:cubicBezTo>
                    <a:pt x="4319" y="4675"/>
                    <a:pt x="3766" y="5496"/>
                    <a:pt x="3569" y="6459"/>
                  </a:cubicBezTo>
                  <a:cubicBezTo>
                    <a:pt x="2820" y="5942"/>
                    <a:pt x="2267" y="5139"/>
                    <a:pt x="2124" y="4193"/>
                  </a:cubicBezTo>
                  <a:cubicBezTo>
                    <a:pt x="2570" y="3961"/>
                    <a:pt x="3105" y="3819"/>
                    <a:pt x="3658" y="3819"/>
                  </a:cubicBezTo>
                  <a:close/>
                  <a:moveTo>
                    <a:pt x="7156" y="3819"/>
                  </a:moveTo>
                  <a:cubicBezTo>
                    <a:pt x="7727" y="3819"/>
                    <a:pt x="8244" y="3961"/>
                    <a:pt x="8708" y="4193"/>
                  </a:cubicBezTo>
                  <a:cubicBezTo>
                    <a:pt x="8565" y="5139"/>
                    <a:pt x="8012" y="5942"/>
                    <a:pt x="7245" y="6459"/>
                  </a:cubicBezTo>
                  <a:cubicBezTo>
                    <a:pt x="7209" y="6263"/>
                    <a:pt x="7156" y="6085"/>
                    <a:pt x="7102" y="5906"/>
                  </a:cubicBezTo>
                  <a:cubicBezTo>
                    <a:pt x="6870" y="5299"/>
                    <a:pt x="6478" y="4728"/>
                    <a:pt x="5942" y="4300"/>
                  </a:cubicBezTo>
                  <a:cubicBezTo>
                    <a:pt x="5871" y="4247"/>
                    <a:pt x="5800" y="4193"/>
                    <a:pt x="5728" y="4140"/>
                  </a:cubicBezTo>
                  <a:cubicBezTo>
                    <a:pt x="6156" y="3943"/>
                    <a:pt x="6656" y="3819"/>
                    <a:pt x="7156" y="3819"/>
                  </a:cubicBezTo>
                  <a:close/>
                  <a:moveTo>
                    <a:pt x="5871" y="4657"/>
                  </a:moveTo>
                  <a:cubicBezTo>
                    <a:pt x="5942" y="4728"/>
                    <a:pt x="6014" y="4782"/>
                    <a:pt x="6085" y="4853"/>
                  </a:cubicBezTo>
                  <a:lnTo>
                    <a:pt x="4176" y="6763"/>
                  </a:lnTo>
                  <a:cubicBezTo>
                    <a:pt x="4087" y="6727"/>
                    <a:pt x="3980" y="6691"/>
                    <a:pt x="3890" y="6638"/>
                  </a:cubicBezTo>
                  <a:lnTo>
                    <a:pt x="5871" y="4657"/>
                  </a:lnTo>
                  <a:close/>
                  <a:moveTo>
                    <a:pt x="6870" y="6245"/>
                  </a:moveTo>
                  <a:cubicBezTo>
                    <a:pt x="6906" y="6370"/>
                    <a:pt x="6941" y="6495"/>
                    <a:pt x="6959" y="6620"/>
                  </a:cubicBezTo>
                  <a:cubicBezTo>
                    <a:pt x="6727" y="6745"/>
                    <a:pt x="6478" y="6834"/>
                    <a:pt x="6228" y="6905"/>
                  </a:cubicBezTo>
                  <a:lnTo>
                    <a:pt x="6870" y="6245"/>
                  </a:lnTo>
                  <a:close/>
                  <a:moveTo>
                    <a:pt x="6299" y="5103"/>
                  </a:moveTo>
                  <a:cubicBezTo>
                    <a:pt x="6353" y="5175"/>
                    <a:pt x="6406" y="5264"/>
                    <a:pt x="6460" y="5353"/>
                  </a:cubicBezTo>
                  <a:lnTo>
                    <a:pt x="4854" y="6959"/>
                  </a:lnTo>
                  <a:cubicBezTo>
                    <a:pt x="4747" y="6941"/>
                    <a:pt x="4622" y="6905"/>
                    <a:pt x="4515" y="6887"/>
                  </a:cubicBezTo>
                  <a:lnTo>
                    <a:pt x="6299" y="5103"/>
                  </a:lnTo>
                  <a:close/>
                  <a:moveTo>
                    <a:pt x="6638" y="5621"/>
                  </a:moveTo>
                  <a:cubicBezTo>
                    <a:pt x="6674" y="5728"/>
                    <a:pt x="6727" y="5817"/>
                    <a:pt x="6763" y="5924"/>
                  </a:cubicBezTo>
                  <a:lnTo>
                    <a:pt x="5693" y="6995"/>
                  </a:lnTo>
                  <a:cubicBezTo>
                    <a:pt x="5603" y="6995"/>
                    <a:pt x="5496" y="7012"/>
                    <a:pt x="5407" y="7012"/>
                  </a:cubicBezTo>
                  <a:cubicBezTo>
                    <a:pt x="5353" y="7012"/>
                    <a:pt x="5318" y="6995"/>
                    <a:pt x="5264" y="6995"/>
                  </a:cubicBezTo>
                  <a:lnTo>
                    <a:pt x="6638" y="5621"/>
                  </a:lnTo>
                  <a:close/>
                  <a:moveTo>
                    <a:pt x="8993" y="4372"/>
                  </a:moveTo>
                  <a:cubicBezTo>
                    <a:pt x="9903" y="4978"/>
                    <a:pt x="10510" y="5995"/>
                    <a:pt x="10510" y="7155"/>
                  </a:cubicBezTo>
                  <a:cubicBezTo>
                    <a:pt x="10510" y="9011"/>
                    <a:pt x="9011" y="10510"/>
                    <a:pt x="7156" y="10510"/>
                  </a:cubicBezTo>
                  <a:cubicBezTo>
                    <a:pt x="6674" y="10510"/>
                    <a:pt x="6174" y="10385"/>
                    <a:pt x="5728" y="10188"/>
                  </a:cubicBezTo>
                  <a:cubicBezTo>
                    <a:pt x="5871" y="10081"/>
                    <a:pt x="6014" y="9974"/>
                    <a:pt x="6139" y="9849"/>
                  </a:cubicBezTo>
                  <a:cubicBezTo>
                    <a:pt x="6817" y="9243"/>
                    <a:pt x="7227" y="8404"/>
                    <a:pt x="7298" y="7494"/>
                  </a:cubicBezTo>
                  <a:cubicBezTo>
                    <a:pt x="7316" y="7405"/>
                    <a:pt x="7245" y="7334"/>
                    <a:pt x="7156" y="7316"/>
                  </a:cubicBezTo>
                  <a:cubicBezTo>
                    <a:pt x="7084" y="7316"/>
                    <a:pt x="6995" y="7387"/>
                    <a:pt x="6995" y="7476"/>
                  </a:cubicBezTo>
                  <a:cubicBezTo>
                    <a:pt x="6924" y="8297"/>
                    <a:pt x="6531" y="9064"/>
                    <a:pt x="5924" y="9617"/>
                  </a:cubicBezTo>
                  <a:cubicBezTo>
                    <a:pt x="5300" y="10188"/>
                    <a:pt x="4497" y="10510"/>
                    <a:pt x="3658" y="10510"/>
                  </a:cubicBezTo>
                  <a:cubicBezTo>
                    <a:pt x="1821" y="10510"/>
                    <a:pt x="322" y="9011"/>
                    <a:pt x="322" y="7155"/>
                  </a:cubicBezTo>
                  <a:cubicBezTo>
                    <a:pt x="322" y="5995"/>
                    <a:pt x="929" y="4978"/>
                    <a:pt x="1821" y="4372"/>
                  </a:cubicBezTo>
                  <a:cubicBezTo>
                    <a:pt x="2035" y="5407"/>
                    <a:pt x="2659" y="6281"/>
                    <a:pt x="3516" y="6798"/>
                  </a:cubicBezTo>
                  <a:cubicBezTo>
                    <a:pt x="3516" y="6923"/>
                    <a:pt x="3498" y="7030"/>
                    <a:pt x="3498" y="7155"/>
                  </a:cubicBezTo>
                  <a:cubicBezTo>
                    <a:pt x="3498" y="8172"/>
                    <a:pt x="3926" y="9153"/>
                    <a:pt x="4675" y="9831"/>
                  </a:cubicBezTo>
                  <a:cubicBezTo>
                    <a:pt x="4700" y="9865"/>
                    <a:pt x="4737" y="9879"/>
                    <a:pt x="4774" y="9879"/>
                  </a:cubicBezTo>
                  <a:cubicBezTo>
                    <a:pt x="4817" y="9879"/>
                    <a:pt x="4861" y="9860"/>
                    <a:pt x="4890" y="9831"/>
                  </a:cubicBezTo>
                  <a:cubicBezTo>
                    <a:pt x="4943" y="9760"/>
                    <a:pt x="4943" y="9671"/>
                    <a:pt x="4890" y="9600"/>
                  </a:cubicBezTo>
                  <a:cubicBezTo>
                    <a:pt x="4212" y="8975"/>
                    <a:pt x="3819" y="8083"/>
                    <a:pt x="3819" y="7155"/>
                  </a:cubicBezTo>
                  <a:cubicBezTo>
                    <a:pt x="3819" y="7102"/>
                    <a:pt x="3819" y="7030"/>
                    <a:pt x="3819" y="6959"/>
                  </a:cubicBezTo>
                  <a:cubicBezTo>
                    <a:pt x="3926" y="7012"/>
                    <a:pt x="4033" y="7048"/>
                    <a:pt x="4140" y="7084"/>
                  </a:cubicBezTo>
                  <a:cubicBezTo>
                    <a:pt x="4533" y="7238"/>
                    <a:pt x="4969" y="7315"/>
                    <a:pt x="5415" y="7315"/>
                  </a:cubicBezTo>
                  <a:cubicBezTo>
                    <a:pt x="5537" y="7315"/>
                    <a:pt x="5659" y="7309"/>
                    <a:pt x="5782" y="7298"/>
                  </a:cubicBezTo>
                  <a:cubicBezTo>
                    <a:pt x="6281" y="7262"/>
                    <a:pt x="6799" y="7084"/>
                    <a:pt x="7227" y="6834"/>
                  </a:cubicBezTo>
                  <a:cubicBezTo>
                    <a:pt x="8137" y="6316"/>
                    <a:pt x="8797" y="5424"/>
                    <a:pt x="8993" y="4372"/>
                  </a:cubicBezTo>
                  <a:close/>
                  <a:moveTo>
                    <a:pt x="5407" y="0"/>
                  </a:moveTo>
                  <a:cubicBezTo>
                    <a:pt x="4497" y="0"/>
                    <a:pt x="3605" y="357"/>
                    <a:pt x="2927" y="982"/>
                  </a:cubicBezTo>
                  <a:cubicBezTo>
                    <a:pt x="2249" y="1606"/>
                    <a:pt x="1838" y="2445"/>
                    <a:pt x="1767" y="3355"/>
                  </a:cubicBezTo>
                  <a:cubicBezTo>
                    <a:pt x="1767" y="3444"/>
                    <a:pt x="1821" y="3515"/>
                    <a:pt x="1910" y="3533"/>
                  </a:cubicBezTo>
                  <a:cubicBezTo>
                    <a:pt x="1999" y="3533"/>
                    <a:pt x="2070" y="3462"/>
                    <a:pt x="2088" y="3390"/>
                  </a:cubicBezTo>
                  <a:cubicBezTo>
                    <a:pt x="2160" y="2552"/>
                    <a:pt x="2534" y="1784"/>
                    <a:pt x="3141" y="1213"/>
                  </a:cubicBezTo>
                  <a:cubicBezTo>
                    <a:pt x="3766" y="643"/>
                    <a:pt x="4568" y="321"/>
                    <a:pt x="5407" y="321"/>
                  </a:cubicBezTo>
                  <a:cubicBezTo>
                    <a:pt x="7263" y="321"/>
                    <a:pt x="8761" y="1820"/>
                    <a:pt x="8761" y="3658"/>
                  </a:cubicBezTo>
                  <a:cubicBezTo>
                    <a:pt x="8761" y="3729"/>
                    <a:pt x="8744" y="3801"/>
                    <a:pt x="8744" y="3872"/>
                  </a:cubicBezTo>
                  <a:cubicBezTo>
                    <a:pt x="8262" y="3640"/>
                    <a:pt x="7727" y="3497"/>
                    <a:pt x="7156" y="3497"/>
                  </a:cubicBezTo>
                  <a:cubicBezTo>
                    <a:pt x="6531" y="3497"/>
                    <a:pt x="5924" y="3658"/>
                    <a:pt x="5407" y="3943"/>
                  </a:cubicBezTo>
                  <a:cubicBezTo>
                    <a:pt x="4890" y="3658"/>
                    <a:pt x="4301" y="3497"/>
                    <a:pt x="3658" y="3497"/>
                  </a:cubicBezTo>
                  <a:cubicBezTo>
                    <a:pt x="3016" y="3497"/>
                    <a:pt x="2374" y="3676"/>
                    <a:pt x="1838" y="3979"/>
                  </a:cubicBezTo>
                  <a:cubicBezTo>
                    <a:pt x="750" y="4621"/>
                    <a:pt x="1" y="5799"/>
                    <a:pt x="1" y="7155"/>
                  </a:cubicBezTo>
                  <a:cubicBezTo>
                    <a:pt x="1" y="9171"/>
                    <a:pt x="1642" y="10813"/>
                    <a:pt x="3658" y="10813"/>
                  </a:cubicBezTo>
                  <a:cubicBezTo>
                    <a:pt x="4283" y="10813"/>
                    <a:pt x="4890" y="10670"/>
                    <a:pt x="5407" y="10367"/>
                  </a:cubicBezTo>
                  <a:cubicBezTo>
                    <a:pt x="5942" y="10670"/>
                    <a:pt x="6549" y="10813"/>
                    <a:pt x="7156" y="10813"/>
                  </a:cubicBezTo>
                  <a:cubicBezTo>
                    <a:pt x="9172" y="10813"/>
                    <a:pt x="10813" y="9171"/>
                    <a:pt x="10813" y="7155"/>
                  </a:cubicBezTo>
                  <a:cubicBezTo>
                    <a:pt x="10813" y="5835"/>
                    <a:pt x="10117" y="4675"/>
                    <a:pt x="9047" y="4033"/>
                  </a:cubicBezTo>
                  <a:cubicBezTo>
                    <a:pt x="9065" y="3908"/>
                    <a:pt x="9065" y="3783"/>
                    <a:pt x="9065" y="3658"/>
                  </a:cubicBezTo>
                  <a:cubicBezTo>
                    <a:pt x="9065" y="1642"/>
                    <a:pt x="7423" y="0"/>
                    <a:pt x="540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62" name="Google Shape;962;p32"/>
          <p:cNvGrpSpPr/>
          <p:nvPr/>
        </p:nvGrpSpPr>
        <p:grpSpPr>
          <a:xfrm rot="906836">
            <a:off x="10716238" y="3275978"/>
            <a:ext cx="741383" cy="721041"/>
            <a:chOff x="3367275" y="2791700"/>
            <a:chExt cx="277475" cy="269875"/>
          </a:xfrm>
        </p:grpSpPr>
        <p:sp>
          <p:nvSpPr>
            <p:cNvPr id="963" name="Google Shape;963;p32"/>
            <p:cNvSpPr/>
            <p:nvPr/>
          </p:nvSpPr>
          <p:spPr>
            <a:xfrm>
              <a:off x="3393150" y="2809975"/>
              <a:ext cx="247125" cy="247600"/>
            </a:xfrm>
            <a:custGeom>
              <a:avLst/>
              <a:gdLst/>
              <a:ahLst/>
              <a:cxnLst/>
              <a:rect l="l" t="t" r="r" b="b"/>
              <a:pathLst>
                <a:path w="9885" h="9904" extrusionOk="0">
                  <a:moveTo>
                    <a:pt x="7708" y="1"/>
                  </a:moveTo>
                  <a:lnTo>
                    <a:pt x="0" y="7727"/>
                  </a:lnTo>
                  <a:lnTo>
                    <a:pt x="2159" y="9903"/>
                  </a:lnTo>
                  <a:lnTo>
                    <a:pt x="9885" y="2178"/>
                  </a:lnTo>
                  <a:lnTo>
                    <a:pt x="7708" y="1"/>
                  </a:ln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3367275" y="2795825"/>
              <a:ext cx="231075" cy="220275"/>
            </a:xfrm>
            <a:custGeom>
              <a:avLst/>
              <a:gdLst/>
              <a:ahLst/>
              <a:cxnLst/>
              <a:rect l="l" t="t" r="r" b="b"/>
              <a:pathLst>
                <a:path w="9243" h="8811" extrusionOk="0">
                  <a:moveTo>
                    <a:pt x="4880" y="2619"/>
                  </a:moveTo>
                  <a:cubicBezTo>
                    <a:pt x="5349" y="2619"/>
                    <a:pt x="5817" y="2797"/>
                    <a:pt x="6174" y="3154"/>
                  </a:cubicBezTo>
                  <a:cubicBezTo>
                    <a:pt x="6870" y="3868"/>
                    <a:pt x="6870" y="5027"/>
                    <a:pt x="6174" y="5723"/>
                  </a:cubicBezTo>
                  <a:cubicBezTo>
                    <a:pt x="5817" y="6080"/>
                    <a:pt x="5349" y="6259"/>
                    <a:pt x="4880" y="6259"/>
                  </a:cubicBezTo>
                  <a:cubicBezTo>
                    <a:pt x="4412" y="6259"/>
                    <a:pt x="3943" y="6080"/>
                    <a:pt x="3587" y="5723"/>
                  </a:cubicBezTo>
                  <a:cubicBezTo>
                    <a:pt x="2891" y="5027"/>
                    <a:pt x="2891" y="3868"/>
                    <a:pt x="3587" y="3154"/>
                  </a:cubicBezTo>
                  <a:cubicBezTo>
                    <a:pt x="3943" y="2797"/>
                    <a:pt x="4412" y="2619"/>
                    <a:pt x="4880" y="2619"/>
                  </a:cubicBezTo>
                  <a:close/>
                  <a:moveTo>
                    <a:pt x="4880" y="0"/>
                  </a:moveTo>
                  <a:cubicBezTo>
                    <a:pt x="3743" y="0"/>
                    <a:pt x="2605" y="433"/>
                    <a:pt x="1731" y="1298"/>
                  </a:cubicBezTo>
                  <a:cubicBezTo>
                    <a:pt x="0" y="3029"/>
                    <a:pt x="0" y="5848"/>
                    <a:pt x="1731" y="7597"/>
                  </a:cubicBezTo>
                  <a:cubicBezTo>
                    <a:pt x="2373" y="8239"/>
                    <a:pt x="3158" y="8632"/>
                    <a:pt x="3979" y="8810"/>
                  </a:cubicBezTo>
                  <a:lnTo>
                    <a:pt x="9243" y="3546"/>
                  </a:lnTo>
                  <a:cubicBezTo>
                    <a:pt x="9064" y="2726"/>
                    <a:pt x="8672" y="1941"/>
                    <a:pt x="8029" y="1298"/>
                  </a:cubicBezTo>
                  <a:cubicBezTo>
                    <a:pt x="7155" y="433"/>
                    <a:pt x="6018" y="0"/>
                    <a:pt x="4880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965;p32"/>
            <p:cNvSpPr/>
            <p:nvPr/>
          </p:nvSpPr>
          <p:spPr>
            <a:xfrm>
              <a:off x="3472100" y="2889825"/>
              <a:ext cx="34375" cy="34375"/>
            </a:xfrm>
            <a:custGeom>
              <a:avLst/>
              <a:gdLst/>
              <a:ahLst/>
              <a:cxnLst/>
              <a:rect l="l" t="t" r="r" b="b"/>
              <a:pathLst>
                <a:path w="1375" h="1375" extrusionOk="0">
                  <a:moveTo>
                    <a:pt x="678" y="1"/>
                  </a:moveTo>
                  <a:cubicBezTo>
                    <a:pt x="304" y="1"/>
                    <a:pt x="0" y="304"/>
                    <a:pt x="0" y="679"/>
                  </a:cubicBezTo>
                  <a:cubicBezTo>
                    <a:pt x="0" y="1071"/>
                    <a:pt x="304" y="1374"/>
                    <a:pt x="678" y="1374"/>
                  </a:cubicBezTo>
                  <a:cubicBezTo>
                    <a:pt x="1071" y="1374"/>
                    <a:pt x="1374" y="1071"/>
                    <a:pt x="1374" y="679"/>
                  </a:cubicBezTo>
                  <a:cubicBezTo>
                    <a:pt x="1374" y="304"/>
                    <a:pt x="1071" y="1"/>
                    <a:pt x="678" y="1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966;p32"/>
            <p:cNvSpPr/>
            <p:nvPr/>
          </p:nvSpPr>
          <p:spPr>
            <a:xfrm>
              <a:off x="3477000" y="2889525"/>
              <a:ext cx="32150" cy="34675"/>
            </a:xfrm>
            <a:custGeom>
              <a:avLst/>
              <a:gdLst/>
              <a:ahLst/>
              <a:cxnLst/>
              <a:rect l="l" t="t" r="r" b="b"/>
              <a:pathLst>
                <a:path w="1286" h="1387" extrusionOk="0">
                  <a:moveTo>
                    <a:pt x="487" y="1"/>
                  </a:moveTo>
                  <a:cubicBezTo>
                    <a:pt x="389" y="1"/>
                    <a:pt x="290" y="22"/>
                    <a:pt x="197" y="66"/>
                  </a:cubicBezTo>
                  <a:cubicBezTo>
                    <a:pt x="125" y="102"/>
                    <a:pt x="54" y="155"/>
                    <a:pt x="0" y="191"/>
                  </a:cubicBezTo>
                  <a:cubicBezTo>
                    <a:pt x="29" y="188"/>
                    <a:pt x="57" y="186"/>
                    <a:pt x="84" y="186"/>
                  </a:cubicBezTo>
                  <a:cubicBezTo>
                    <a:pt x="355" y="186"/>
                    <a:pt x="601" y="341"/>
                    <a:pt x="714" y="584"/>
                  </a:cubicBezTo>
                  <a:cubicBezTo>
                    <a:pt x="857" y="869"/>
                    <a:pt x="786" y="1190"/>
                    <a:pt x="571" y="1386"/>
                  </a:cubicBezTo>
                  <a:cubicBezTo>
                    <a:pt x="643" y="1369"/>
                    <a:pt x="714" y="1351"/>
                    <a:pt x="786" y="1315"/>
                  </a:cubicBezTo>
                  <a:cubicBezTo>
                    <a:pt x="1142" y="1155"/>
                    <a:pt x="1285" y="744"/>
                    <a:pt x="1107" y="405"/>
                  </a:cubicBezTo>
                  <a:cubicBezTo>
                    <a:pt x="990" y="147"/>
                    <a:pt x="743" y="1"/>
                    <a:pt x="487" y="1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967;p32"/>
            <p:cNvSpPr/>
            <p:nvPr/>
          </p:nvSpPr>
          <p:spPr>
            <a:xfrm>
              <a:off x="3463625" y="2795875"/>
              <a:ext cx="104400" cy="36650"/>
            </a:xfrm>
            <a:custGeom>
              <a:avLst/>
              <a:gdLst/>
              <a:ahLst/>
              <a:cxnLst/>
              <a:rect l="l" t="t" r="r" b="b"/>
              <a:pathLst>
                <a:path w="4176" h="1466" extrusionOk="0">
                  <a:moveTo>
                    <a:pt x="1020" y="1"/>
                  </a:moveTo>
                  <a:cubicBezTo>
                    <a:pt x="678" y="1"/>
                    <a:pt x="335" y="40"/>
                    <a:pt x="0" y="119"/>
                  </a:cubicBezTo>
                  <a:cubicBezTo>
                    <a:pt x="195" y="92"/>
                    <a:pt x="391" y="79"/>
                    <a:pt x="587" y="79"/>
                  </a:cubicBezTo>
                  <a:cubicBezTo>
                    <a:pt x="1723" y="79"/>
                    <a:pt x="2862" y="518"/>
                    <a:pt x="3729" y="1386"/>
                  </a:cubicBezTo>
                  <a:cubicBezTo>
                    <a:pt x="3767" y="1442"/>
                    <a:pt x="3821" y="1466"/>
                    <a:pt x="3879" y="1466"/>
                  </a:cubicBezTo>
                  <a:cubicBezTo>
                    <a:pt x="3985" y="1466"/>
                    <a:pt x="4106" y="1388"/>
                    <a:pt x="4175" y="1296"/>
                  </a:cubicBezTo>
                  <a:cubicBezTo>
                    <a:pt x="3298" y="433"/>
                    <a:pt x="2157" y="1"/>
                    <a:pt x="1020" y="1"/>
                  </a:cubicBezTo>
                  <a:close/>
                </a:path>
              </a:pathLst>
            </a:custGeom>
            <a:solidFill>
              <a:srgbClr val="F6A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3435075" y="2857600"/>
              <a:ext cx="91450" cy="85550"/>
            </a:xfrm>
            <a:custGeom>
              <a:avLst/>
              <a:gdLst/>
              <a:ahLst/>
              <a:cxnLst/>
              <a:rect l="l" t="t" r="r" b="b"/>
              <a:pathLst>
                <a:path w="3658" h="3422" extrusionOk="0">
                  <a:moveTo>
                    <a:pt x="2159" y="1432"/>
                  </a:moveTo>
                  <a:cubicBezTo>
                    <a:pt x="2302" y="1432"/>
                    <a:pt x="2445" y="1504"/>
                    <a:pt x="2552" y="1593"/>
                  </a:cubicBezTo>
                  <a:cubicBezTo>
                    <a:pt x="2748" y="1807"/>
                    <a:pt x="2748" y="2146"/>
                    <a:pt x="2552" y="2360"/>
                  </a:cubicBezTo>
                  <a:cubicBezTo>
                    <a:pt x="2445" y="2449"/>
                    <a:pt x="2302" y="2503"/>
                    <a:pt x="2159" y="2503"/>
                  </a:cubicBezTo>
                  <a:cubicBezTo>
                    <a:pt x="2016" y="2503"/>
                    <a:pt x="1892" y="2449"/>
                    <a:pt x="1785" y="2360"/>
                  </a:cubicBezTo>
                  <a:cubicBezTo>
                    <a:pt x="1588" y="2146"/>
                    <a:pt x="1588" y="1807"/>
                    <a:pt x="1785" y="1593"/>
                  </a:cubicBezTo>
                  <a:cubicBezTo>
                    <a:pt x="1892" y="1504"/>
                    <a:pt x="2016" y="1432"/>
                    <a:pt x="2159" y="1432"/>
                  </a:cubicBezTo>
                  <a:close/>
                  <a:moveTo>
                    <a:pt x="2168" y="0"/>
                  </a:moveTo>
                  <a:cubicBezTo>
                    <a:pt x="1660" y="0"/>
                    <a:pt x="1151" y="192"/>
                    <a:pt x="767" y="576"/>
                  </a:cubicBezTo>
                  <a:cubicBezTo>
                    <a:pt x="0" y="1343"/>
                    <a:pt x="0" y="2610"/>
                    <a:pt x="767" y="3377"/>
                  </a:cubicBezTo>
                  <a:cubicBezTo>
                    <a:pt x="790" y="3388"/>
                    <a:pt x="834" y="3421"/>
                    <a:pt x="890" y="3421"/>
                  </a:cubicBezTo>
                  <a:cubicBezTo>
                    <a:pt x="923" y="3421"/>
                    <a:pt x="960" y="3410"/>
                    <a:pt x="999" y="3377"/>
                  </a:cubicBezTo>
                  <a:lnTo>
                    <a:pt x="1267" y="3110"/>
                  </a:lnTo>
                  <a:cubicBezTo>
                    <a:pt x="1321" y="3038"/>
                    <a:pt x="1321" y="2949"/>
                    <a:pt x="1267" y="2878"/>
                  </a:cubicBezTo>
                  <a:cubicBezTo>
                    <a:pt x="1231" y="2851"/>
                    <a:pt x="1191" y="2837"/>
                    <a:pt x="1151" y="2837"/>
                  </a:cubicBezTo>
                  <a:cubicBezTo>
                    <a:pt x="1111" y="2837"/>
                    <a:pt x="1071" y="2851"/>
                    <a:pt x="1035" y="2878"/>
                  </a:cubicBezTo>
                  <a:lnTo>
                    <a:pt x="892" y="3038"/>
                  </a:lnTo>
                  <a:cubicBezTo>
                    <a:pt x="339" y="2378"/>
                    <a:pt x="375" y="1414"/>
                    <a:pt x="999" y="808"/>
                  </a:cubicBezTo>
                  <a:cubicBezTo>
                    <a:pt x="1321" y="477"/>
                    <a:pt x="1743" y="311"/>
                    <a:pt x="2167" y="311"/>
                  </a:cubicBezTo>
                  <a:cubicBezTo>
                    <a:pt x="2543" y="311"/>
                    <a:pt x="2920" y="441"/>
                    <a:pt x="3230" y="701"/>
                  </a:cubicBezTo>
                  <a:lnTo>
                    <a:pt x="2641" y="1272"/>
                  </a:lnTo>
                  <a:cubicBezTo>
                    <a:pt x="2498" y="1183"/>
                    <a:pt x="2338" y="1129"/>
                    <a:pt x="2159" y="1129"/>
                  </a:cubicBezTo>
                  <a:cubicBezTo>
                    <a:pt x="1945" y="1129"/>
                    <a:pt x="1731" y="1218"/>
                    <a:pt x="1570" y="1379"/>
                  </a:cubicBezTo>
                  <a:cubicBezTo>
                    <a:pt x="1231" y="1700"/>
                    <a:pt x="1231" y="2253"/>
                    <a:pt x="1570" y="2574"/>
                  </a:cubicBezTo>
                  <a:cubicBezTo>
                    <a:pt x="1731" y="2735"/>
                    <a:pt x="1945" y="2824"/>
                    <a:pt x="2159" y="2824"/>
                  </a:cubicBezTo>
                  <a:cubicBezTo>
                    <a:pt x="2391" y="2824"/>
                    <a:pt x="2605" y="2735"/>
                    <a:pt x="2766" y="2574"/>
                  </a:cubicBezTo>
                  <a:cubicBezTo>
                    <a:pt x="3069" y="2289"/>
                    <a:pt x="3105" y="1825"/>
                    <a:pt x="2873" y="1504"/>
                  </a:cubicBezTo>
                  <a:lnTo>
                    <a:pt x="3569" y="808"/>
                  </a:lnTo>
                  <a:cubicBezTo>
                    <a:pt x="3569" y="790"/>
                    <a:pt x="3658" y="683"/>
                    <a:pt x="3569" y="576"/>
                  </a:cubicBezTo>
                  <a:cubicBezTo>
                    <a:pt x="3185" y="192"/>
                    <a:pt x="2677" y="0"/>
                    <a:pt x="2168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3373950" y="2791700"/>
              <a:ext cx="226625" cy="269875"/>
            </a:xfrm>
            <a:custGeom>
              <a:avLst/>
              <a:gdLst/>
              <a:ahLst/>
              <a:cxnLst/>
              <a:rect l="l" t="t" r="r" b="b"/>
              <a:pathLst>
                <a:path w="9065" h="10795" extrusionOk="0">
                  <a:moveTo>
                    <a:pt x="4604" y="0"/>
                  </a:moveTo>
                  <a:cubicBezTo>
                    <a:pt x="3373" y="0"/>
                    <a:pt x="2178" y="500"/>
                    <a:pt x="1303" y="1410"/>
                  </a:cubicBezTo>
                  <a:cubicBezTo>
                    <a:pt x="465" y="2266"/>
                    <a:pt x="1" y="3408"/>
                    <a:pt x="1" y="4604"/>
                  </a:cubicBezTo>
                  <a:cubicBezTo>
                    <a:pt x="1" y="5781"/>
                    <a:pt x="447" y="6905"/>
                    <a:pt x="1250" y="7762"/>
                  </a:cubicBezTo>
                  <a:lnTo>
                    <a:pt x="643" y="8351"/>
                  </a:lnTo>
                  <a:cubicBezTo>
                    <a:pt x="625" y="8386"/>
                    <a:pt x="607" y="8422"/>
                    <a:pt x="607" y="8458"/>
                  </a:cubicBezTo>
                  <a:cubicBezTo>
                    <a:pt x="607" y="8511"/>
                    <a:pt x="625" y="8547"/>
                    <a:pt x="643" y="8583"/>
                  </a:cubicBezTo>
                  <a:lnTo>
                    <a:pt x="2820" y="10759"/>
                  </a:lnTo>
                  <a:cubicBezTo>
                    <a:pt x="2856" y="10777"/>
                    <a:pt x="2891" y="10795"/>
                    <a:pt x="2945" y="10795"/>
                  </a:cubicBezTo>
                  <a:cubicBezTo>
                    <a:pt x="2981" y="10795"/>
                    <a:pt x="3016" y="10777"/>
                    <a:pt x="3052" y="10759"/>
                  </a:cubicBezTo>
                  <a:lnTo>
                    <a:pt x="3837" y="9974"/>
                  </a:lnTo>
                  <a:cubicBezTo>
                    <a:pt x="3891" y="9903"/>
                    <a:pt x="3891" y="9814"/>
                    <a:pt x="3837" y="9742"/>
                  </a:cubicBezTo>
                  <a:lnTo>
                    <a:pt x="3391" y="9296"/>
                  </a:lnTo>
                  <a:cubicBezTo>
                    <a:pt x="3355" y="9269"/>
                    <a:pt x="3315" y="9256"/>
                    <a:pt x="3275" y="9256"/>
                  </a:cubicBezTo>
                  <a:cubicBezTo>
                    <a:pt x="3235" y="9256"/>
                    <a:pt x="3195" y="9269"/>
                    <a:pt x="3159" y="9296"/>
                  </a:cubicBezTo>
                  <a:cubicBezTo>
                    <a:pt x="3105" y="9368"/>
                    <a:pt x="3105" y="9457"/>
                    <a:pt x="3159" y="9528"/>
                  </a:cubicBezTo>
                  <a:lnTo>
                    <a:pt x="3498" y="9849"/>
                  </a:lnTo>
                  <a:lnTo>
                    <a:pt x="2945" y="10420"/>
                  </a:lnTo>
                  <a:lnTo>
                    <a:pt x="982" y="8458"/>
                  </a:lnTo>
                  <a:lnTo>
                    <a:pt x="1571" y="7869"/>
                  </a:lnTo>
                  <a:cubicBezTo>
                    <a:pt x="1642" y="7797"/>
                    <a:pt x="1642" y="7708"/>
                    <a:pt x="1571" y="7637"/>
                  </a:cubicBezTo>
                  <a:cubicBezTo>
                    <a:pt x="1161" y="7209"/>
                    <a:pt x="839" y="6727"/>
                    <a:pt x="625" y="6192"/>
                  </a:cubicBezTo>
                  <a:lnTo>
                    <a:pt x="1196" y="5995"/>
                  </a:lnTo>
                  <a:cubicBezTo>
                    <a:pt x="1285" y="5960"/>
                    <a:pt x="1321" y="5870"/>
                    <a:pt x="1303" y="5799"/>
                  </a:cubicBezTo>
                  <a:cubicBezTo>
                    <a:pt x="1274" y="5725"/>
                    <a:pt x="1207" y="5688"/>
                    <a:pt x="1134" y="5688"/>
                  </a:cubicBezTo>
                  <a:cubicBezTo>
                    <a:pt x="1119" y="5688"/>
                    <a:pt x="1104" y="5689"/>
                    <a:pt x="1089" y="5692"/>
                  </a:cubicBezTo>
                  <a:lnTo>
                    <a:pt x="518" y="5888"/>
                  </a:lnTo>
                  <a:cubicBezTo>
                    <a:pt x="393" y="5478"/>
                    <a:pt x="322" y="5050"/>
                    <a:pt x="322" y="4604"/>
                  </a:cubicBezTo>
                  <a:lnTo>
                    <a:pt x="322" y="4604"/>
                  </a:lnTo>
                  <a:lnTo>
                    <a:pt x="929" y="4639"/>
                  </a:lnTo>
                  <a:lnTo>
                    <a:pt x="946" y="4639"/>
                  </a:lnTo>
                  <a:cubicBezTo>
                    <a:pt x="1018" y="4639"/>
                    <a:pt x="1089" y="4568"/>
                    <a:pt x="1089" y="4479"/>
                  </a:cubicBezTo>
                  <a:cubicBezTo>
                    <a:pt x="1107" y="4390"/>
                    <a:pt x="1036" y="4318"/>
                    <a:pt x="946" y="4318"/>
                  </a:cubicBezTo>
                  <a:lnTo>
                    <a:pt x="340" y="4300"/>
                  </a:lnTo>
                  <a:cubicBezTo>
                    <a:pt x="376" y="3872"/>
                    <a:pt x="465" y="3462"/>
                    <a:pt x="607" y="3051"/>
                  </a:cubicBezTo>
                  <a:lnTo>
                    <a:pt x="1178" y="3301"/>
                  </a:lnTo>
                  <a:cubicBezTo>
                    <a:pt x="1196" y="3319"/>
                    <a:pt x="1214" y="3319"/>
                    <a:pt x="1232" y="3319"/>
                  </a:cubicBezTo>
                  <a:cubicBezTo>
                    <a:pt x="1303" y="3319"/>
                    <a:pt x="1357" y="3283"/>
                    <a:pt x="1375" y="3230"/>
                  </a:cubicBezTo>
                  <a:cubicBezTo>
                    <a:pt x="1410" y="3141"/>
                    <a:pt x="1375" y="3051"/>
                    <a:pt x="1303" y="3016"/>
                  </a:cubicBezTo>
                  <a:lnTo>
                    <a:pt x="732" y="2766"/>
                  </a:lnTo>
                  <a:cubicBezTo>
                    <a:pt x="911" y="2391"/>
                    <a:pt x="1143" y="2052"/>
                    <a:pt x="1428" y="1731"/>
                  </a:cubicBezTo>
                  <a:lnTo>
                    <a:pt x="1856" y="2159"/>
                  </a:lnTo>
                  <a:cubicBezTo>
                    <a:pt x="1892" y="2195"/>
                    <a:pt x="1928" y="2213"/>
                    <a:pt x="1981" y="2213"/>
                  </a:cubicBezTo>
                  <a:cubicBezTo>
                    <a:pt x="2017" y="2213"/>
                    <a:pt x="2053" y="2195"/>
                    <a:pt x="2088" y="2159"/>
                  </a:cubicBezTo>
                  <a:cubicBezTo>
                    <a:pt x="2142" y="2106"/>
                    <a:pt x="2142" y="1999"/>
                    <a:pt x="2088" y="1927"/>
                  </a:cubicBezTo>
                  <a:lnTo>
                    <a:pt x="1660" y="1499"/>
                  </a:lnTo>
                  <a:cubicBezTo>
                    <a:pt x="1964" y="1214"/>
                    <a:pt x="2320" y="964"/>
                    <a:pt x="2677" y="785"/>
                  </a:cubicBezTo>
                  <a:lnTo>
                    <a:pt x="2945" y="1374"/>
                  </a:lnTo>
                  <a:cubicBezTo>
                    <a:pt x="2963" y="1428"/>
                    <a:pt x="3034" y="1463"/>
                    <a:pt x="3088" y="1463"/>
                  </a:cubicBezTo>
                  <a:cubicBezTo>
                    <a:pt x="3105" y="1463"/>
                    <a:pt x="3123" y="1463"/>
                    <a:pt x="3159" y="1445"/>
                  </a:cubicBezTo>
                  <a:cubicBezTo>
                    <a:pt x="3230" y="1410"/>
                    <a:pt x="3266" y="1321"/>
                    <a:pt x="3230" y="1231"/>
                  </a:cubicBezTo>
                  <a:lnTo>
                    <a:pt x="2963" y="643"/>
                  </a:lnTo>
                  <a:cubicBezTo>
                    <a:pt x="3373" y="482"/>
                    <a:pt x="3783" y="375"/>
                    <a:pt x="4212" y="339"/>
                  </a:cubicBezTo>
                  <a:lnTo>
                    <a:pt x="4247" y="1017"/>
                  </a:lnTo>
                  <a:cubicBezTo>
                    <a:pt x="4247" y="1106"/>
                    <a:pt x="4319" y="1160"/>
                    <a:pt x="4408" y="1160"/>
                  </a:cubicBezTo>
                  <a:cubicBezTo>
                    <a:pt x="4497" y="1160"/>
                    <a:pt x="4569" y="1089"/>
                    <a:pt x="4569" y="999"/>
                  </a:cubicBezTo>
                  <a:lnTo>
                    <a:pt x="4533" y="321"/>
                  </a:lnTo>
                  <a:cubicBezTo>
                    <a:pt x="4979" y="321"/>
                    <a:pt x="5425" y="375"/>
                    <a:pt x="5853" y="500"/>
                  </a:cubicBezTo>
                  <a:lnTo>
                    <a:pt x="5621" y="1160"/>
                  </a:lnTo>
                  <a:cubicBezTo>
                    <a:pt x="5603" y="1249"/>
                    <a:pt x="5639" y="1338"/>
                    <a:pt x="5728" y="1374"/>
                  </a:cubicBezTo>
                  <a:cubicBezTo>
                    <a:pt x="5740" y="1378"/>
                    <a:pt x="5753" y="1380"/>
                    <a:pt x="5767" y="1380"/>
                  </a:cubicBezTo>
                  <a:cubicBezTo>
                    <a:pt x="5819" y="1380"/>
                    <a:pt x="5883" y="1351"/>
                    <a:pt x="5925" y="1267"/>
                  </a:cubicBezTo>
                  <a:lnTo>
                    <a:pt x="6157" y="607"/>
                  </a:lnTo>
                  <a:cubicBezTo>
                    <a:pt x="6692" y="821"/>
                    <a:pt x="7209" y="1142"/>
                    <a:pt x="7637" y="1570"/>
                  </a:cubicBezTo>
                  <a:cubicBezTo>
                    <a:pt x="7673" y="1606"/>
                    <a:pt x="7709" y="1624"/>
                    <a:pt x="7762" y="1624"/>
                  </a:cubicBezTo>
                  <a:cubicBezTo>
                    <a:pt x="7798" y="1624"/>
                    <a:pt x="7834" y="1606"/>
                    <a:pt x="7869" y="1570"/>
                  </a:cubicBezTo>
                  <a:lnTo>
                    <a:pt x="8494" y="964"/>
                  </a:lnTo>
                  <a:lnTo>
                    <a:pt x="8779" y="1249"/>
                  </a:lnTo>
                  <a:cubicBezTo>
                    <a:pt x="8815" y="1285"/>
                    <a:pt x="8855" y="1303"/>
                    <a:pt x="8895" y="1303"/>
                  </a:cubicBezTo>
                  <a:cubicBezTo>
                    <a:pt x="8936" y="1303"/>
                    <a:pt x="8976" y="1285"/>
                    <a:pt x="9011" y="1249"/>
                  </a:cubicBezTo>
                  <a:cubicBezTo>
                    <a:pt x="9065" y="1196"/>
                    <a:pt x="9065" y="1089"/>
                    <a:pt x="9011" y="1035"/>
                  </a:cubicBezTo>
                  <a:lnTo>
                    <a:pt x="8601" y="625"/>
                  </a:lnTo>
                  <a:cubicBezTo>
                    <a:pt x="8565" y="589"/>
                    <a:pt x="8530" y="571"/>
                    <a:pt x="8494" y="571"/>
                  </a:cubicBezTo>
                  <a:cubicBezTo>
                    <a:pt x="8440" y="571"/>
                    <a:pt x="8405" y="589"/>
                    <a:pt x="8369" y="625"/>
                  </a:cubicBezTo>
                  <a:lnTo>
                    <a:pt x="7762" y="1249"/>
                  </a:lnTo>
                  <a:cubicBezTo>
                    <a:pt x="6906" y="446"/>
                    <a:pt x="5782" y="0"/>
                    <a:pt x="4604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3475650" y="2829500"/>
              <a:ext cx="169100" cy="199525"/>
            </a:xfrm>
            <a:custGeom>
              <a:avLst/>
              <a:gdLst/>
              <a:ahLst/>
              <a:cxnLst/>
              <a:rect l="l" t="t" r="r" b="b"/>
              <a:pathLst>
                <a:path w="6764" h="7981" extrusionOk="0">
                  <a:moveTo>
                    <a:pt x="5354" y="0"/>
                  </a:moveTo>
                  <a:cubicBezTo>
                    <a:pt x="5314" y="0"/>
                    <a:pt x="5273" y="14"/>
                    <a:pt x="5247" y="41"/>
                  </a:cubicBezTo>
                  <a:cubicBezTo>
                    <a:pt x="5175" y="112"/>
                    <a:pt x="5175" y="219"/>
                    <a:pt x="5247" y="272"/>
                  </a:cubicBezTo>
                  <a:lnTo>
                    <a:pt x="6371" y="1397"/>
                  </a:lnTo>
                  <a:lnTo>
                    <a:pt x="5764" y="2003"/>
                  </a:lnTo>
                  <a:lnTo>
                    <a:pt x="5425" y="1682"/>
                  </a:lnTo>
                  <a:cubicBezTo>
                    <a:pt x="5398" y="1646"/>
                    <a:pt x="5358" y="1629"/>
                    <a:pt x="5318" y="1629"/>
                  </a:cubicBezTo>
                  <a:cubicBezTo>
                    <a:pt x="5278" y="1629"/>
                    <a:pt x="5238" y="1646"/>
                    <a:pt x="5211" y="1682"/>
                  </a:cubicBezTo>
                  <a:cubicBezTo>
                    <a:pt x="5140" y="1736"/>
                    <a:pt x="5140" y="1843"/>
                    <a:pt x="5211" y="1896"/>
                  </a:cubicBezTo>
                  <a:lnTo>
                    <a:pt x="5532" y="2235"/>
                  </a:lnTo>
                  <a:lnTo>
                    <a:pt x="4747" y="3020"/>
                  </a:lnTo>
                  <a:lnTo>
                    <a:pt x="4408" y="2699"/>
                  </a:lnTo>
                  <a:cubicBezTo>
                    <a:pt x="4381" y="2663"/>
                    <a:pt x="4341" y="2646"/>
                    <a:pt x="4301" y="2646"/>
                  </a:cubicBezTo>
                  <a:cubicBezTo>
                    <a:pt x="4261" y="2646"/>
                    <a:pt x="4221" y="2663"/>
                    <a:pt x="4194" y="2699"/>
                  </a:cubicBezTo>
                  <a:cubicBezTo>
                    <a:pt x="4123" y="2753"/>
                    <a:pt x="4123" y="2860"/>
                    <a:pt x="4194" y="2913"/>
                  </a:cubicBezTo>
                  <a:lnTo>
                    <a:pt x="4515" y="3252"/>
                  </a:lnTo>
                  <a:lnTo>
                    <a:pt x="3730" y="4037"/>
                  </a:lnTo>
                  <a:lnTo>
                    <a:pt x="3391" y="3716"/>
                  </a:lnTo>
                  <a:cubicBezTo>
                    <a:pt x="3364" y="3680"/>
                    <a:pt x="3324" y="3663"/>
                    <a:pt x="3284" y="3663"/>
                  </a:cubicBezTo>
                  <a:cubicBezTo>
                    <a:pt x="3244" y="3663"/>
                    <a:pt x="3204" y="3680"/>
                    <a:pt x="3177" y="3716"/>
                  </a:cubicBezTo>
                  <a:cubicBezTo>
                    <a:pt x="3106" y="3770"/>
                    <a:pt x="3106" y="3877"/>
                    <a:pt x="3177" y="3930"/>
                  </a:cubicBezTo>
                  <a:lnTo>
                    <a:pt x="3498" y="4269"/>
                  </a:lnTo>
                  <a:lnTo>
                    <a:pt x="2713" y="5072"/>
                  </a:lnTo>
                  <a:lnTo>
                    <a:pt x="2374" y="4733"/>
                  </a:lnTo>
                  <a:cubicBezTo>
                    <a:pt x="2347" y="4706"/>
                    <a:pt x="2307" y="4693"/>
                    <a:pt x="2267" y="4693"/>
                  </a:cubicBezTo>
                  <a:cubicBezTo>
                    <a:pt x="2227" y="4693"/>
                    <a:pt x="2187" y="4706"/>
                    <a:pt x="2160" y="4733"/>
                  </a:cubicBezTo>
                  <a:cubicBezTo>
                    <a:pt x="2089" y="4787"/>
                    <a:pt x="2089" y="4894"/>
                    <a:pt x="2160" y="4965"/>
                  </a:cubicBezTo>
                  <a:lnTo>
                    <a:pt x="2481" y="5286"/>
                  </a:lnTo>
                  <a:lnTo>
                    <a:pt x="1696" y="6089"/>
                  </a:lnTo>
                  <a:lnTo>
                    <a:pt x="1357" y="5750"/>
                  </a:lnTo>
                  <a:cubicBezTo>
                    <a:pt x="1330" y="5723"/>
                    <a:pt x="1290" y="5710"/>
                    <a:pt x="1248" y="5710"/>
                  </a:cubicBezTo>
                  <a:cubicBezTo>
                    <a:pt x="1205" y="5710"/>
                    <a:pt x="1161" y="5723"/>
                    <a:pt x="1125" y="5750"/>
                  </a:cubicBezTo>
                  <a:cubicBezTo>
                    <a:pt x="1072" y="5822"/>
                    <a:pt x="1072" y="5911"/>
                    <a:pt x="1125" y="5982"/>
                  </a:cubicBezTo>
                  <a:lnTo>
                    <a:pt x="1464" y="6303"/>
                  </a:lnTo>
                  <a:lnTo>
                    <a:pt x="661" y="7106"/>
                  </a:lnTo>
                  <a:lnTo>
                    <a:pt x="340" y="6767"/>
                  </a:lnTo>
                  <a:cubicBezTo>
                    <a:pt x="304" y="6740"/>
                    <a:pt x="264" y="6727"/>
                    <a:pt x="224" y="6727"/>
                  </a:cubicBezTo>
                  <a:cubicBezTo>
                    <a:pt x="184" y="6727"/>
                    <a:pt x="144" y="6740"/>
                    <a:pt x="108" y="6767"/>
                  </a:cubicBezTo>
                  <a:cubicBezTo>
                    <a:pt x="54" y="6839"/>
                    <a:pt x="54" y="6928"/>
                    <a:pt x="108" y="6999"/>
                  </a:cubicBezTo>
                  <a:lnTo>
                    <a:pt x="447" y="7320"/>
                  </a:lnTo>
                  <a:lnTo>
                    <a:pt x="72" y="7713"/>
                  </a:lnTo>
                  <a:cubicBezTo>
                    <a:pt x="1" y="7766"/>
                    <a:pt x="1" y="7873"/>
                    <a:pt x="72" y="7927"/>
                  </a:cubicBezTo>
                  <a:cubicBezTo>
                    <a:pt x="90" y="7963"/>
                    <a:pt x="144" y="7980"/>
                    <a:pt x="179" y="7980"/>
                  </a:cubicBezTo>
                  <a:cubicBezTo>
                    <a:pt x="215" y="7980"/>
                    <a:pt x="251" y="7963"/>
                    <a:pt x="286" y="7927"/>
                  </a:cubicBezTo>
                  <a:lnTo>
                    <a:pt x="6710" y="1504"/>
                  </a:lnTo>
                  <a:cubicBezTo>
                    <a:pt x="6763" y="1450"/>
                    <a:pt x="6763" y="1343"/>
                    <a:pt x="6710" y="1290"/>
                  </a:cubicBezTo>
                  <a:lnTo>
                    <a:pt x="5461" y="41"/>
                  </a:lnTo>
                  <a:cubicBezTo>
                    <a:pt x="5434" y="14"/>
                    <a:pt x="5394" y="0"/>
                    <a:pt x="5354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63333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29458" y="965375"/>
            <a:ext cx="8153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tướng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 ?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1328737" y="1837829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11268" name="Line 17"/>
          <p:cNvSpPr>
            <a:spLocks noChangeShapeType="1"/>
          </p:cNvSpPr>
          <p:nvPr/>
        </p:nvSpPr>
        <p:spPr bwMode="auto">
          <a:xfrm>
            <a:off x="1738313" y="27654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>
                <a:spLocks noChangeArrowheads="1"/>
              </p:cNvSpPr>
              <p:nvPr/>
            </p:nvSpPr>
            <p:spPr bwMode="auto">
              <a:xfrm>
                <a:off x="1645919" y="1876426"/>
                <a:ext cx="230695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5.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5919" y="1876426"/>
                <a:ext cx="230695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 Box 7"/>
          <p:cNvSpPr txBox="1">
            <a:spLocks noChangeArrowheads="1"/>
          </p:cNvSpPr>
          <p:nvPr/>
        </p:nvSpPr>
        <p:spPr bwMode="auto">
          <a:xfrm>
            <a:off x="1371600" y="2584314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>
                <a:spLocks noChangeArrowheads="1"/>
              </p:cNvSpPr>
              <p:nvPr/>
            </p:nvSpPr>
            <p:spPr bwMode="auto">
              <a:xfrm>
                <a:off x="1595437" y="2577363"/>
                <a:ext cx="20865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−7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−8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5437" y="2577363"/>
                <a:ext cx="208652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 Box 7"/>
          <p:cNvSpPr txBox="1">
            <a:spLocks noChangeArrowheads="1"/>
          </p:cNvSpPr>
          <p:nvPr/>
        </p:nvSpPr>
        <p:spPr bwMode="auto">
          <a:xfrm>
            <a:off x="1402747" y="3338601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>
                <a:spLocks noChangeArrowheads="1"/>
              </p:cNvSpPr>
              <p:nvPr/>
            </p:nvSpPr>
            <p:spPr bwMode="auto">
              <a:xfrm>
                <a:off x="1860095" y="3361998"/>
                <a:ext cx="165530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6.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−10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60095" y="3361998"/>
                <a:ext cx="165530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4791075" y="1947864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</a:p>
        </p:txBody>
      </p:sp>
      <p:sp>
        <p:nvSpPr>
          <p:cNvPr id="62" name="Text Box 7"/>
          <p:cNvSpPr txBox="1">
            <a:spLocks noChangeArrowheads="1"/>
          </p:cNvSpPr>
          <p:nvPr/>
        </p:nvSpPr>
        <p:spPr bwMode="auto">
          <a:xfrm>
            <a:off x="4756966" y="2593169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63" name="Text Box 7"/>
          <p:cNvSpPr txBox="1">
            <a:spLocks noChangeArrowheads="1"/>
          </p:cNvSpPr>
          <p:nvPr/>
        </p:nvSpPr>
        <p:spPr bwMode="auto">
          <a:xfrm>
            <a:off x="4778554" y="3321832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4" name="Text Box 7"/>
          <p:cNvSpPr txBox="1">
            <a:spLocks noChangeArrowheads="1"/>
          </p:cNvSpPr>
          <p:nvPr/>
        </p:nvSpPr>
        <p:spPr bwMode="auto">
          <a:xfrm>
            <a:off x="7810500" y="1997075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67" name="Text Box 7"/>
          <p:cNvSpPr txBox="1">
            <a:spLocks noChangeArrowheads="1"/>
          </p:cNvSpPr>
          <p:nvPr/>
        </p:nvSpPr>
        <p:spPr bwMode="auto">
          <a:xfrm>
            <a:off x="7777164" y="2593169"/>
            <a:ext cx="390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>
                <a:spLocks noChangeArrowheads="1"/>
              </p:cNvSpPr>
              <p:nvPr/>
            </p:nvSpPr>
            <p:spPr bwMode="auto">
              <a:xfrm>
                <a:off x="5238751" y="1928814"/>
                <a:ext cx="151447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.2=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38751" y="1928814"/>
                <a:ext cx="151447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>
                <a:spLocks noChangeArrowheads="1"/>
              </p:cNvSpPr>
              <p:nvPr/>
            </p:nvSpPr>
            <p:spPr bwMode="auto">
              <a:xfrm>
                <a:off x="5238752" y="2573413"/>
                <a:ext cx="192881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6.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−15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38752" y="2573413"/>
                <a:ext cx="192881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>
                <a:spLocks noChangeArrowheads="1"/>
              </p:cNvSpPr>
              <p:nvPr/>
            </p:nvSpPr>
            <p:spPr bwMode="auto">
              <a:xfrm>
                <a:off x="5263516" y="3338600"/>
                <a:ext cx="190404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−125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.0=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63516" y="3338600"/>
                <a:ext cx="190404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3667126" y="1876426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>
                <a:spLocks noChangeArrowheads="1"/>
              </p:cNvSpPr>
              <p:nvPr/>
            </p:nvSpPr>
            <p:spPr bwMode="auto">
              <a:xfrm>
                <a:off x="8167689" y="1997075"/>
                <a:ext cx="1890711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4.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−25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67689" y="1997075"/>
                <a:ext cx="189071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8331530" y="2607123"/>
            <a:ext cx="10176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1.2  =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3661206" y="2577363"/>
            <a:ext cx="785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56</a:t>
            </a: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3519965" y="3363027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- 60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6579396" y="1894107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- 10</a:t>
            </a: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6860720" y="2558678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-90</a:t>
            </a: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7070270" y="3332702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9879808" y="1971974"/>
            <a:ext cx="10715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-100</a:t>
            </a: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9233535" y="2584313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667251" y="142875"/>
            <a:ext cx="3643313" cy="642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TRÒ CHƠI: “Ô CHỮ”</a:t>
            </a:r>
          </a:p>
          <a:p>
            <a:pPr algn="ctr">
              <a:defRPr/>
            </a:pPr>
            <a:endParaRPr lang="en-US"/>
          </a:p>
        </p:txBody>
      </p:sp>
      <p:pic>
        <p:nvPicPr>
          <p:cNvPr id="43" name="Picture 4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09876" y="71439"/>
            <a:ext cx="1285875" cy="1000125"/>
          </a:xfrm>
          <a:prstGeom prst="rect">
            <a:avLst/>
          </a:prstGeom>
          <a:noFill/>
          <a:ln w="9525">
            <a:solidFill>
              <a:srgbClr val="E46C0A"/>
            </a:solidFill>
            <a:miter lim="800000"/>
            <a:headEnd/>
            <a:tailEnd/>
          </a:ln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62" name="Picture 29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63" name="AutoShape 3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01s </a:t>
              </a: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8780464" y="14288"/>
            <a:ext cx="1774825" cy="1371600"/>
            <a:chOff x="4450" y="0"/>
            <a:chExt cx="1118" cy="1104"/>
          </a:xfrm>
        </p:grpSpPr>
        <p:pic>
          <p:nvPicPr>
            <p:cNvPr id="11460" name="Picture 32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61" name="AutoShape 3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02s 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58" name="Picture 35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59" name="AutoShape 3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03s 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56" name="Picture 38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57" name="AutoShape 3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04s </a:t>
              </a:r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8780464" y="14288"/>
            <a:ext cx="1774825" cy="1371600"/>
            <a:chOff x="4450" y="0"/>
            <a:chExt cx="1118" cy="1104"/>
          </a:xfrm>
        </p:grpSpPr>
        <p:pic>
          <p:nvPicPr>
            <p:cNvPr id="11454" name="Picture 41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55" name="AutoShape 4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05s </a:t>
              </a:r>
            </a:p>
          </p:txBody>
        </p:sp>
      </p:grp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52" name="Picture 44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53" name="AutoShape 4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06s </a:t>
              </a:r>
            </a:p>
          </p:txBody>
        </p:sp>
      </p:grp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50" name="Picture 47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51" name="AutoShape 4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07s </a:t>
              </a:r>
            </a:p>
          </p:txBody>
        </p:sp>
      </p:grpSp>
      <p:grpSp>
        <p:nvGrpSpPr>
          <p:cNvPr id="9" name="Group 49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48" name="Picture 50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49" name="AutoShape 5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08s </a:t>
              </a:r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8764589" y="1588"/>
            <a:ext cx="1774825" cy="1371600"/>
            <a:chOff x="4450" y="0"/>
            <a:chExt cx="1118" cy="1104"/>
          </a:xfrm>
        </p:grpSpPr>
        <p:pic>
          <p:nvPicPr>
            <p:cNvPr id="11446" name="Picture 53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47" name="AutoShape 5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09s </a:t>
              </a:r>
            </a:p>
          </p:txBody>
        </p:sp>
      </p:grpSp>
      <p:grpSp>
        <p:nvGrpSpPr>
          <p:cNvPr id="11" name="Group 55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44" name="Picture 56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45" name="AutoShape 5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10s </a:t>
              </a:r>
            </a:p>
          </p:txBody>
        </p:sp>
      </p:grpSp>
      <p:grpSp>
        <p:nvGrpSpPr>
          <p:cNvPr id="12" name="Group 58"/>
          <p:cNvGrpSpPr>
            <a:grpSpLocks/>
          </p:cNvGrpSpPr>
          <p:nvPr/>
        </p:nvGrpSpPr>
        <p:grpSpPr bwMode="auto">
          <a:xfrm>
            <a:off x="8780464" y="14288"/>
            <a:ext cx="1774825" cy="1371600"/>
            <a:chOff x="4450" y="0"/>
            <a:chExt cx="1118" cy="1104"/>
          </a:xfrm>
        </p:grpSpPr>
        <p:pic>
          <p:nvPicPr>
            <p:cNvPr id="11442" name="Picture 59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43" name="AutoShape 6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11s </a:t>
              </a:r>
            </a:p>
          </p:txBody>
        </p:sp>
      </p:grpSp>
      <p:grpSp>
        <p:nvGrpSpPr>
          <p:cNvPr id="13" name="Group 61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40" name="Picture 62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41" name="AutoShape 6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12s </a:t>
              </a:r>
            </a:p>
          </p:txBody>
        </p:sp>
      </p:grpSp>
      <p:grpSp>
        <p:nvGrpSpPr>
          <p:cNvPr id="14" name="Group 64"/>
          <p:cNvGrpSpPr>
            <a:grpSpLocks/>
          </p:cNvGrpSpPr>
          <p:nvPr/>
        </p:nvGrpSpPr>
        <p:grpSpPr bwMode="auto">
          <a:xfrm>
            <a:off x="8780464" y="14288"/>
            <a:ext cx="1774825" cy="1371600"/>
            <a:chOff x="4450" y="0"/>
            <a:chExt cx="1118" cy="1104"/>
          </a:xfrm>
        </p:grpSpPr>
        <p:pic>
          <p:nvPicPr>
            <p:cNvPr id="11438" name="Picture 65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39" name="AutoShape 6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13s </a:t>
              </a:r>
            </a:p>
          </p:txBody>
        </p:sp>
      </p:grpSp>
      <p:grpSp>
        <p:nvGrpSpPr>
          <p:cNvPr id="15" name="Group 67"/>
          <p:cNvGrpSpPr>
            <a:grpSpLocks/>
          </p:cNvGrpSpPr>
          <p:nvPr/>
        </p:nvGrpSpPr>
        <p:grpSpPr bwMode="auto">
          <a:xfrm>
            <a:off x="8780464" y="14288"/>
            <a:ext cx="1774825" cy="1371600"/>
            <a:chOff x="4450" y="0"/>
            <a:chExt cx="1118" cy="1104"/>
          </a:xfrm>
        </p:grpSpPr>
        <p:pic>
          <p:nvPicPr>
            <p:cNvPr id="11436" name="Picture 68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37" name="AutoShape 6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14s </a:t>
              </a:r>
            </a:p>
          </p:txBody>
        </p:sp>
      </p:grpSp>
      <p:grpSp>
        <p:nvGrpSpPr>
          <p:cNvPr id="16" name="Group 70"/>
          <p:cNvGrpSpPr>
            <a:grpSpLocks/>
          </p:cNvGrpSpPr>
          <p:nvPr/>
        </p:nvGrpSpPr>
        <p:grpSpPr bwMode="auto">
          <a:xfrm>
            <a:off x="8802689" y="14288"/>
            <a:ext cx="1774825" cy="1371600"/>
            <a:chOff x="4450" y="0"/>
            <a:chExt cx="1118" cy="1104"/>
          </a:xfrm>
        </p:grpSpPr>
        <p:pic>
          <p:nvPicPr>
            <p:cNvPr id="11434" name="Picture 71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35" name="AutoShape 7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15s </a:t>
              </a:r>
            </a:p>
          </p:txBody>
        </p:sp>
      </p:grpSp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8821739" y="0"/>
            <a:ext cx="1774825" cy="1371600"/>
            <a:chOff x="4450" y="0"/>
            <a:chExt cx="1118" cy="1104"/>
          </a:xfrm>
        </p:grpSpPr>
        <p:pic>
          <p:nvPicPr>
            <p:cNvPr id="11432" name="Picture 29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33" name="AutoShape 3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16s </a:t>
              </a:r>
            </a:p>
          </p:txBody>
        </p:sp>
      </p:grpSp>
      <p:grpSp>
        <p:nvGrpSpPr>
          <p:cNvPr id="18" name="Group 31"/>
          <p:cNvGrpSpPr>
            <a:grpSpLocks/>
          </p:cNvGrpSpPr>
          <p:nvPr/>
        </p:nvGrpSpPr>
        <p:grpSpPr bwMode="auto">
          <a:xfrm>
            <a:off x="8810626" y="71438"/>
            <a:ext cx="1774825" cy="1371600"/>
            <a:chOff x="4450" y="0"/>
            <a:chExt cx="1118" cy="1104"/>
          </a:xfrm>
        </p:grpSpPr>
        <p:pic>
          <p:nvPicPr>
            <p:cNvPr id="11430" name="Picture 32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31" name="AutoShape 3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17s </a:t>
              </a:r>
            </a:p>
          </p:txBody>
        </p:sp>
      </p:grpSp>
      <p:grpSp>
        <p:nvGrpSpPr>
          <p:cNvPr id="19" name="Group 34"/>
          <p:cNvGrpSpPr>
            <a:grpSpLocks/>
          </p:cNvGrpSpPr>
          <p:nvPr/>
        </p:nvGrpSpPr>
        <p:grpSpPr bwMode="auto">
          <a:xfrm>
            <a:off x="8810626" y="0"/>
            <a:ext cx="1774825" cy="1371600"/>
            <a:chOff x="4450" y="0"/>
            <a:chExt cx="1118" cy="1104"/>
          </a:xfrm>
        </p:grpSpPr>
        <p:pic>
          <p:nvPicPr>
            <p:cNvPr id="11428" name="Picture 35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29" name="AutoShape 3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18s </a:t>
              </a:r>
            </a:p>
          </p:txBody>
        </p:sp>
      </p:grpSp>
      <p:grpSp>
        <p:nvGrpSpPr>
          <p:cNvPr id="20" name="Group 37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26" name="Picture 38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27" name="AutoShape 3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19s </a:t>
              </a:r>
            </a:p>
          </p:txBody>
        </p:sp>
      </p:grpSp>
      <p:grpSp>
        <p:nvGrpSpPr>
          <p:cNvPr id="21" name="Group 40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24" name="Picture 41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25" name="AutoShape 4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20s </a:t>
              </a:r>
            </a:p>
          </p:txBody>
        </p:sp>
      </p:grpSp>
      <p:grpSp>
        <p:nvGrpSpPr>
          <p:cNvPr id="22" name="Group 43"/>
          <p:cNvGrpSpPr>
            <a:grpSpLocks/>
          </p:cNvGrpSpPr>
          <p:nvPr/>
        </p:nvGrpSpPr>
        <p:grpSpPr bwMode="auto">
          <a:xfrm>
            <a:off x="8739189" y="71438"/>
            <a:ext cx="1774825" cy="1371600"/>
            <a:chOff x="4450" y="0"/>
            <a:chExt cx="1118" cy="1104"/>
          </a:xfrm>
        </p:grpSpPr>
        <p:pic>
          <p:nvPicPr>
            <p:cNvPr id="11422" name="Picture 44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23" name="AutoShape 4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21s </a:t>
              </a:r>
            </a:p>
          </p:txBody>
        </p:sp>
      </p:grpSp>
      <p:grpSp>
        <p:nvGrpSpPr>
          <p:cNvPr id="23" name="Group 46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20" name="Picture 47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21" name="AutoShape 4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22s </a:t>
              </a:r>
            </a:p>
          </p:txBody>
        </p:sp>
      </p:grpSp>
      <p:grpSp>
        <p:nvGrpSpPr>
          <p:cNvPr id="24" name="Group 49"/>
          <p:cNvGrpSpPr>
            <a:grpSpLocks/>
          </p:cNvGrpSpPr>
          <p:nvPr/>
        </p:nvGrpSpPr>
        <p:grpSpPr bwMode="auto">
          <a:xfrm>
            <a:off x="8810626" y="0"/>
            <a:ext cx="1774825" cy="1371600"/>
            <a:chOff x="4450" y="0"/>
            <a:chExt cx="1118" cy="1104"/>
          </a:xfrm>
        </p:grpSpPr>
        <p:pic>
          <p:nvPicPr>
            <p:cNvPr id="11418" name="Picture 50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19" name="AutoShape 5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23s </a:t>
              </a:r>
            </a:p>
          </p:txBody>
        </p:sp>
      </p:grpSp>
      <p:grpSp>
        <p:nvGrpSpPr>
          <p:cNvPr id="25" name="Group 52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16" name="Picture 53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17" name="AutoShape 5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24s </a:t>
              </a:r>
            </a:p>
          </p:txBody>
        </p:sp>
      </p:grpSp>
      <p:grpSp>
        <p:nvGrpSpPr>
          <p:cNvPr id="26" name="Group 55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14" name="Picture 56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15" name="AutoShape 5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25s </a:t>
              </a:r>
            </a:p>
          </p:txBody>
        </p:sp>
      </p:grpSp>
      <p:grpSp>
        <p:nvGrpSpPr>
          <p:cNvPr id="27" name="Group 58"/>
          <p:cNvGrpSpPr>
            <a:grpSpLocks/>
          </p:cNvGrpSpPr>
          <p:nvPr/>
        </p:nvGrpSpPr>
        <p:grpSpPr bwMode="auto">
          <a:xfrm>
            <a:off x="8810626" y="0"/>
            <a:ext cx="1774825" cy="1371600"/>
            <a:chOff x="4450" y="0"/>
            <a:chExt cx="1118" cy="1104"/>
          </a:xfrm>
        </p:grpSpPr>
        <p:pic>
          <p:nvPicPr>
            <p:cNvPr id="11412" name="Picture 59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13" name="AutoShape 6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26s </a:t>
              </a:r>
            </a:p>
          </p:txBody>
        </p:sp>
      </p:grpSp>
      <p:grpSp>
        <p:nvGrpSpPr>
          <p:cNvPr id="28" name="Group 61"/>
          <p:cNvGrpSpPr>
            <a:grpSpLocks/>
          </p:cNvGrpSpPr>
          <p:nvPr/>
        </p:nvGrpSpPr>
        <p:grpSpPr bwMode="auto">
          <a:xfrm>
            <a:off x="8739189" y="71438"/>
            <a:ext cx="1774825" cy="1371600"/>
            <a:chOff x="4450" y="0"/>
            <a:chExt cx="1118" cy="1104"/>
          </a:xfrm>
        </p:grpSpPr>
        <p:pic>
          <p:nvPicPr>
            <p:cNvPr id="11410" name="Picture 62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11" name="AutoShape 6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27s </a:t>
              </a:r>
            </a:p>
          </p:txBody>
        </p:sp>
      </p:grpSp>
      <p:grpSp>
        <p:nvGrpSpPr>
          <p:cNvPr id="29" name="Group 64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08" name="Picture 65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09" name="AutoShape 6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28s </a:t>
              </a:r>
            </a:p>
          </p:txBody>
        </p:sp>
      </p:grpSp>
      <p:grpSp>
        <p:nvGrpSpPr>
          <p:cNvPr id="30" name="Group 67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4450" y="0"/>
            <a:chExt cx="1118" cy="1104"/>
          </a:xfrm>
        </p:grpSpPr>
        <p:pic>
          <p:nvPicPr>
            <p:cNvPr id="11406" name="Picture 68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07" name="AutoShape 6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29s </a:t>
              </a:r>
            </a:p>
          </p:txBody>
        </p:sp>
      </p:grpSp>
      <p:grpSp>
        <p:nvGrpSpPr>
          <p:cNvPr id="31" name="Group 70"/>
          <p:cNvGrpSpPr>
            <a:grpSpLocks/>
          </p:cNvGrpSpPr>
          <p:nvPr/>
        </p:nvGrpSpPr>
        <p:grpSpPr bwMode="auto">
          <a:xfrm>
            <a:off x="8739189" y="0"/>
            <a:ext cx="1774825" cy="1371600"/>
            <a:chOff x="3685" y="1840"/>
            <a:chExt cx="1118" cy="1104"/>
          </a:xfrm>
        </p:grpSpPr>
        <p:pic>
          <p:nvPicPr>
            <p:cNvPr id="11404" name="Picture 71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685" y="184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05" name="AutoShape 72"/>
            <p:cNvSpPr>
              <a:spLocks noChangeArrowheads="1"/>
            </p:cNvSpPr>
            <p:nvPr/>
          </p:nvSpPr>
          <p:spPr bwMode="auto">
            <a:xfrm>
              <a:off x="3820" y="1898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30s </a:t>
              </a:r>
            </a:p>
          </p:txBody>
        </p:sp>
      </p:grpSp>
      <p:grpSp>
        <p:nvGrpSpPr>
          <p:cNvPr id="32" name="Group 28"/>
          <p:cNvGrpSpPr>
            <a:grpSpLocks/>
          </p:cNvGrpSpPr>
          <p:nvPr/>
        </p:nvGrpSpPr>
        <p:grpSpPr bwMode="auto">
          <a:xfrm>
            <a:off x="8739189" y="57150"/>
            <a:ext cx="1774825" cy="1371600"/>
            <a:chOff x="4450" y="0"/>
            <a:chExt cx="1118" cy="1104"/>
          </a:xfrm>
        </p:grpSpPr>
        <p:pic>
          <p:nvPicPr>
            <p:cNvPr id="11402" name="Picture 29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03" name="AutoShape 30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31s </a:t>
              </a:r>
            </a:p>
          </p:txBody>
        </p:sp>
      </p:grpSp>
      <p:grpSp>
        <p:nvGrpSpPr>
          <p:cNvPr id="33" name="Group 31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400" name="Picture 32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01" name="AutoShape 33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32s </a:t>
              </a:r>
            </a:p>
          </p:txBody>
        </p:sp>
      </p:grpSp>
      <p:grpSp>
        <p:nvGrpSpPr>
          <p:cNvPr id="35" name="Group 34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98" name="Picture 35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99" name="AutoShape 36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33s </a:t>
              </a:r>
            </a:p>
          </p:txBody>
        </p:sp>
      </p:grpSp>
      <p:grpSp>
        <p:nvGrpSpPr>
          <p:cNvPr id="37" name="Group 37"/>
          <p:cNvGrpSpPr>
            <a:grpSpLocks/>
          </p:cNvGrpSpPr>
          <p:nvPr/>
        </p:nvGrpSpPr>
        <p:grpSpPr bwMode="auto">
          <a:xfrm>
            <a:off x="8758239" y="42863"/>
            <a:ext cx="1774825" cy="1371600"/>
            <a:chOff x="4450" y="0"/>
            <a:chExt cx="1118" cy="1104"/>
          </a:xfrm>
        </p:grpSpPr>
        <p:pic>
          <p:nvPicPr>
            <p:cNvPr id="11396" name="Picture 38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97" name="AutoShape 39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34s </a:t>
              </a:r>
            </a:p>
          </p:txBody>
        </p:sp>
      </p:grpSp>
      <p:grpSp>
        <p:nvGrpSpPr>
          <p:cNvPr id="38" name="Group 40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94" name="Picture 41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95" name="AutoShape 42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35s </a:t>
              </a:r>
            </a:p>
          </p:txBody>
        </p:sp>
      </p:grpSp>
      <p:grpSp>
        <p:nvGrpSpPr>
          <p:cNvPr id="39" name="Group 43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92" name="Picture 44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93" name="AutoShape 45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36s </a:t>
              </a:r>
            </a:p>
          </p:txBody>
        </p:sp>
      </p:grpSp>
      <p:grpSp>
        <p:nvGrpSpPr>
          <p:cNvPr id="40" name="Group 46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90" name="Picture 47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91" name="AutoShape 48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37s </a:t>
              </a:r>
            </a:p>
          </p:txBody>
        </p:sp>
      </p:grpSp>
      <p:grpSp>
        <p:nvGrpSpPr>
          <p:cNvPr id="41" name="Group 49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88" name="Picture 50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89" name="AutoShape 51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38s </a:t>
              </a:r>
            </a:p>
          </p:txBody>
        </p:sp>
      </p:grpSp>
      <p:grpSp>
        <p:nvGrpSpPr>
          <p:cNvPr id="42" name="Group 52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86" name="Picture 53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87" name="AutoShape 54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39s </a:t>
              </a:r>
            </a:p>
          </p:txBody>
        </p:sp>
      </p:grpSp>
      <p:grpSp>
        <p:nvGrpSpPr>
          <p:cNvPr id="44" name="Group 55"/>
          <p:cNvGrpSpPr>
            <a:grpSpLocks/>
          </p:cNvGrpSpPr>
          <p:nvPr/>
        </p:nvGrpSpPr>
        <p:grpSpPr bwMode="auto">
          <a:xfrm>
            <a:off x="8747126" y="42863"/>
            <a:ext cx="1774825" cy="1371600"/>
            <a:chOff x="4450" y="0"/>
            <a:chExt cx="1118" cy="1104"/>
          </a:xfrm>
        </p:grpSpPr>
        <p:pic>
          <p:nvPicPr>
            <p:cNvPr id="11384" name="Picture 56" descr="CLOCK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450" y="0"/>
              <a:ext cx="1118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85" name="AutoShape 57"/>
            <p:cNvSpPr>
              <a:spLocks noChangeArrowheads="1"/>
            </p:cNvSpPr>
            <p:nvPr/>
          </p:nvSpPr>
          <p:spPr bwMode="auto">
            <a:xfrm>
              <a:off x="4656" y="137"/>
              <a:ext cx="864" cy="775"/>
            </a:xfrm>
            <a:prstGeom prst="octagon">
              <a:avLst>
                <a:gd name="adj" fmla="val 29287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kumimoji="1" lang="en-US" sz="6600">
                  <a:solidFill>
                    <a:srgbClr val="FF3300"/>
                  </a:solidFill>
                </a:rPr>
                <a:t>40s </a:t>
              </a:r>
            </a:p>
          </p:txBody>
        </p:sp>
      </p:grpSp>
      <p:sp>
        <p:nvSpPr>
          <p:cNvPr id="202" name="7-Point Star 201"/>
          <p:cNvSpPr/>
          <p:nvPr/>
        </p:nvSpPr>
        <p:spPr>
          <a:xfrm>
            <a:off x="8728076" y="-246846"/>
            <a:ext cx="2000250" cy="1643063"/>
          </a:xfrm>
          <a:prstGeom prst="star7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BẮT ĐẦU</a:t>
            </a:r>
          </a:p>
        </p:txBody>
      </p:sp>
      <p:graphicFrame>
        <p:nvGraphicFramePr>
          <p:cNvPr id="45" name="Table 45">
            <a:extLst>
              <a:ext uri="{FF2B5EF4-FFF2-40B4-BE49-F238E27FC236}">
                <a16:creationId xmlns:a16="http://schemas.microsoft.com/office/drawing/2014/main" id="{FD783859-F6B7-ADEF-A4F7-4E1374040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200399"/>
              </p:ext>
            </p:extLst>
          </p:nvPr>
        </p:nvGraphicFramePr>
        <p:xfrm>
          <a:off x="1236229" y="4841215"/>
          <a:ext cx="9408912" cy="1366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076">
                  <a:extLst>
                    <a:ext uri="{9D8B030D-6E8A-4147-A177-3AD203B41FA5}">
                      <a16:colId xmlns:a16="http://schemas.microsoft.com/office/drawing/2014/main" val="3452686942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4010940225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2537116657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786160314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2065561914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944165084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3726255938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326025122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234213339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3534157264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4272019249"/>
                    </a:ext>
                  </a:extLst>
                </a:gridCol>
                <a:gridCol w="784076">
                  <a:extLst>
                    <a:ext uri="{9D8B030D-6E8A-4147-A177-3AD203B41FA5}">
                      <a16:colId xmlns:a16="http://schemas.microsoft.com/office/drawing/2014/main" val="3076482176"/>
                    </a:ext>
                  </a:extLst>
                </a:gridCol>
              </a:tblGrid>
              <a:tr h="6832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168711"/>
                  </a:ext>
                </a:extLst>
              </a:tr>
              <a:tr h="68323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988791"/>
                  </a:ext>
                </a:extLst>
              </a:tr>
            </a:tbl>
          </a:graphicData>
        </a:graphic>
      </p:graphicFrame>
      <p:sp>
        <p:nvSpPr>
          <p:cNvPr id="46" name="Text Box 7">
            <a:extLst>
              <a:ext uri="{FF2B5EF4-FFF2-40B4-BE49-F238E27FC236}">
                <a16:creationId xmlns:a16="http://schemas.microsoft.com/office/drawing/2014/main" id="{D6E6999C-8260-7F46-0575-DDD5A2A1B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1297" y="3356267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53" name="Text Box 7">
            <a:extLst>
              <a:ext uri="{FF2B5EF4-FFF2-40B4-BE49-F238E27FC236}">
                <a16:creationId xmlns:a16="http://schemas.microsoft.com/office/drawing/2014/main" id="{F1EADC64-53CC-4A54-DA1D-8A51F8A60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6599" y="3965822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11467" name="Text Box 7">
            <a:extLst>
              <a:ext uri="{FF2B5EF4-FFF2-40B4-BE49-F238E27FC236}">
                <a16:creationId xmlns:a16="http://schemas.microsoft.com/office/drawing/2014/main" id="{98CB86D9-29CF-8050-E082-D0BA4AC3A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747" y="5540167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11468" name="Text Box 7">
            <a:extLst>
              <a:ext uri="{FF2B5EF4-FFF2-40B4-BE49-F238E27FC236}">
                <a16:creationId xmlns:a16="http://schemas.microsoft.com/office/drawing/2014/main" id="{5BFDEB21-640D-3B47-958B-1D098DCEE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349" y="5537525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11469" name="Text Box 7">
            <a:extLst>
              <a:ext uri="{FF2B5EF4-FFF2-40B4-BE49-F238E27FC236}">
                <a16:creationId xmlns:a16="http://schemas.microsoft.com/office/drawing/2014/main" id="{283CBA48-C753-DFC6-269F-5D009860A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2229" y="5562598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11471" name="Text Box 7">
            <a:extLst>
              <a:ext uri="{FF2B5EF4-FFF2-40B4-BE49-F238E27FC236}">
                <a16:creationId xmlns:a16="http://schemas.microsoft.com/office/drawing/2014/main" id="{FB1C4856-9E18-5FD7-F890-DA92A04FD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883" y="5552650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11472" name="Text Box 7">
            <a:extLst>
              <a:ext uri="{FF2B5EF4-FFF2-40B4-BE49-F238E27FC236}">
                <a16:creationId xmlns:a16="http://schemas.microsoft.com/office/drawing/2014/main" id="{468345AD-8420-7938-2722-DB5905F97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090" y="5552650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</a:p>
        </p:txBody>
      </p:sp>
      <p:sp>
        <p:nvSpPr>
          <p:cNvPr id="11473" name="Text Box 7">
            <a:extLst>
              <a:ext uri="{FF2B5EF4-FFF2-40B4-BE49-F238E27FC236}">
                <a16:creationId xmlns:a16="http://schemas.microsoft.com/office/drawing/2014/main" id="{2201956C-D2A9-77D2-7CFB-1B325E4D8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620" y="5533340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11474" name="Text Box 7">
            <a:extLst>
              <a:ext uri="{FF2B5EF4-FFF2-40B4-BE49-F238E27FC236}">
                <a16:creationId xmlns:a16="http://schemas.microsoft.com/office/drawing/2014/main" id="{7474EBC2-C7DB-5D37-6B7D-613A7ACB4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596" y="5540167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11475" name="Text Box 7">
            <a:extLst>
              <a:ext uri="{FF2B5EF4-FFF2-40B4-BE49-F238E27FC236}">
                <a16:creationId xmlns:a16="http://schemas.microsoft.com/office/drawing/2014/main" id="{7DB834A0-6A05-2741-7584-3466A22F7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704" y="5540167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11476" name="Text Box 7">
            <a:extLst>
              <a:ext uri="{FF2B5EF4-FFF2-40B4-BE49-F238E27FC236}">
                <a16:creationId xmlns:a16="http://schemas.microsoft.com/office/drawing/2014/main" id="{7C8F6632-CB93-91C6-F020-4050E9987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495" y="5524450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11477" name="Text Box 7">
            <a:extLst>
              <a:ext uri="{FF2B5EF4-FFF2-40B4-BE49-F238E27FC236}">
                <a16:creationId xmlns:a16="http://schemas.microsoft.com/office/drawing/2014/main" id="{4E82788D-748D-5D32-8650-17AD8FA3F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489" y="5541219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11478" name="Text Box 7">
            <a:extLst>
              <a:ext uri="{FF2B5EF4-FFF2-40B4-BE49-F238E27FC236}">
                <a16:creationId xmlns:a16="http://schemas.microsoft.com/office/drawing/2014/main" id="{64C491A4-5B43-3AD1-F4FD-BF1BD5BBF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7497" y="5543645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1479" name="Text Box 7">
            <a:extLst>
              <a:ext uri="{FF2B5EF4-FFF2-40B4-BE49-F238E27FC236}">
                <a16:creationId xmlns:a16="http://schemas.microsoft.com/office/drawing/2014/main" id="{FF880E74-0BE3-6F73-229D-8CCF1B3A5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2241" y="5540167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80" name="TextBox 11479">
                <a:extLst>
                  <a:ext uri="{FF2B5EF4-FFF2-40B4-BE49-F238E27FC236}">
                    <a16:creationId xmlns:a16="http://schemas.microsoft.com/office/drawing/2014/main" id="{3D500A35-BAFA-E36C-EDBA-D249071419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11346" y="3985471"/>
                <a:ext cx="192881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8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480" name="TextBox 11479">
                <a:extLst>
                  <a:ext uri="{FF2B5EF4-FFF2-40B4-BE49-F238E27FC236}">
                    <a16:creationId xmlns:a16="http://schemas.microsoft.com/office/drawing/2014/main" id="{3D500A35-BAFA-E36C-EDBA-D24907141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11346" y="3985471"/>
                <a:ext cx="1928812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82" name="TextBox 11481">
            <a:extLst>
              <a:ext uri="{FF2B5EF4-FFF2-40B4-BE49-F238E27FC236}">
                <a16:creationId xmlns:a16="http://schemas.microsoft.com/office/drawing/2014/main" id="{EEF7442A-0B35-AE20-7A0E-0DD37998B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7113" y="3952023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- 32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83" name="TextBox 11482">
                <a:extLst>
                  <a:ext uri="{FF2B5EF4-FFF2-40B4-BE49-F238E27FC236}">
                    <a16:creationId xmlns:a16="http://schemas.microsoft.com/office/drawing/2014/main" id="{11C08E25-D2D7-9159-458E-BB85F45BF2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7807" y="3359219"/>
                <a:ext cx="20865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−3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483" name="TextBox 11482">
                <a:extLst>
                  <a:ext uri="{FF2B5EF4-FFF2-40B4-BE49-F238E27FC236}">
                    <a16:creationId xmlns:a16="http://schemas.microsoft.com/office/drawing/2014/main" id="{11C08E25-D2D7-9159-458E-BB85F45BF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47807" y="3359219"/>
                <a:ext cx="2086520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84" name="TextBox 11483">
            <a:extLst>
              <a:ext uri="{FF2B5EF4-FFF2-40B4-BE49-F238E27FC236}">
                <a16:creationId xmlns:a16="http://schemas.microsoft.com/office/drawing/2014/main" id="{D2B17685-1C3A-7124-8A8F-14913F379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0158" y="3350322"/>
            <a:ext cx="785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813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1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2000"/>
                                        <p:tgtEl>
                                          <p:spTgt spid="1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8500"/>
                            </p:stCondLst>
                            <p:childTnLst>
                              <p:par>
                                <p:cTn id="1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500"/>
                            </p:stCondLst>
                            <p:childTnLst>
                              <p:par>
                                <p:cTn id="1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9500"/>
                            </p:stCondLst>
                            <p:childTnLst>
                              <p:par>
                                <p:cTn id="1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8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1500"/>
                            </p:stCondLst>
                            <p:childTnLst>
                              <p:par>
                                <p:cTn id="18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18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35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4500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5500"/>
                            </p:stCondLst>
                            <p:childTnLst>
                              <p:par>
                                <p:cTn id="19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365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750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850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1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1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7" dur="1000"/>
                                        <p:tgtEl>
                                          <p:spTgt spid="1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1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1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8" dur="1000"/>
                                        <p:tgtEl>
                                          <p:spTgt spid="1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1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1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3" dur="1000"/>
                                        <p:tgtEl>
                                          <p:spTgt spid="1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1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1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5" dur="1000"/>
                                        <p:tgtEl>
                                          <p:spTgt spid="1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1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1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7" dur="1000"/>
                                        <p:tgtEl>
                                          <p:spTgt spid="1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1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1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9" dur="1000"/>
                                        <p:tgtEl>
                                          <p:spTgt spid="1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11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1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1" dur="1000"/>
                                        <p:tgtEl>
                                          <p:spTgt spid="1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1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3" dur="1000"/>
                                        <p:tgtEl>
                                          <p:spTgt spid="1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11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11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5" dur="1000"/>
                                        <p:tgtEl>
                                          <p:spTgt spid="1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11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11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4" dur="1000"/>
                                        <p:tgtEl>
                                          <p:spTgt spid="1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1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11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9" dur="1000"/>
                                        <p:tgtEl>
                                          <p:spTgt spid="1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4" dur="500"/>
                                        <p:tgtEl>
                                          <p:spTgt spid="1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1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1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1" dur="1000"/>
                                        <p:tgtEl>
                                          <p:spTgt spid="1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2" grpId="0" animBg="1"/>
      <p:bldP spid="202" grpId="0" animBg="1"/>
      <p:bldP spid="202" grpId="1" animBg="1"/>
      <p:bldP spid="46" grpId="0"/>
      <p:bldP spid="53" grpId="0"/>
      <p:bldP spid="11467" grpId="0"/>
      <p:bldP spid="11468" grpId="0"/>
      <p:bldP spid="11469" grpId="0"/>
      <p:bldP spid="11471" grpId="0"/>
      <p:bldP spid="11472" grpId="0"/>
      <p:bldP spid="11473" grpId="0"/>
      <p:bldP spid="11474" grpId="0"/>
      <p:bldP spid="11475" grpId="0"/>
      <p:bldP spid="11476" grpId="0"/>
      <p:bldP spid="11477" grpId="0"/>
      <p:bldP spid="11478" grpId="0"/>
      <p:bldP spid="11479" grpId="0"/>
      <p:bldP spid="11480" grpId="0"/>
      <p:bldP spid="11482" grpId="0"/>
      <p:bldP spid="11483" grpId="0"/>
      <p:bldP spid="1148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7"/>
          <p:cNvSpPr/>
          <p:nvPr/>
        </p:nvSpPr>
        <p:spPr>
          <a:xfrm rot="2700000">
            <a:off x="10228802" y="5260443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8" name="Google Shape;768;p27"/>
          <p:cNvSpPr/>
          <p:nvPr/>
        </p:nvSpPr>
        <p:spPr>
          <a:xfrm>
            <a:off x="10908244" y="4786000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0CA41E-A4F4-531C-EBEC-EAFE0274C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4" y="607287"/>
            <a:ext cx="4328466" cy="454008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04312813-D129-2113-EA4E-780241F8CE77}"/>
              </a:ext>
            </a:extLst>
          </p:cNvPr>
          <p:cNvSpPr>
            <a:spLocks noGrp="1"/>
          </p:cNvSpPr>
          <p:nvPr>
            <p:ph type="ctrTitle" idx="2"/>
          </p:nvPr>
        </p:nvSpPr>
        <p:spPr>
          <a:xfrm>
            <a:off x="4805680" y="820932"/>
            <a:ext cx="6644640" cy="437990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3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VÕ NGUYÊN GIÁP</a:t>
            </a:r>
            <a:b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25/08/1911</a:t>
            </a:r>
            <a:b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(1946-1954),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(1960-1975).</a:t>
            </a:r>
            <a:b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Chí Minh.</a:t>
            </a:r>
            <a:b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Uỷ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uỷ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TW,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kiêm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br>
              <a:rPr lang="en-US" sz="23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AF07BFC8-3093-7490-1E25-90673E30E0A3}"/>
              </a:ext>
            </a:extLst>
          </p:cNvPr>
          <p:cNvSpPr/>
          <p:nvPr/>
        </p:nvSpPr>
        <p:spPr>
          <a:xfrm>
            <a:off x="741680" y="5344160"/>
            <a:ext cx="10708640" cy="1033136"/>
          </a:xfrm>
          <a:prstGeom prst="horizontalScrol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Kỉ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niệm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79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năm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ngày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lập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quân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đội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nhân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dân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Handwriting" panose="03010101010101010101" pitchFamily="66" charset="0"/>
              </a:rPr>
              <a:t>Việt</a:t>
            </a:r>
            <a:r>
              <a:rPr lang="en-US" sz="2800" dirty="0">
                <a:solidFill>
                  <a:srgbClr val="FF0000"/>
                </a:solidFill>
                <a:latin typeface="Lucida Handwriting" panose="03010101010101010101" pitchFamily="66" charset="0"/>
              </a:rPr>
              <a:t> Nam 22/12/1944- - 22/12/2023</a:t>
            </a:r>
          </a:p>
        </p:txBody>
      </p:sp>
    </p:spTree>
    <p:extLst>
      <p:ext uri="{BB962C8B-B14F-4D97-AF65-F5344CB8AC3E}">
        <p14:creationId xmlns:p14="http://schemas.microsoft.com/office/powerpoint/2010/main" val="385836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5" name="Google Shape;875;p32"/>
          <p:cNvGrpSpPr/>
          <p:nvPr/>
        </p:nvGrpSpPr>
        <p:grpSpPr>
          <a:xfrm>
            <a:off x="5177066" y="1202866"/>
            <a:ext cx="1837799" cy="1837799"/>
            <a:chOff x="2005688" y="3510288"/>
            <a:chExt cx="1344600" cy="1344600"/>
          </a:xfrm>
        </p:grpSpPr>
        <p:sp>
          <p:nvSpPr>
            <p:cNvPr id="876" name="Google Shape;876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" name="Google Shape;877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" name="Google Shape;878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79" name="Google Shape;879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04</a:t>
            </a:r>
            <a:endParaRPr dirty="0"/>
          </a:p>
        </p:txBody>
      </p:sp>
      <p:sp>
        <p:nvSpPr>
          <p:cNvPr id="880" name="Google Shape;880;p32"/>
          <p:cNvSpPr txBox="1">
            <a:spLocks noGrp="1"/>
          </p:cNvSpPr>
          <p:nvPr>
            <p:ph type="ctrTitle" idx="2"/>
          </p:nvPr>
        </p:nvSpPr>
        <p:spPr>
          <a:xfrm>
            <a:off x="2223779" y="3300501"/>
            <a:ext cx="7867344" cy="99988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5333" dirty="0" err="1">
                <a:solidFill>
                  <a:schemeClr val="accent1"/>
                </a:solidFill>
              </a:rPr>
              <a:t>Vận</a:t>
            </a:r>
            <a:r>
              <a:rPr lang="en-US" sz="5333" dirty="0">
                <a:solidFill>
                  <a:schemeClr val="accent1"/>
                </a:solidFill>
              </a:rPr>
              <a:t> </a:t>
            </a:r>
            <a:r>
              <a:rPr lang="en-US" sz="5333" dirty="0" err="1">
                <a:solidFill>
                  <a:schemeClr val="accent1"/>
                </a:solidFill>
              </a:rPr>
              <a:t>dụng</a:t>
            </a:r>
            <a:endParaRPr sz="5333" dirty="0">
              <a:solidFill>
                <a:schemeClr val="accent1"/>
              </a:solidFill>
            </a:endParaRPr>
          </a:p>
        </p:txBody>
      </p:sp>
      <p:grpSp>
        <p:nvGrpSpPr>
          <p:cNvPr id="881" name="Google Shape;881;p32"/>
          <p:cNvGrpSpPr/>
          <p:nvPr/>
        </p:nvGrpSpPr>
        <p:grpSpPr>
          <a:xfrm rot="924141">
            <a:off x="9876401" y="1321614"/>
            <a:ext cx="1595625" cy="1595625"/>
            <a:chOff x="5898139" y="1013319"/>
            <a:chExt cx="1196700" cy="1196700"/>
          </a:xfrm>
        </p:grpSpPr>
        <p:sp>
          <p:nvSpPr>
            <p:cNvPr id="882" name="Google Shape;882;p32"/>
            <p:cNvSpPr/>
            <p:nvPr/>
          </p:nvSpPr>
          <p:spPr>
            <a:xfrm>
              <a:off x="5898139" y="1013319"/>
              <a:ext cx="1196700" cy="1196700"/>
            </a:xfrm>
            <a:prstGeom prst="roundRect">
              <a:avLst>
                <a:gd name="adj" fmla="val 17861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" name="Google Shape;883;p32"/>
            <p:cNvSpPr/>
            <p:nvPr/>
          </p:nvSpPr>
          <p:spPr>
            <a:xfrm>
              <a:off x="5957550" y="1072725"/>
              <a:ext cx="1077600" cy="1077600"/>
            </a:xfrm>
            <a:prstGeom prst="roundRect">
              <a:avLst>
                <a:gd name="adj" fmla="val 17861"/>
              </a:avLst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" name="Google Shape;884;p32"/>
            <p:cNvSpPr/>
            <p:nvPr/>
          </p:nvSpPr>
          <p:spPr>
            <a:xfrm>
              <a:off x="6032050" y="1147225"/>
              <a:ext cx="928500" cy="928500"/>
            </a:xfrm>
            <a:prstGeom prst="roundRect">
              <a:avLst>
                <a:gd name="adj" fmla="val 17861"/>
              </a:avLst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5" name="Google Shape;885;p32"/>
          <p:cNvGrpSpPr/>
          <p:nvPr/>
        </p:nvGrpSpPr>
        <p:grpSpPr>
          <a:xfrm rot="906818">
            <a:off x="10167743" y="2737613"/>
            <a:ext cx="1782939" cy="1782939"/>
            <a:chOff x="2005688" y="3510288"/>
            <a:chExt cx="1344600" cy="1344600"/>
          </a:xfrm>
        </p:grpSpPr>
        <p:sp>
          <p:nvSpPr>
            <p:cNvPr id="886" name="Google Shape;886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" name="Google Shape;887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" name="Google Shape;888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9" name="Google Shape;889;p32"/>
          <p:cNvGrpSpPr/>
          <p:nvPr/>
        </p:nvGrpSpPr>
        <p:grpSpPr>
          <a:xfrm rot="1515674">
            <a:off x="388379" y="2280820"/>
            <a:ext cx="1782944" cy="1782944"/>
            <a:chOff x="2005688" y="3510288"/>
            <a:chExt cx="1344600" cy="1344600"/>
          </a:xfrm>
        </p:grpSpPr>
        <p:sp>
          <p:nvSpPr>
            <p:cNvPr id="890" name="Google Shape;890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6675" dir="72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1" name="Google Shape;891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2" name="Google Shape;892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93" name="Google Shape;893;p32"/>
          <p:cNvSpPr/>
          <p:nvPr/>
        </p:nvSpPr>
        <p:spPr>
          <a:xfrm rot="2700000">
            <a:off x="2720825" y="2285509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4" name="Google Shape;894;p32"/>
          <p:cNvSpPr/>
          <p:nvPr/>
        </p:nvSpPr>
        <p:spPr>
          <a:xfrm>
            <a:off x="1610967" y="1482300"/>
            <a:ext cx="332800" cy="3332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5" name="Google Shape;895;p32"/>
          <p:cNvSpPr/>
          <p:nvPr/>
        </p:nvSpPr>
        <p:spPr>
          <a:xfrm>
            <a:off x="2548067" y="1309667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6" name="Google Shape;896;p32"/>
          <p:cNvSpPr/>
          <p:nvPr/>
        </p:nvSpPr>
        <p:spPr>
          <a:xfrm rot="2700000">
            <a:off x="10219258" y="5223576"/>
            <a:ext cx="322441" cy="27944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7" name="Google Shape;897;p32"/>
          <p:cNvSpPr/>
          <p:nvPr/>
        </p:nvSpPr>
        <p:spPr>
          <a:xfrm>
            <a:off x="9372667" y="4520567"/>
            <a:ext cx="332800" cy="333200"/>
          </a:xfrm>
          <a:prstGeom prst="diamond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98" name="Google Shape;898;p32"/>
          <p:cNvGrpSpPr/>
          <p:nvPr/>
        </p:nvGrpSpPr>
        <p:grpSpPr>
          <a:xfrm rot="-796905">
            <a:off x="1399018" y="4692398"/>
            <a:ext cx="1783125" cy="1783125"/>
            <a:chOff x="2005688" y="3510288"/>
            <a:chExt cx="1344600" cy="1344600"/>
          </a:xfrm>
        </p:grpSpPr>
        <p:sp>
          <p:nvSpPr>
            <p:cNvPr id="899" name="Google Shape;899;p32"/>
            <p:cNvSpPr/>
            <p:nvPr/>
          </p:nvSpPr>
          <p:spPr>
            <a:xfrm>
              <a:off x="2005688" y="3510288"/>
              <a:ext cx="1344600" cy="1344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chemeClr val="dk1">
                  <a:alpha val="31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0" name="Google Shape;900;p32"/>
            <p:cNvSpPr/>
            <p:nvPr/>
          </p:nvSpPr>
          <p:spPr>
            <a:xfrm>
              <a:off x="2087838" y="3592448"/>
              <a:ext cx="1180200" cy="11802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1" name="Google Shape;901;p32"/>
            <p:cNvSpPr/>
            <p:nvPr/>
          </p:nvSpPr>
          <p:spPr>
            <a:xfrm>
              <a:off x="2182800" y="3687400"/>
              <a:ext cx="990300" cy="9903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02" name="Google Shape;902;p32"/>
          <p:cNvGrpSpPr/>
          <p:nvPr/>
        </p:nvGrpSpPr>
        <p:grpSpPr>
          <a:xfrm rot="783256">
            <a:off x="967967" y="2873745"/>
            <a:ext cx="622813" cy="596145"/>
            <a:chOff x="5113625" y="4091075"/>
            <a:chExt cx="270325" cy="258750"/>
          </a:xfrm>
        </p:grpSpPr>
        <p:sp>
          <p:nvSpPr>
            <p:cNvPr id="903" name="Google Shape;903;p32"/>
            <p:cNvSpPr/>
            <p:nvPr/>
          </p:nvSpPr>
          <p:spPr>
            <a:xfrm>
              <a:off x="5117625" y="4094650"/>
              <a:ext cx="173550" cy="228850"/>
            </a:xfrm>
            <a:custGeom>
              <a:avLst/>
              <a:gdLst/>
              <a:ahLst/>
              <a:cxnLst/>
              <a:rect l="l" t="t" r="r" b="b"/>
              <a:pathLst>
                <a:path w="6942" h="9154" extrusionOk="0">
                  <a:moveTo>
                    <a:pt x="197" y="1"/>
                  </a:moveTo>
                  <a:cubicBezTo>
                    <a:pt x="90" y="1"/>
                    <a:pt x="1" y="90"/>
                    <a:pt x="1" y="215"/>
                  </a:cubicBezTo>
                  <a:lnTo>
                    <a:pt x="1" y="8940"/>
                  </a:lnTo>
                  <a:cubicBezTo>
                    <a:pt x="1" y="9047"/>
                    <a:pt x="90" y="9154"/>
                    <a:pt x="197" y="9154"/>
                  </a:cubicBezTo>
                  <a:lnTo>
                    <a:pt x="6942" y="9154"/>
                  </a:lnTo>
                  <a:lnTo>
                    <a:pt x="6942" y="215"/>
                  </a:lnTo>
                  <a:cubicBezTo>
                    <a:pt x="6942" y="90"/>
                    <a:pt x="6852" y="1"/>
                    <a:pt x="6745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4" name="Google Shape;904;p32"/>
            <p:cNvSpPr/>
            <p:nvPr/>
          </p:nvSpPr>
          <p:spPr>
            <a:xfrm>
              <a:off x="5129225" y="4116950"/>
              <a:ext cx="161950" cy="206550"/>
            </a:xfrm>
            <a:custGeom>
              <a:avLst/>
              <a:gdLst/>
              <a:ahLst/>
              <a:cxnLst/>
              <a:rect l="l" t="t" r="r" b="b"/>
              <a:pathLst>
                <a:path w="6478" h="8262" extrusionOk="0">
                  <a:moveTo>
                    <a:pt x="197" y="1"/>
                  </a:moveTo>
                  <a:cubicBezTo>
                    <a:pt x="90" y="1"/>
                    <a:pt x="1" y="90"/>
                    <a:pt x="1" y="197"/>
                  </a:cubicBezTo>
                  <a:lnTo>
                    <a:pt x="1" y="8262"/>
                  </a:lnTo>
                  <a:lnTo>
                    <a:pt x="6335" y="8262"/>
                  </a:lnTo>
                  <a:lnTo>
                    <a:pt x="6478" y="8101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5" name="Google Shape;905;p32"/>
            <p:cNvSpPr/>
            <p:nvPr/>
          </p:nvSpPr>
          <p:spPr>
            <a:xfrm>
              <a:off x="5139925" y="4116950"/>
              <a:ext cx="173550" cy="228850"/>
            </a:xfrm>
            <a:custGeom>
              <a:avLst/>
              <a:gdLst/>
              <a:ahLst/>
              <a:cxnLst/>
              <a:rect l="l" t="t" r="r" b="b"/>
              <a:pathLst>
                <a:path w="6942" h="9154" extrusionOk="0">
                  <a:moveTo>
                    <a:pt x="197" y="1"/>
                  </a:moveTo>
                  <a:cubicBezTo>
                    <a:pt x="90" y="1"/>
                    <a:pt x="1" y="90"/>
                    <a:pt x="1" y="215"/>
                  </a:cubicBezTo>
                  <a:lnTo>
                    <a:pt x="1" y="8940"/>
                  </a:lnTo>
                  <a:cubicBezTo>
                    <a:pt x="1" y="9047"/>
                    <a:pt x="90" y="9154"/>
                    <a:pt x="197" y="9154"/>
                  </a:cubicBezTo>
                  <a:lnTo>
                    <a:pt x="5675" y="9154"/>
                  </a:lnTo>
                  <a:cubicBezTo>
                    <a:pt x="5675" y="9118"/>
                    <a:pt x="5693" y="9100"/>
                    <a:pt x="5693" y="9083"/>
                  </a:cubicBezTo>
                  <a:cubicBezTo>
                    <a:pt x="5764" y="8886"/>
                    <a:pt x="5853" y="8744"/>
                    <a:pt x="6014" y="8601"/>
                  </a:cubicBezTo>
                  <a:cubicBezTo>
                    <a:pt x="6121" y="8494"/>
                    <a:pt x="6246" y="8405"/>
                    <a:pt x="6371" y="8333"/>
                  </a:cubicBezTo>
                  <a:lnTo>
                    <a:pt x="6389" y="8333"/>
                  </a:lnTo>
                  <a:cubicBezTo>
                    <a:pt x="6424" y="8297"/>
                    <a:pt x="6460" y="8280"/>
                    <a:pt x="6496" y="8244"/>
                  </a:cubicBezTo>
                  <a:cubicBezTo>
                    <a:pt x="6513" y="8226"/>
                    <a:pt x="6531" y="8226"/>
                    <a:pt x="6531" y="8208"/>
                  </a:cubicBezTo>
                  <a:cubicBezTo>
                    <a:pt x="6638" y="8101"/>
                    <a:pt x="6763" y="8012"/>
                    <a:pt x="6906" y="7941"/>
                  </a:cubicBezTo>
                  <a:cubicBezTo>
                    <a:pt x="6924" y="7923"/>
                    <a:pt x="6924" y="7905"/>
                    <a:pt x="6942" y="7887"/>
                  </a:cubicBezTo>
                  <a:lnTo>
                    <a:pt x="6942" y="215"/>
                  </a:lnTo>
                  <a:cubicBezTo>
                    <a:pt x="6942" y="90"/>
                    <a:pt x="6852" y="1"/>
                    <a:pt x="6745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5264375" y="4116950"/>
              <a:ext cx="51325" cy="228425"/>
            </a:xfrm>
            <a:custGeom>
              <a:avLst/>
              <a:gdLst/>
              <a:ahLst/>
              <a:cxnLst/>
              <a:rect l="l" t="t" r="r" b="b"/>
              <a:pathLst>
                <a:path w="2053" h="9137" extrusionOk="0">
                  <a:moveTo>
                    <a:pt x="1303" y="1"/>
                  </a:moveTo>
                  <a:cubicBezTo>
                    <a:pt x="1428" y="1"/>
                    <a:pt x="1518" y="90"/>
                    <a:pt x="1518" y="197"/>
                  </a:cubicBezTo>
                  <a:lnTo>
                    <a:pt x="1518" y="7637"/>
                  </a:lnTo>
                  <a:lnTo>
                    <a:pt x="1" y="9136"/>
                  </a:lnTo>
                  <a:lnTo>
                    <a:pt x="536" y="9136"/>
                  </a:lnTo>
                  <a:lnTo>
                    <a:pt x="2053" y="7637"/>
                  </a:lnTo>
                  <a:lnTo>
                    <a:pt x="2053" y="197"/>
                  </a:lnTo>
                  <a:cubicBezTo>
                    <a:pt x="2053" y="90"/>
                    <a:pt x="1946" y="1"/>
                    <a:pt x="1839" y="1"/>
                  </a:cubicBez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5250550" y="4178950"/>
              <a:ext cx="124925" cy="124925"/>
            </a:xfrm>
            <a:custGeom>
              <a:avLst/>
              <a:gdLst/>
              <a:ahLst/>
              <a:cxnLst/>
              <a:rect l="l" t="t" r="r" b="b"/>
              <a:pathLst>
                <a:path w="4997" h="4997" extrusionOk="0">
                  <a:moveTo>
                    <a:pt x="4176" y="1"/>
                  </a:moveTo>
                  <a:lnTo>
                    <a:pt x="358" y="3801"/>
                  </a:lnTo>
                  <a:lnTo>
                    <a:pt x="1" y="4997"/>
                  </a:lnTo>
                  <a:lnTo>
                    <a:pt x="1196" y="4640"/>
                  </a:lnTo>
                  <a:lnTo>
                    <a:pt x="4997" y="822"/>
                  </a:lnTo>
                  <a:lnTo>
                    <a:pt x="4176" y="1"/>
                  </a:ln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5250550" y="4192775"/>
              <a:ext cx="124925" cy="111100"/>
            </a:xfrm>
            <a:custGeom>
              <a:avLst/>
              <a:gdLst/>
              <a:ahLst/>
              <a:cxnLst/>
              <a:rect l="l" t="t" r="r" b="b"/>
              <a:pathLst>
                <a:path w="4997" h="4444" extrusionOk="0">
                  <a:moveTo>
                    <a:pt x="4729" y="1"/>
                  </a:moveTo>
                  <a:lnTo>
                    <a:pt x="1018" y="3712"/>
                  </a:lnTo>
                  <a:lnTo>
                    <a:pt x="144" y="3980"/>
                  </a:lnTo>
                  <a:lnTo>
                    <a:pt x="1" y="4444"/>
                  </a:lnTo>
                  <a:lnTo>
                    <a:pt x="1196" y="4087"/>
                  </a:lnTo>
                  <a:lnTo>
                    <a:pt x="4997" y="269"/>
                  </a:lnTo>
                  <a:lnTo>
                    <a:pt x="4729" y="1"/>
                  </a:ln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5348700" y="4173950"/>
              <a:ext cx="32125" cy="31800"/>
            </a:xfrm>
            <a:custGeom>
              <a:avLst/>
              <a:gdLst/>
              <a:ahLst/>
              <a:cxnLst/>
              <a:rect l="l" t="t" r="r" b="b"/>
              <a:pathLst>
                <a:path w="1285" h="1272" extrusionOk="0">
                  <a:moveTo>
                    <a:pt x="560" y="0"/>
                  </a:moveTo>
                  <a:cubicBezTo>
                    <a:pt x="482" y="0"/>
                    <a:pt x="402" y="31"/>
                    <a:pt x="339" y="94"/>
                  </a:cubicBezTo>
                  <a:lnTo>
                    <a:pt x="0" y="451"/>
                  </a:lnTo>
                  <a:lnTo>
                    <a:pt x="821" y="1271"/>
                  </a:lnTo>
                  <a:lnTo>
                    <a:pt x="1178" y="914"/>
                  </a:lnTo>
                  <a:cubicBezTo>
                    <a:pt x="1285" y="807"/>
                    <a:pt x="1285" y="611"/>
                    <a:pt x="1178" y="504"/>
                  </a:cubicBezTo>
                  <a:lnTo>
                    <a:pt x="767" y="94"/>
                  </a:lnTo>
                  <a:cubicBezTo>
                    <a:pt x="714" y="31"/>
                    <a:pt x="638" y="0"/>
                    <a:pt x="560" y="0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5354050" y="4173950"/>
              <a:ext cx="26775" cy="31800"/>
            </a:xfrm>
            <a:custGeom>
              <a:avLst/>
              <a:gdLst/>
              <a:ahLst/>
              <a:cxnLst/>
              <a:rect l="l" t="t" r="r" b="b"/>
              <a:pathLst>
                <a:path w="1071" h="1272" extrusionOk="0">
                  <a:moveTo>
                    <a:pt x="346" y="0"/>
                  </a:moveTo>
                  <a:cubicBezTo>
                    <a:pt x="268" y="0"/>
                    <a:pt x="188" y="31"/>
                    <a:pt x="125" y="94"/>
                  </a:cubicBezTo>
                  <a:lnTo>
                    <a:pt x="0" y="219"/>
                  </a:lnTo>
                  <a:cubicBezTo>
                    <a:pt x="36" y="192"/>
                    <a:pt x="76" y="178"/>
                    <a:pt x="116" y="178"/>
                  </a:cubicBezTo>
                  <a:cubicBezTo>
                    <a:pt x="156" y="178"/>
                    <a:pt x="197" y="192"/>
                    <a:pt x="232" y="219"/>
                  </a:cubicBezTo>
                  <a:lnTo>
                    <a:pt x="464" y="451"/>
                  </a:lnTo>
                  <a:cubicBezTo>
                    <a:pt x="571" y="575"/>
                    <a:pt x="571" y="754"/>
                    <a:pt x="464" y="879"/>
                  </a:cubicBezTo>
                  <a:lnTo>
                    <a:pt x="339" y="1004"/>
                  </a:lnTo>
                  <a:lnTo>
                    <a:pt x="607" y="1271"/>
                  </a:lnTo>
                  <a:lnTo>
                    <a:pt x="964" y="914"/>
                  </a:lnTo>
                  <a:cubicBezTo>
                    <a:pt x="1071" y="807"/>
                    <a:pt x="1071" y="611"/>
                    <a:pt x="964" y="504"/>
                  </a:cubicBezTo>
                  <a:lnTo>
                    <a:pt x="553" y="94"/>
                  </a:lnTo>
                  <a:cubicBezTo>
                    <a:pt x="500" y="31"/>
                    <a:pt x="424" y="0"/>
                    <a:pt x="346" y="0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5250550" y="4273975"/>
              <a:ext cx="29925" cy="29450"/>
            </a:xfrm>
            <a:custGeom>
              <a:avLst/>
              <a:gdLst/>
              <a:ahLst/>
              <a:cxnLst/>
              <a:rect l="l" t="t" r="r" b="b"/>
              <a:pathLst>
                <a:path w="1197" h="1178" extrusionOk="0">
                  <a:moveTo>
                    <a:pt x="358" y="0"/>
                  </a:moveTo>
                  <a:lnTo>
                    <a:pt x="144" y="714"/>
                  </a:lnTo>
                  <a:lnTo>
                    <a:pt x="1" y="1178"/>
                  </a:lnTo>
                  <a:lnTo>
                    <a:pt x="1" y="1178"/>
                  </a:lnTo>
                  <a:lnTo>
                    <a:pt x="1196" y="821"/>
                  </a:lnTo>
                  <a:cubicBezTo>
                    <a:pt x="1161" y="696"/>
                    <a:pt x="1107" y="571"/>
                    <a:pt x="1018" y="446"/>
                  </a:cubicBezTo>
                  <a:cubicBezTo>
                    <a:pt x="982" y="393"/>
                    <a:pt x="946" y="339"/>
                    <a:pt x="893" y="304"/>
                  </a:cubicBezTo>
                  <a:cubicBezTo>
                    <a:pt x="732" y="143"/>
                    <a:pt x="554" y="54"/>
                    <a:pt x="358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5278225" y="4307875"/>
              <a:ext cx="37475" cy="37500"/>
            </a:xfrm>
            <a:custGeom>
              <a:avLst/>
              <a:gdLst/>
              <a:ahLst/>
              <a:cxnLst/>
              <a:rect l="l" t="t" r="r" b="b"/>
              <a:pathLst>
                <a:path w="1499" h="1500" extrusionOk="0">
                  <a:moveTo>
                    <a:pt x="0" y="0"/>
                  </a:moveTo>
                  <a:lnTo>
                    <a:pt x="0" y="1499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5171600" y="4173075"/>
              <a:ext cx="29025" cy="30525"/>
            </a:xfrm>
            <a:custGeom>
              <a:avLst/>
              <a:gdLst/>
              <a:ahLst/>
              <a:cxnLst/>
              <a:rect l="l" t="t" r="r" b="b"/>
              <a:pathLst>
                <a:path w="1161" h="1221" extrusionOk="0">
                  <a:moveTo>
                    <a:pt x="589" y="379"/>
                  </a:moveTo>
                  <a:cubicBezTo>
                    <a:pt x="714" y="379"/>
                    <a:pt x="821" y="486"/>
                    <a:pt x="821" y="610"/>
                  </a:cubicBezTo>
                  <a:cubicBezTo>
                    <a:pt x="821" y="753"/>
                    <a:pt x="714" y="860"/>
                    <a:pt x="589" y="860"/>
                  </a:cubicBezTo>
                  <a:cubicBezTo>
                    <a:pt x="447" y="860"/>
                    <a:pt x="340" y="753"/>
                    <a:pt x="340" y="610"/>
                  </a:cubicBezTo>
                  <a:cubicBezTo>
                    <a:pt x="340" y="486"/>
                    <a:pt x="447" y="379"/>
                    <a:pt x="589" y="379"/>
                  </a:cubicBezTo>
                  <a:close/>
                  <a:moveTo>
                    <a:pt x="984" y="0"/>
                  </a:moveTo>
                  <a:cubicBezTo>
                    <a:pt x="911" y="0"/>
                    <a:pt x="855" y="49"/>
                    <a:pt x="839" y="111"/>
                  </a:cubicBezTo>
                  <a:cubicBezTo>
                    <a:pt x="772" y="71"/>
                    <a:pt x="695" y="51"/>
                    <a:pt x="616" y="51"/>
                  </a:cubicBezTo>
                  <a:cubicBezTo>
                    <a:pt x="589" y="51"/>
                    <a:pt x="563" y="53"/>
                    <a:pt x="536" y="57"/>
                  </a:cubicBezTo>
                  <a:cubicBezTo>
                    <a:pt x="268" y="93"/>
                    <a:pt x="72" y="289"/>
                    <a:pt x="36" y="557"/>
                  </a:cubicBezTo>
                  <a:cubicBezTo>
                    <a:pt x="1" y="878"/>
                    <a:pt x="268" y="1164"/>
                    <a:pt x="589" y="1164"/>
                  </a:cubicBezTo>
                  <a:cubicBezTo>
                    <a:pt x="679" y="1164"/>
                    <a:pt x="768" y="1146"/>
                    <a:pt x="839" y="1110"/>
                  </a:cubicBezTo>
                  <a:cubicBezTo>
                    <a:pt x="855" y="1172"/>
                    <a:pt x="911" y="1221"/>
                    <a:pt x="984" y="1221"/>
                  </a:cubicBezTo>
                  <a:cubicBezTo>
                    <a:pt x="995" y="1221"/>
                    <a:pt x="1006" y="1219"/>
                    <a:pt x="1018" y="1217"/>
                  </a:cubicBezTo>
                  <a:cubicBezTo>
                    <a:pt x="1089" y="1217"/>
                    <a:pt x="1160" y="1146"/>
                    <a:pt x="1160" y="1057"/>
                  </a:cubicBezTo>
                  <a:lnTo>
                    <a:pt x="1160" y="164"/>
                  </a:lnTo>
                  <a:cubicBezTo>
                    <a:pt x="1160" y="75"/>
                    <a:pt x="1089" y="4"/>
                    <a:pt x="1018" y="4"/>
                  </a:cubicBezTo>
                  <a:cubicBezTo>
                    <a:pt x="1006" y="1"/>
                    <a:pt x="995" y="0"/>
                    <a:pt x="984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5245200" y="4162825"/>
              <a:ext cx="30375" cy="41225"/>
            </a:xfrm>
            <a:custGeom>
              <a:avLst/>
              <a:gdLst/>
              <a:ahLst/>
              <a:cxnLst/>
              <a:rect l="l" t="t" r="r" b="b"/>
              <a:pathLst>
                <a:path w="1215" h="1649" extrusionOk="0">
                  <a:moveTo>
                    <a:pt x="607" y="753"/>
                  </a:moveTo>
                  <a:cubicBezTo>
                    <a:pt x="768" y="753"/>
                    <a:pt x="911" y="878"/>
                    <a:pt x="911" y="1038"/>
                  </a:cubicBezTo>
                  <a:cubicBezTo>
                    <a:pt x="911" y="1199"/>
                    <a:pt x="768" y="1324"/>
                    <a:pt x="607" y="1324"/>
                  </a:cubicBezTo>
                  <a:cubicBezTo>
                    <a:pt x="465" y="1324"/>
                    <a:pt x="322" y="1199"/>
                    <a:pt x="322" y="1038"/>
                  </a:cubicBezTo>
                  <a:cubicBezTo>
                    <a:pt x="322" y="878"/>
                    <a:pt x="465" y="753"/>
                    <a:pt x="607" y="753"/>
                  </a:cubicBezTo>
                  <a:close/>
                  <a:moveTo>
                    <a:pt x="151" y="1"/>
                  </a:moveTo>
                  <a:cubicBezTo>
                    <a:pt x="72" y="1"/>
                    <a:pt x="1" y="66"/>
                    <a:pt x="1" y="146"/>
                  </a:cubicBezTo>
                  <a:lnTo>
                    <a:pt x="1" y="1484"/>
                  </a:lnTo>
                  <a:cubicBezTo>
                    <a:pt x="1" y="1556"/>
                    <a:pt x="54" y="1627"/>
                    <a:pt x="143" y="1645"/>
                  </a:cubicBezTo>
                  <a:cubicBezTo>
                    <a:pt x="153" y="1647"/>
                    <a:pt x="162" y="1648"/>
                    <a:pt x="171" y="1648"/>
                  </a:cubicBezTo>
                  <a:cubicBezTo>
                    <a:pt x="229" y="1648"/>
                    <a:pt x="273" y="1602"/>
                    <a:pt x="304" y="1556"/>
                  </a:cubicBezTo>
                  <a:cubicBezTo>
                    <a:pt x="393" y="1609"/>
                    <a:pt x="500" y="1645"/>
                    <a:pt x="607" y="1645"/>
                  </a:cubicBezTo>
                  <a:cubicBezTo>
                    <a:pt x="946" y="1645"/>
                    <a:pt x="1214" y="1377"/>
                    <a:pt x="1214" y="1038"/>
                  </a:cubicBezTo>
                  <a:cubicBezTo>
                    <a:pt x="1214" y="699"/>
                    <a:pt x="946" y="432"/>
                    <a:pt x="607" y="432"/>
                  </a:cubicBezTo>
                  <a:cubicBezTo>
                    <a:pt x="500" y="432"/>
                    <a:pt x="411" y="467"/>
                    <a:pt x="322" y="503"/>
                  </a:cubicBezTo>
                  <a:lnTo>
                    <a:pt x="322" y="164"/>
                  </a:lnTo>
                  <a:cubicBezTo>
                    <a:pt x="322" y="75"/>
                    <a:pt x="268" y="3"/>
                    <a:pt x="179" y="3"/>
                  </a:cubicBezTo>
                  <a:cubicBezTo>
                    <a:pt x="170" y="2"/>
                    <a:pt x="161" y="1"/>
                    <a:pt x="15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5208175" y="4174425"/>
              <a:ext cx="29925" cy="29150"/>
            </a:xfrm>
            <a:custGeom>
              <a:avLst/>
              <a:gdLst/>
              <a:ahLst/>
              <a:cxnLst/>
              <a:rect l="l" t="t" r="r" b="b"/>
              <a:pathLst>
                <a:path w="1197" h="1166" extrusionOk="0">
                  <a:moveTo>
                    <a:pt x="598" y="1"/>
                  </a:moveTo>
                  <a:cubicBezTo>
                    <a:pt x="519" y="1"/>
                    <a:pt x="447" y="68"/>
                    <a:pt x="447" y="164"/>
                  </a:cubicBezTo>
                  <a:lnTo>
                    <a:pt x="447" y="414"/>
                  </a:lnTo>
                  <a:lnTo>
                    <a:pt x="179" y="414"/>
                  </a:lnTo>
                  <a:cubicBezTo>
                    <a:pt x="108" y="414"/>
                    <a:pt x="36" y="485"/>
                    <a:pt x="19" y="556"/>
                  </a:cubicBezTo>
                  <a:cubicBezTo>
                    <a:pt x="1" y="664"/>
                    <a:pt x="90" y="735"/>
                    <a:pt x="179" y="735"/>
                  </a:cubicBezTo>
                  <a:lnTo>
                    <a:pt x="447" y="735"/>
                  </a:lnTo>
                  <a:lnTo>
                    <a:pt x="447" y="1003"/>
                  </a:lnTo>
                  <a:cubicBezTo>
                    <a:pt x="447" y="1092"/>
                    <a:pt x="518" y="1163"/>
                    <a:pt x="590" y="1163"/>
                  </a:cubicBezTo>
                  <a:cubicBezTo>
                    <a:pt x="599" y="1165"/>
                    <a:pt x="608" y="1166"/>
                    <a:pt x="617" y="1166"/>
                  </a:cubicBezTo>
                  <a:cubicBezTo>
                    <a:pt x="696" y="1166"/>
                    <a:pt x="768" y="1099"/>
                    <a:pt x="768" y="1003"/>
                  </a:cubicBezTo>
                  <a:lnTo>
                    <a:pt x="768" y="735"/>
                  </a:lnTo>
                  <a:lnTo>
                    <a:pt x="1036" y="735"/>
                  </a:lnTo>
                  <a:cubicBezTo>
                    <a:pt x="1125" y="735"/>
                    <a:pt x="1196" y="664"/>
                    <a:pt x="1196" y="556"/>
                  </a:cubicBezTo>
                  <a:cubicBezTo>
                    <a:pt x="1178" y="485"/>
                    <a:pt x="1107" y="414"/>
                    <a:pt x="1018" y="414"/>
                  </a:cubicBezTo>
                  <a:lnTo>
                    <a:pt x="768" y="414"/>
                  </a:lnTo>
                  <a:lnTo>
                    <a:pt x="768" y="164"/>
                  </a:lnTo>
                  <a:cubicBezTo>
                    <a:pt x="768" y="75"/>
                    <a:pt x="714" y="3"/>
                    <a:pt x="625" y="3"/>
                  </a:cubicBezTo>
                  <a:cubicBezTo>
                    <a:pt x="616" y="2"/>
                    <a:pt x="607" y="1"/>
                    <a:pt x="59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5113625" y="4091075"/>
              <a:ext cx="270325" cy="258750"/>
            </a:xfrm>
            <a:custGeom>
              <a:avLst/>
              <a:gdLst/>
              <a:ahLst/>
              <a:cxnLst/>
              <a:rect l="l" t="t" r="r" b="b"/>
              <a:pathLst>
                <a:path w="10813" h="10350" extrusionOk="0">
                  <a:moveTo>
                    <a:pt x="9956" y="3480"/>
                  </a:moveTo>
                  <a:cubicBezTo>
                    <a:pt x="9992" y="3480"/>
                    <a:pt x="10028" y="3498"/>
                    <a:pt x="10063" y="3516"/>
                  </a:cubicBezTo>
                  <a:lnTo>
                    <a:pt x="10474" y="3926"/>
                  </a:lnTo>
                  <a:cubicBezTo>
                    <a:pt x="10492" y="3944"/>
                    <a:pt x="10509" y="3980"/>
                    <a:pt x="10509" y="4033"/>
                  </a:cubicBezTo>
                  <a:cubicBezTo>
                    <a:pt x="10509" y="4069"/>
                    <a:pt x="10492" y="4105"/>
                    <a:pt x="10474" y="4122"/>
                  </a:cubicBezTo>
                  <a:lnTo>
                    <a:pt x="10224" y="4372"/>
                  </a:lnTo>
                  <a:lnTo>
                    <a:pt x="9617" y="3766"/>
                  </a:lnTo>
                  <a:lnTo>
                    <a:pt x="9867" y="3516"/>
                  </a:lnTo>
                  <a:cubicBezTo>
                    <a:pt x="9885" y="3498"/>
                    <a:pt x="9921" y="3480"/>
                    <a:pt x="9956" y="3480"/>
                  </a:cubicBezTo>
                  <a:close/>
                  <a:moveTo>
                    <a:pt x="9403" y="3980"/>
                  </a:moveTo>
                  <a:lnTo>
                    <a:pt x="10010" y="4586"/>
                  </a:lnTo>
                  <a:lnTo>
                    <a:pt x="6727" y="7852"/>
                  </a:lnTo>
                  <a:cubicBezTo>
                    <a:pt x="6673" y="7727"/>
                    <a:pt x="6584" y="7602"/>
                    <a:pt x="6477" y="7513"/>
                  </a:cubicBezTo>
                  <a:cubicBezTo>
                    <a:pt x="6370" y="7405"/>
                    <a:pt x="6263" y="7316"/>
                    <a:pt x="6120" y="7263"/>
                  </a:cubicBezTo>
                  <a:lnTo>
                    <a:pt x="9403" y="3980"/>
                  </a:lnTo>
                  <a:close/>
                  <a:moveTo>
                    <a:pt x="5942" y="7513"/>
                  </a:moveTo>
                  <a:cubicBezTo>
                    <a:pt x="6067" y="7566"/>
                    <a:pt x="6174" y="7637"/>
                    <a:pt x="6263" y="7727"/>
                  </a:cubicBezTo>
                  <a:cubicBezTo>
                    <a:pt x="6352" y="7816"/>
                    <a:pt x="6423" y="7923"/>
                    <a:pt x="6459" y="8048"/>
                  </a:cubicBezTo>
                  <a:lnTo>
                    <a:pt x="5728" y="8262"/>
                  </a:lnTo>
                  <a:lnTo>
                    <a:pt x="5942" y="7513"/>
                  </a:lnTo>
                  <a:close/>
                  <a:moveTo>
                    <a:pt x="7690" y="8851"/>
                  </a:moveTo>
                  <a:lnTo>
                    <a:pt x="6727" y="9796"/>
                  </a:lnTo>
                  <a:lnTo>
                    <a:pt x="6727" y="8851"/>
                  </a:lnTo>
                  <a:close/>
                  <a:moveTo>
                    <a:pt x="179" y="1"/>
                  </a:moveTo>
                  <a:cubicBezTo>
                    <a:pt x="89" y="1"/>
                    <a:pt x="0" y="72"/>
                    <a:pt x="0" y="161"/>
                  </a:cubicBezTo>
                  <a:lnTo>
                    <a:pt x="0" y="9083"/>
                  </a:lnTo>
                  <a:cubicBezTo>
                    <a:pt x="0" y="9297"/>
                    <a:pt x="179" y="9457"/>
                    <a:pt x="375" y="9457"/>
                  </a:cubicBezTo>
                  <a:lnTo>
                    <a:pt x="981" y="9457"/>
                  </a:lnTo>
                  <a:lnTo>
                    <a:pt x="981" y="9975"/>
                  </a:lnTo>
                  <a:cubicBezTo>
                    <a:pt x="981" y="10189"/>
                    <a:pt x="1142" y="10350"/>
                    <a:pt x="1338" y="10350"/>
                  </a:cubicBezTo>
                  <a:lnTo>
                    <a:pt x="6566" y="10350"/>
                  </a:lnTo>
                  <a:cubicBezTo>
                    <a:pt x="6602" y="10350"/>
                    <a:pt x="6638" y="10332"/>
                    <a:pt x="6673" y="10296"/>
                  </a:cubicBezTo>
                  <a:lnTo>
                    <a:pt x="8172" y="8797"/>
                  </a:lnTo>
                  <a:cubicBezTo>
                    <a:pt x="8190" y="8779"/>
                    <a:pt x="8226" y="8744"/>
                    <a:pt x="8226" y="8690"/>
                  </a:cubicBezTo>
                  <a:lnTo>
                    <a:pt x="8226" y="6817"/>
                  </a:lnTo>
                  <a:lnTo>
                    <a:pt x="10688" y="4354"/>
                  </a:lnTo>
                  <a:cubicBezTo>
                    <a:pt x="10777" y="4265"/>
                    <a:pt x="10813" y="4158"/>
                    <a:pt x="10813" y="4033"/>
                  </a:cubicBezTo>
                  <a:cubicBezTo>
                    <a:pt x="10813" y="3908"/>
                    <a:pt x="10777" y="3801"/>
                    <a:pt x="10688" y="3712"/>
                  </a:cubicBezTo>
                  <a:lnTo>
                    <a:pt x="10278" y="3302"/>
                  </a:lnTo>
                  <a:cubicBezTo>
                    <a:pt x="10188" y="3212"/>
                    <a:pt x="10081" y="3177"/>
                    <a:pt x="9956" y="3177"/>
                  </a:cubicBezTo>
                  <a:cubicBezTo>
                    <a:pt x="9831" y="3177"/>
                    <a:pt x="9724" y="3212"/>
                    <a:pt x="9635" y="3302"/>
                  </a:cubicBezTo>
                  <a:lnTo>
                    <a:pt x="5728" y="7209"/>
                  </a:lnTo>
                  <a:cubicBezTo>
                    <a:pt x="5710" y="7227"/>
                    <a:pt x="5692" y="7245"/>
                    <a:pt x="5674" y="7281"/>
                  </a:cubicBezTo>
                  <a:lnTo>
                    <a:pt x="5317" y="8458"/>
                  </a:lnTo>
                  <a:cubicBezTo>
                    <a:pt x="5299" y="8512"/>
                    <a:pt x="5317" y="8583"/>
                    <a:pt x="5371" y="8619"/>
                  </a:cubicBezTo>
                  <a:cubicBezTo>
                    <a:pt x="5397" y="8645"/>
                    <a:pt x="5413" y="8661"/>
                    <a:pt x="5455" y="8661"/>
                  </a:cubicBezTo>
                  <a:cubicBezTo>
                    <a:pt x="5471" y="8661"/>
                    <a:pt x="5490" y="8659"/>
                    <a:pt x="5514" y="8654"/>
                  </a:cubicBezTo>
                  <a:cubicBezTo>
                    <a:pt x="5514" y="8654"/>
                    <a:pt x="6727" y="8315"/>
                    <a:pt x="6780" y="8262"/>
                  </a:cubicBezTo>
                  <a:lnTo>
                    <a:pt x="7904" y="7120"/>
                  </a:lnTo>
                  <a:lnTo>
                    <a:pt x="7904" y="8530"/>
                  </a:lnTo>
                  <a:lnTo>
                    <a:pt x="6584" y="8530"/>
                  </a:lnTo>
                  <a:cubicBezTo>
                    <a:pt x="6495" y="8530"/>
                    <a:pt x="6423" y="8601"/>
                    <a:pt x="6423" y="8690"/>
                  </a:cubicBezTo>
                  <a:lnTo>
                    <a:pt x="6423" y="10028"/>
                  </a:lnTo>
                  <a:lnTo>
                    <a:pt x="1338" y="10028"/>
                  </a:lnTo>
                  <a:cubicBezTo>
                    <a:pt x="1321" y="10028"/>
                    <a:pt x="1303" y="10010"/>
                    <a:pt x="1303" y="9975"/>
                  </a:cubicBezTo>
                  <a:lnTo>
                    <a:pt x="1303" y="1250"/>
                  </a:lnTo>
                  <a:cubicBezTo>
                    <a:pt x="1303" y="1214"/>
                    <a:pt x="1321" y="1196"/>
                    <a:pt x="1338" y="1196"/>
                  </a:cubicBezTo>
                  <a:lnTo>
                    <a:pt x="7851" y="1196"/>
                  </a:lnTo>
                  <a:cubicBezTo>
                    <a:pt x="7887" y="1196"/>
                    <a:pt x="7904" y="1214"/>
                    <a:pt x="7904" y="1250"/>
                  </a:cubicBezTo>
                  <a:lnTo>
                    <a:pt x="7904" y="4176"/>
                  </a:lnTo>
                  <a:cubicBezTo>
                    <a:pt x="7904" y="4265"/>
                    <a:pt x="7958" y="4337"/>
                    <a:pt x="8047" y="4337"/>
                  </a:cubicBezTo>
                  <a:cubicBezTo>
                    <a:pt x="8056" y="4338"/>
                    <a:pt x="8066" y="4339"/>
                    <a:pt x="8075" y="4339"/>
                  </a:cubicBezTo>
                  <a:cubicBezTo>
                    <a:pt x="8154" y="4339"/>
                    <a:pt x="8226" y="4274"/>
                    <a:pt x="8226" y="4194"/>
                  </a:cubicBezTo>
                  <a:lnTo>
                    <a:pt x="8226" y="1250"/>
                  </a:lnTo>
                  <a:cubicBezTo>
                    <a:pt x="8226" y="1054"/>
                    <a:pt x="8065" y="875"/>
                    <a:pt x="7851" y="875"/>
                  </a:cubicBezTo>
                  <a:lnTo>
                    <a:pt x="7262" y="875"/>
                  </a:lnTo>
                  <a:lnTo>
                    <a:pt x="7262" y="161"/>
                  </a:lnTo>
                  <a:cubicBezTo>
                    <a:pt x="7262" y="72"/>
                    <a:pt x="7173" y="1"/>
                    <a:pt x="7084" y="1"/>
                  </a:cubicBezTo>
                  <a:lnTo>
                    <a:pt x="1570" y="1"/>
                  </a:lnTo>
                  <a:cubicBezTo>
                    <a:pt x="1552" y="1"/>
                    <a:pt x="1535" y="1"/>
                    <a:pt x="1517" y="19"/>
                  </a:cubicBezTo>
                  <a:cubicBezTo>
                    <a:pt x="1392" y="161"/>
                    <a:pt x="1499" y="304"/>
                    <a:pt x="1624" y="304"/>
                  </a:cubicBezTo>
                  <a:lnTo>
                    <a:pt x="6905" y="304"/>
                  </a:lnTo>
                  <a:cubicBezTo>
                    <a:pt x="6941" y="304"/>
                    <a:pt x="6959" y="340"/>
                    <a:pt x="6959" y="358"/>
                  </a:cubicBezTo>
                  <a:lnTo>
                    <a:pt x="6959" y="875"/>
                  </a:lnTo>
                  <a:lnTo>
                    <a:pt x="1338" y="875"/>
                  </a:lnTo>
                  <a:cubicBezTo>
                    <a:pt x="1142" y="875"/>
                    <a:pt x="981" y="1054"/>
                    <a:pt x="981" y="1250"/>
                  </a:cubicBezTo>
                  <a:lnTo>
                    <a:pt x="981" y="9136"/>
                  </a:lnTo>
                  <a:lnTo>
                    <a:pt x="375" y="9136"/>
                  </a:lnTo>
                  <a:cubicBezTo>
                    <a:pt x="339" y="9136"/>
                    <a:pt x="321" y="9118"/>
                    <a:pt x="321" y="9083"/>
                  </a:cubicBezTo>
                  <a:lnTo>
                    <a:pt x="321" y="340"/>
                  </a:lnTo>
                  <a:cubicBezTo>
                    <a:pt x="321" y="322"/>
                    <a:pt x="339" y="304"/>
                    <a:pt x="339" y="304"/>
                  </a:cubicBezTo>
                  <a:lnTo>
                    <a:pt x="910" y="304"/>
                  </a:lnTo>
                  <a:cubicBezTo>
                    <a:pt x="928" y="304"/>
                    <a:pt x="946" y="304"/>
                    <a:pt x="964" y="286"/>
                  </a:cubicBezTo>
                  <a:cubicBezTo>
                    <a:pt x="1089" y="144"/>
                    <a:pt x="999" y="1"/>
                    <a:pt x="87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5314800" y="4207850"/>
              <a:ext cx="32125" cy="31350"/>
            </a:xfrm>
            <a:custGeom>
              <a:avLst/>
              <a:gdLst/>
              <a:ahLst/>
              <a:cxnLst/>
              <a:rect l="l" t="t" r="r" b="b"/>
              <a:pathLst>
                <a:path w="1285" h="1254" extrusionOk="0">
                  <a:moveTo>
                    <a:pt x="1106" y="0"/>
                  </a:moveTo>
                  <a:cubicBezTo>
                    <a:pt x="1066" y="0"/>
                    <a:pt x="1026" y="13"/>
                    <a:pt x="999" y="40"/>
                  </a:cubicBezTo>
                  <a:lnTo>
                    <a:pt x="54" y="986"/>
                  </a:lnTo>
                  <a:cubicBezTo>
                    <a:pt x="0" y="1039"/>
                    <a:pt x="0" y="1146"/>
                    <a:pt x="54" y="1200"/>
                  </a:cubicBezTo>
                  <a:cubicBezTo>
                    <a:pt x="89" y="1236"/>
                    <a:pt x="125" y="1254"/>
                    <a:pt x="179" y="1254"/>
                  </a:cubicBezTo>
                  <a:cubicBezTo>
                    <a:pt x="214" y="1254"/>
                    <a:pt x="250" y="1236"/>
                    <a:pt x="286" y="1200"/>
                  </a:cubicBezTo>
                  <a:lnTo>
                    <a:pt x="1213" y="272"/>
                  </a:lnTo>
                  <a:cubicBezTo>
                    <a:pt x="1285" y="201"/>
                    <a:pt x="1285" y="112"/>
                    <a:pt x="1213" y="40"/>
                  </a:cubicBezTo>
                  <a:cubicBezTo>
                    <a:pt x="1187" y="13"/>
                    <a:pt x="1147" y="0"/>
                    <a:pt x="110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5205050" y="4131225"/>
              <a:ext cx="48200" cy="7600"/>
            </a:xfrm>
            <a:custGeom>
              <a:avLst/>
              <a:gdLst/>
              <a:ahLst/>
              <a:cxnLst/>
              <a:rect l="l" t="t" r="r" b="b"/>
              <a:pathLst>
                <a:path w="1928" h="304" extrusionOk="0">
                  <a:moveTo>
                    <a:pt x="179" y="1"/>
                  </a:moveTo>
                  <a:cubicBezTo>
                    <a:pt x="90" y="1"/>
                    <a:pt x="19" y="54"/>
                    <a:pt x="19" y="126"/>
                  </a:cubicBezTo>
                  <a:cubicBezTo>
                    <a:pt x="1" y="233"/>
                    <a:pt x="72" y="304"/>
                    <a:pt x="161" y="304"/>
                  </a:cubicBezTo>
                  <a:lnTo>
                    <a:pt x="1767" y="304"/>
                  </a:lnTo>
                  <a:cubicBezTo>
                    <a:pt x="1857" y="304"/>
                    <a:pt x="1928" y="233"/>
                    <a:pt x="1910" y="126"/>
                  </a:cubicBezTo>
                  <a:cubicBezTo>
                    <a:pt x="1910" y="54"/>
                    <a:pt x="1839" y="1"/>
                    <a:pt x="174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5155100" y="4149075"/>
              <a:ext cx="148125" cy="8050"/>
            </a:xfrm>
            <a:custGeom>
              <a:avLst/>
              <a:gdLst/>
              <a:ahLst/>
              <a:cxnLst/>
              <a:rect l="l" t="t" r="r" b="b"/>
              <a:pathLst>
                <a:path w="5925" h="322" extrusionOk="0">
                  <a:moveTo>
                    <a:pt x="179" y="0"/>
                  </a:moveTo>
                  <a:cubicBezTo>
                    <a:pt x="90" y="0"/>
                    <a:pt x="18" y="54"/>
                    <a:pt x="18" y="143"/>
                  </a:cubicBezTo>
                  <a:cubicBezTo>
                    <a:pt x="1" y="232"/>
                    <a:pt x="72" y="321"/>
                    <a:pt x="161" y="321"/>
                  </a:cubicBezTo>
                  <a:lnTo>
                    <a:pt x="5764" y="321"/>
                  </a:lnTo>
                  <a:cubicBezTo>
                    <a:pt x="5853" y="321"/>
                    <a:pt x="5924" y="232"/>
                    <a:pt x="5906" y="143"/>
                  </a:cubicBezTo>
                  <a:cubicBezTo>
                    <a:pt x="5906" y="54"/>
                    <a:pt x="5835" y="0"/>
                    <a:pt x="574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5155100" y="4184750"/>
              <a:ext cx="8050" cy="7625"/>
            </a:xfrm>
            <a:custGeom>
              <a:avLst/>
              <a:gdLst/>
              <a:ahLst/>
              <a:cxnLst/>
              <a:rect l="l" t="t" r="r" b="b"/>
              <a:pathLst>
                <a:path w="322" h="305" extrusionOk="0">
                  <a:moveTo>
                    <a:pt x="161" y="1"/>
                  </a:moveTo>
                  <a:cubicBezTo>
                    <a:pt x="72" y="1"/>
                    <a:pt x="1" y="72"/>
                    <a:pt x="1" y="161"/>
                  </a:cubicBezTo>
                  <a:cubicBezTo>
                    <a:pt x="1" y="233"/>
                    <a:pt x="72" y="304"/>
                    <a:pt x="161" y="304"/>
                  </a:cubicBezTo>
                  <a:cubicBezTo>
                    <a:pt x="250" y="304"/>
                    <a:pt x="322" y="233"/>
                    <a:pt x="322" y="161"/>
                  </a:cubicBezTo>
                  <a:cubicBezTo>
                    <a:pt x="322" y="72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5171600" y="4223025"/>
              <a:ext cx="29025" cy="30525"/>
            </a:xfrm>
            <a:custGeom>
              <a:avLst/>
              <a:gdLst/>
              <a:ahLst/>
              <a:cxnLst/>
              <a:rect l="l" t="t" r="r" b="b"/>
              <a:pathLst>
                <a:path w="1161" h="1221" extrusionOk="0">
                  <a:moveTo>
                    <a:pt x="589" y="361"/>
                  </a:moveTo>
                  <a:cubicBezTo>
                    <a:pt x="714" y="361"/>
                    <a:pt x="821" y="468"/>
                    <a:pt x="821" y="611"/>
                  </a:cubicBezTo>
                  <a:cubicBezTo>
                    <a:pt x="821" y="736"/>
                    <a:pt x="714" y="843"/>
                    <a:pt x="589" y="843"/>
                  </a:cubicBezTo>
                  <a:cubicBezTo>
                    <a:pt x="447" y="843"/>
                    <a:pt x="340" y="736"/>
                    <a:pt x="340" y="611"/>
                  </a:cubicBezTo>
                  <a:cubicBezTo>
                    <a:pt x="340" y="468"/>
                    <a:pt x="447" y="361"/>
                    <a:pt x="589" y="361"/>
                  </a:cubicBezTo>
                  <a:close/>
                  <a:moveTo>
                    <a:pt x="984" y="1"/>
                  </a:moveTo>
                  <a:cubicBezTo>
                    <a:pt x="911" y="1"/>
                    <a:pt x="855" y="49"/>
                    <a:pt x="839" y="111"/>
                  </a:cubicBezTo>
                  <a:cubicBezTo>
                    <a:pt x="772" y="71"/>
                    <a:pt x="695" y="51"/>
                    <a:pt x="616" y="51"/>
                  </a:cubicBezTo>
                  <a:cubicBezTo>
                    <a:pt x="589" y="51"/>
                    <a:pt x="563" y="53"/>
                    <a:pt x="536" y="58"/>
                  </a:cubicBezTo>
                  <a:cubicBezTo>
                    <a:pt x="268" y="76"/>
                    <a:pt x="72" y="290"/>
                    <a:pt x="36" y="539"/>
                  </a:cubicBezTo>
                  <a:cubicBezTo>
                    <a:pt x="1" y="878"/>
                    <a:pt x="268" y="1164"/>
                    <a:pt x="589" y="1164"/>
                  </a:cubicBezTo>
                  <a:cubicBezTo>
                    <a:pt x="679" y="1164"/>
                    <a:pt x="768" y="1146"/>
                    <a:pt x="839" y="1110"/>
                  </a:cubicBezTo>
                  <a:cubicBezTo>
                    <a:pt x="855" y="1172"/>
                    <a:pt x="911" y="1221"/>
                    <a:pt x="984" y="1221"/>
                  </a:cubicBezTo>
                  <a:cubicBezTo>
                    <a:pt x="995" y="1221"/>
                    <a:pt x="1006" y="1220"/>
                    <a:pt x="1018" y="1218"/>
                  </a:cubicBezTo>
                  <a:cubicBezTo>
                    <a:pt x="1089" y="1200"/>
                    <a:pt x="1160" y="1128"/>
                    <a:pt x="1160" y="1057"/>
                  </a:cubicBezTo>
                  <a:lnTo>
                    <a:pt x="1160" y="165"/>
                  </a:lnTo>
                  <a:cubicBezTo>
                    <a:pt x="1160" y="76"/>
                    <a:pt x="1089" y="4"/>
                    <a:pt x="1018" y="4"/>
                  </a:cubicBezTo>
                  <a:cubicBezTo>
                    <a:pt x="1006" y="2"/>
                    <a:pt x="995" y="1"/>
                    <a:pt x="98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5245200" y="4212400"/>
              <a:ext cx="30800" cy="41525"/>
            </a:xfrm>
            <a:custGeom>
              <a:avLst/>
              <a:gdLst/>
              <a:ahLst/>
              <a:cxnLst/>
              <a:rect l="l" t="t" r="r" b="b"/>
              <a:pathLst>
                <a:path w="1232" h="1661" extrusionOk="0">
                  <a:moveTo>
                    <a:pt x="607" y="768"/>
                  </a:moveTo>
                  <a:cubicBezTo>
                    <a:pt x="768" y="768"/>
                    <a:pt x="911" y="893"/>
                    <a:pt x="911" y="1054"/>
                  </a:cubicBezTo>
                  <a:cubicBezTo>
                    <a:pt x="911" y="1214"/>
                    <a:pt x="768" y="1339"/>
                    <a:pt x="607" y="1339"/>
                  </a:cubicBezTo>
                  <a:cubicBezTo>
                    <a:pt x="465" y="1339"/>
                    <a:pt x="322" y="1214"/>
                    <a:pt x="322" y="1054"/>
                  </a:cubicBezTo>
                  <a:cubicBezTo>
                    <a:pt x="322" y="893"/>
                    <a:pt x="465" y="768"/>
                    <a:pt x="607" y="768"/>
                  </a:cubicBezTo>
                  <a:close/>
                  <a:moveTo>
                    <a:pt x="143" y="1"/>
                  </a:moveTo>
                  <a:cubicBezTo>
                    <a:pt x="72" y="19"/>
                    <a:pt x="1" y="90"/>
                    <a:pt x="1" y="162"/>
                  </a:cubicBezTo>
                  <a:lnTo>
                    <a:pt x="1" y="1482"/>
                  </a:lnTo>
                  <a:cubicBezTo>
                    <a:pt x="1" y="1571"/>
                    <a:pt x="54" y="1643"/>
                    <a:pt x="143" y="1643"/>
                  </a:cubicBezTo>
                  <a:cubicBezTo>
                    <a:pt x="156" y="1646"/>
                    <a:pt x="168" y="1647"/>
                    <a:pt x="180" y="1647"/>
                  </a:cubicBezTo>
                  <a:cubicBezTo>
                    <a:pt x="233" y="1647"/>
                    <a:pt x="275" y="1615"/>
                    <a:pt x="304" y="1571"/>
                  </a:cubicBezTo>
                  <a:cubicBezTo>
                    <a:pt x="393" y="1625"/>
                    <a:pt x="518" y="1660"/>
                    <a:pt x="625" y="1660"/>
                  </a:cubicBezTo>
                  <a:cubicBezTo>
                    <a:pt x="946" y="1643"/>
                    <a:pt x="1196" y="1393"/>
                    <a:pt x="1214" y="1089"/>
                  </a:cubicBezTo>
                  <a:cubicBezTo>
                    <a:pt x="1232" y="733"/>
                    <a:pt x="964" y="447"/>
                    <a:pt x="607" y="447"/>
                  </a:cubicBezTo>
                  <a:cubicBezTo>
                    <a:pt x="500" y="447"/>
                    <a:pt x="411" y="465"/>
                    <a:pt x="322" y="518"/>
                  </a:cubicBezTo>
                  <a:lnTo>
                    <a:pt x="322" y="162"/>
                  </a:lnTo>
                  <a:cubicBezTo>
                    <a:pt x="322" y="72"/>
                    <a:pt x="233" y="1"/>
                    <a:pt x="143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3" name="Google Shape;923;p32"/>
            <p:cNvSpPr/>
            <p:nvPr/>
          </p:nvSpPr>
          <p:spPr>
            <a:xfrm>
              <a:off x="5211300" y="4227025"/>
              <a:ext cx="23675" cy="23175"/>
            </a:xfrm>
            <a:custGeom>
              <a:avLst/>
              <a:gdLst/>
              <a:ahLst/>
              <a:cxnLst/>
              <a:rect l="l" t="t" r="r" b="b"/>
              <a:pathLst>
                <a:path w="947" h="927" extrusionOk="0">
                  <a:moveTo>
                    <a:pt x="177" y="0"/>
                  </a:moveTo>
                  <a:cubicBezTo>
                    <a:pt x="135" y="0"/>
                    <a:pt x="90" y="14"/>
                    <a:pt x="54" y="40"/>
                  </a:cubicBezTo>
                  <a:cubicBezTo>
                    <a:pt x="1" y="112"/>
                    <a:pt x="1" y="201"/>
                    <a:pt x="54" y="272"/>
                  </a:cubicBezTo>
                  <a:lnTo>
                    <a:pt x="250" y="469"/>
                  </a:lnTo>
                  <a:lnTo>
                    <a:pt x="54" y="665"/>
                  </a:lnTo>
                  <a:cubicBezTo>
                    <a:pt x="1" y="718"/>
                    <a:pt x="1" y="826"/>
                    <a:pt x="54" y="879"/>
                  </a:cubicBezTo>
                  <a:cubicBezTo>
                    <a:pt x="83" y="908"/>
                    <a:pt x="122" y="926"/>
                    <a:pt x="165" y="926"/>
                  </a:cubicBezTo>
                  <a:cubicBezTo>
                    <a:pt x="203" y="926"/>
                    <a:pt x="245" y="912"/>
                    <a:pt x="286" y="879"/>
                  </a:cubicBezTo>
                  <a:lnTo>
                    <a:pt x="482" y="683"/>
                  </a:lnTo>
                  <a:lnTo>
                    <a:pt x="661" y="879"/>
                  </a:lnTo>
                  <a:cubicBezTo>
                    <a:pt x="692" y="900"/>
                    <a:pt x="735" y="920"/>
                    <a:pt x="782" y="920"/>
                  </a:cubicBezTo>
                  <a:cubicBezTo>
                    <a:pt x="817" y="920"/>
                    <a:pt x="855" y="909"/>
                    <a:pt x="893" y="879"/>
                  </a:cubicBezTo>
                  <a:cubicBezTo>
                    <a:pt x="946" y="808"/>
                    <a:pt x="946" y="718"/>
                    <a:pt x="893" y="647"/>
                  </a:cubicBezTo>
                  <a:lnTo>
                    <a:pt x="697" y="469"/>
                  </a:lnTo>
                  <a:lnTo>
                    <a:pt x="893" y="272"/>
                  </a:lnTo>
                  <a:cubicBezTo>
                    <a:pt x="946" y="219"/>
                    <a:pt x="946" y="112"/>
                    <a:pt x="893" y="58"/>
                  </a:cubicBezTo>
                  <a:cubicBezTo>
                    <a:pt x="857" y="23"/>
                    <a:pt x="817" y="5"/>
                    <a:pt x="777" y="5"/>
                  </a:cubicBezTo>
                  <a:cubicBezTo>
                    <a:pt x="737" y="5"/>
                    <a:pt x="697" y="23"/>
                    <a:pt x="661" y="58"/>
                  </a:cubicBezTo>
                  <a:lnTo>
                    <a:pt x="482" y="237"/>
                  </a:lnTo>
                  <a:lnTo>
                    <a:pt x="286" y="40"/>
                  </a:lnTo>
                  <a:cubicBezTo>
                    <a:pt x="259" y="14"/>
                    <a:pt x="219" y="0"/>
                    <a:pt x="17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5155100" y="423427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1" y="0"/>
                  </a:moveTo>
                  <a:cubicBezTo>
                    <a:pt x="72" y="0"/>
                    <a:pt x="1" y="72"/>
                    <a:pt x="1" y="161"/>
                  </a:cubicBezTo>
                  <a:cubicBezTo>
                    <a:pt x="1" y="250"/>
                    <a:pt x="72" y="321"/>
                    <a:pt x="161" y="321"/>
                  </a:cubicBezTo>
                  <a:cubicBezTo>
                    <a:pt x="250" y="321"/>
                    <a:pt x="322" y="250"/>
                    <a:pt x="322" y="161"/>
                  </a:cubicBezTo>
                  <a:cubicBezTo>
                    <a:pt x="322" y="72"/>
                    <a:pt x="250" y="0"/>
                    <a:pt x="161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5171600" y="4272625"/>
              <a:ext cx="29025" cy="30800"/>
            </a:xfrm>
            <a:custGeom>
              <a:avLst/>
              <a:gdLst/>
              <a:ahLst/>
              <a:cxnLst/>
              <a:rect l="l" t="t" r="r" b="b"/>
              <a:pathLst>
                <a:path w="1161" h="1232" extrusionOk="0">
                  <a:moveTo>
                    <a:pt x="589" y="375"/>
                  </a:moveTo>
                  <a:cubicBezTo>
                    <a:pt x="714" y="375"/>
                    <a:pt x="821" y="482"/>
                    <a:pt x="821" y="607"/>
                  </a:cubicBezTo>
                  <a:cubicBezTo>
                    <a:pt x="821" y="750"/>
                    <a:pt x="714" y="857"/>
                    <a:pt x="589" y="857"/>
                  </a:cubicBezTo>
                  <a:cubicBezTo>
                    <a:pt x="447" y="857"/>
                    <a:pt x="340" y="750"/>
                    <a:pt x="340" y="607"/>
                  </a:cubicBezTo>
                  <a:cubicBezTo>
                    <a:pt x="340" y="482"/>
                    <a:pt x="447" y="375"/>
                    <a:pt x="589" y="375"/>
                  </a:cubicBezTo>
                  <a:close/>
                  <a:moveTo>
                    <a:pt x="1018" y="1"/>
                  </a:moveTo>
                  <a:cubicBezTo>
                    <a:pt x="929" y="1"/>
                    <a:pt x="857" y="36"/>
                    <a:pt x="839" y="108"/>
                  </a:cubicBezTo>
                  <a:cubicBezTo>
                    <a:pt x="750" y="72"/>
                    <a:pt x="643" y="54"/>
                    <a:pt x="536" y="54"/>
                  </a:cubicBezTo>
                  <a:cubicBezTo>
                    <a:pt x="268" y="90"/>
                    <a:pt x="72" y="304"/>
                    <a:pt x="36" y="554"/>
                  </a:cubicBezTo>
                  <a:cubicBezTo>
                    <a:pt x="1" y="893"/>
                    <a:pt x="268" y="1178"/>
                    <a:pt x="589" y="1178"/>
                  </a:cubicBezTo>
                  <a:cubicBezTo>
                    <a:pt x="679" y="1178"/>
                    <a:pt x="768" y="1161"/>
                    <a:pt x="839" y="1107"/>
                  </a:cubicBezTo>
                  <a:cubicBezTo>
                    <a:pt x="857" y="1178"/>
                    <a:pt x="929" y="1232"/>
                    <a:pt x="1018" y="1232"/>
                  </a:cubicBezTo>
                  <a:cubicBezTo>
                    <a:pt x="1089" y="1214"/>
                    <a:pt x="1160" y="1143"/>
                    <a:pt x="1160" y="1071"/>
                  </a:cubicBezTo>
                  <a:lnTo>
                    <a:pt x="1160" y="161"/>
                  </a:lnTo>
                  <a:cubicBezTo>
                    <a:pt x="1160" y="90"/>
                    <a:pt x="1089" y="19"/>
                    <a:pt x="101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5155100" y="4284225"/>
              <a:ext cx="8050" cy="8050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1" y="1"/>
                  </a:moveTo>
                  <a:cubicBezTo>
                    <a:pt x="72" y="1"/>
                    <a:pt x="1" y="72"/>
                    <a:pt x="1" y="161"/>
                  </a:cubicBezTo>
                  <a:cubicBezTo>
                    <a:pt x="1" y="250"/>
                    <a:pt x="72" y="322"/>
                    <a:pt x="161" y="322"/>
                  </a:cubicBezTo>
                  <a:cubicBezTo>
                    <a:pt x="250" y="322"/>
                    <a:pt x="322" y="250"/>
                    <a:pt x="322" y="161"/>
                  </a:cubicBezTo>
                  <a:cubicBezTo>
                    <a:pt x="322" y="72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927;p32"/>
            <p:cNvSpPr/>
            <p:nvPr/>
          </p:nvSpPr>
          <p:spPr>
            <a:xfrm>
              <a:off x="5205950" y="4264150"/>
              <a:ext cx="15650" cy="21875"/>
            </a:xfrm>
            <a:custGeom>
              <a:avLst/>
              <a:gdLst/>
              <a:ahLst/>
              <a:cxnLst/>
              <a:rect l="l" t="t" r="r" b="b"/>
              <a:pathLst>
                <a:path w="626" h="875" extrusionOk="0">
                  <a:moveTo>
                    <a:pt x="304" y="1"/>
                  </a:moveTo>
                  <a:cubicBezTo>
                    <a:pt x="179" y="1"/>
                    <a:pt x="54" y="108"/>
                    <a:pt x="18" y="251"/>
                  </a:cubicBezTo>
                  <a:cubicBezTo>
                    <a:pt x="1" y="340"/>
                    <a:pt x="54" y="411"/>
                    <a:pt x="143" y="429"/>
                  </a:cubicBezTo>
                  <a:lnTo>
                    <a:pt x="197" y="429"/>
                  </a:lnTo>
                  <a:cubicBezTo>
                    <a:pt x="143" y="500"/>
                    <a:pt x="125" y="536"/>
                    <a:pt x="108" y="572"/>
                  </a:cubicBezTo>
                  <a:cubicBezTo>
                    <a:pt x="54" y="607"/>
                    <a:pt x="18" y="661"/>
                    <a:pt x="36" y="750"/>
                  </a:cubicBezTo>
                  <a:cubicBezTo>
                    <a:pt x="54" y="804"/>
                    <a:pt x="108" y="839"/>
                    <a:pt x="143" y="857"/>
                  </a:cubicBezTo>
                  <a:cubicBezTo>
                    <a:pt x="161" y="857"/>
                    <a:pt x="179" y="875"/>
                    <a:pt x="286" y="875"/>
                  </a:cubicBezTo>
                  <a:cubicBezTo>
                    <a:pt x="340" y="875"/>
                    <a:pt x="393" y="875"/>
                    <a:pt x="464" y="857"/>
                  </a:cubicBezTo>
                  <a:cubicBezTo>
                    <a:pt x="554" y="857"/>
                    <a:pt x="625" y="786"/>
                    <a:pt x="625" y="697"/>
                  </a:cubicBezTo>
                  <a:cubicBezTo>
                    <a:pt x="625" y="625"/>
                    <a:pt x="572" y="572"/>
                    <a:pt x="500" y="554"/>
                  </a:cubicBezTo>
                  <a:cubicBezTo>
                    <a:pt x="500" y="536"/>
                    <a:pt x="518" y="536"/>
                    <a:pt x="518" y="536"/>
                  </a:cubicBezTo>
                  <a:cubicBezTo>
                    <a:pt x="554" y="482"/>
                    <a:pt x="607" y="393"/>
                    <a:pt x="607" y="304"/>
                  </a:cubicBezTo>
                  <a:cubicBezTo>
                    <a:pt x="607" y="143"/>
                    <a:pt x="464" y="1"/>
                    <a:pt x="304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28" name="Google Shape;928;p32"/>
          <p:cNvGrpSpPr/>
          <p:nvPr/>
        </p:nvGrpSpPr>
        <p:grpSpPr>
          <a:xfrm rot="-796767">
            <a:off x="1979109" y="5273970"/>
            <a:ext cx="622851" cy="620777"/>
            <a:chOff x="1634300" y="3654375"/>
            <a:chExt cx="270350" cy="269450"/>
          </a:xfrm>
        </p:grpSpPr>
        <p:sp>
          <p:nvSpPr>
            <p:cNvPr id="929" name="Google Shape;929;p32"/>
            <p:cNvSpPr/>
            <p:nvPr/>
          </p:nvSpPr>
          <p:spPr>
            <a:xfrm>
              <a:off x="1638325" y="3687850"/>
              <a:ext cx="262300" cy="232425"/>
            </a:xfrm>
            <a:custGeom>
              <a:avLst/>
              <a:gdLst/>
              <a:ahLst/>
              <a:cxnLst/>
              <a:rect l="l" t="t" r="r" b="b"/>
              <a:pathLst>
                <a:path w="10492" h="9297" extrusionOk="0">
                  <a:moveTo>
                    <a:pt x="500" y="0"/>
                  </a:moveTo>
                  <a:cubicBezTo>
                    <a:pt x="214" y="0"/>
                    <a:pt x="0" y="214"/>
                    <a:pt x="0" y="500"/>
                  </a:cubicBezTo>
                  <a:lnTo>
                    <a:pt x="0" y="8779"/>
                  </a:lnTo>
                  <a:cubicBezTo>
                    <a:pt x="0" y="9064"/>
                    <a:pt x="214" y="9296"/>
                    <a:pt x="500" y="9296"/>
                  </a:cubicBezTo>
                  <a:lnTo>
                    <a:pt x="9974" y="9296"/>
                  </a:lnTo>
                  <a:cubicBezTo>
                    <a:pt x="10260" y="9296"/>
                    <a:pt x="10492" y="9064"/>
                    <a:pt x="10492" y="8779"/>
                  </a:cubicBezTo>
                  <a:lnTo>
                    <a:pt x="10492" y="500"/>
                  </a:lnTo>
                  <a:cubicBezTo>
                    <a:pt x="10492" y="214"/>
                    <a:pt x="10260" y="0"/>
                    <a:pt x="9974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930;p32"/>
            <p:cNvSpPr/>
            <p:nvPr/>
          </p:nvSpPr>
          <p:spPr>
            <a:xfrm>
              <a:off x="1638325" y="3791325"/>
              <a:ext cx="262300" cy="64250"/>
            </a:xfrm>
            <a:custGeom>
              <a:avLst/>
              <a:gdLst/>
              <a:ahLst/>
              <a:cxnLst/>
              <a:rect l="l" t="t" r="r" b="b"/>
              <a:pathLst>
                <a:path w="10492" h="2570" extrusionOk="0">
                  <a:moveTo>
                    <a:pt x="0" y="1"/>
                  </a:moveTo>
                  <a:lnTo>
                    <a:pt x="0" y="2570"/>
                  </a:lnTo>
                  <a:lnTo>
                    <a:pt x="10492" y="2570"/>
                  </a:lnTo>
                  <a:lnTo>
                    <a:pt x="10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931;p32"/>
            <p:cNvSpPr/>
            <p:nvPr/>
          </p:nvSpPr>
          <p:spPr>
            <a:xfrm>
              <a:off x="1795325" y="3726650"/>
              <a:ext cx="105750" cy="193625"/>
            </a:xfrm>
            <a:custGeom>
              <a:avLst/>
              <a:gdLst/>
              <a:ahLst/>
              <a:cxnLst/>
              <a:rect l="l" t="t" r="r" b="b"/>
              <a:pathLst>
                <a:path w="4230" h="7745" extrusionOk="0">
                  <a:moveTo>
                    <a:pt x="1" y="0"/>
                  </a:moveTo>
                  <a:lnTo>
                    <a:pt x="1" y="7744"/>
                  </a:lnTo>
                  <a:lnTo>
                    <a:pt x="3730" y="7744"/>
                  </a:lnTo>
                  <a:cubicBezTo>
                    <a:pt x="3997" y="7744"/>
                    <a:pt x="4229" y="7512"/>
                    <a:pt x="4229" y="7227"/>
                  </a:cubicBezTo>
                  <a:lnTo>
                    <a:pt x="4229" y="0"/>
                  </a:ln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1875175" y="3726650"/>
              <a:ext cx="25450" cy="193625"/>
            </a:xfrm>
            <a:custGeom>
              <a:avLst/>
              <a:gdLst/>
              <a:ahLst/>
              <a:cxnLst/>
              <a:rect l="l" t="t" r="r" b="b"/>
              <a:pathLst>
                <a:path w="1018" h="7745" extrusionOk="0">
                  <a:moveTo>
                    <a:pt x="518" y="0"/>
                  </a:moveTo>
                  <a:lnTo>
                    <a:pt x="518" y="7227"/>
                  </a:lnTo>
                  <a:cubicBezTo>
                    <a:pt x="518" y="7512"/>
                    <a:pt x="286" y="7744"/>
                    <a:pt x="1" y="7744"/>
                  </a:cubicBezTo>
                  <a:lnTo>
                    <a:pt x="500" y="7744"/>
                  </a:lnTo>
                  <a:cubicBezTo>
                    <a:pt x="786" y="7744"/>
                    <a:pt x="1018" y="7512"/>
                    <a:pt x="1018" y="7227"/>
                  </a:cubicBezTo>
                  <a:lnTo>
                    <a:pt x="1018" y="0"/>
                  </a:ln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32"/>
            <p:cNvSpPr/>
            <p:nvPr/>
          </p:nvSpPr>
          <p:spPr>
            <a:xfrm>
              <a:off x="1674450" y="3657950"/>
              <a:ext cx="16075" cy="45525"/>
            </a:xfrm>
            <a:custGeom>
              <a:avLst/>
              <a:gdLst/>
              <a:ahLst/>
              <a:cxnLst/>
              <a:rect l="l" t="t" r="r" b="b"/>
              <a:pathLst>
                <a:path w="643" h="1821" extrusionOk="0">
                  <a:moveTo>
                    <a:pt x="304" y="1"/>
                  </a:moveTo>
                  <a:cubicBezTo>
                    <a:pt x="143" y="1"/>
                    <a:pt x="0" y="143"/>
                    <a:pt x="0" y="304"/>
                  </a:cubicBezTo>
                  <a:lnTo>
                    <a:pt x="0" y="1535"/>
                  </a:lnTo>
                  <a:cubicBezTo>
                    <a:pt x="0" y="1696"/>
                    <a:pt x="143" y="1821"/>
                    <a:pt x="304" y="1821"/>
                  </a:cubicBezTo>
                  <a:lnTo>
                    <a:pt x="339" y="1821"/>
                  </a:lnTo>
                  <a:cubicBezTo>
                    <a:pt x="500" y="1821"/>
                    <a:pt x="643" y="1696"/>
                    <a:pt x="643" y="1535"/>
                  </a:cubicBezTo>
                  <a:lnTo>
                    <a:pt x="643" y="304"/>
                  </a:lnTo>
                  <a:cubicBezTo>
                    <a:pt x="643" y="143"/>
                    <a:pt x="500" y="1"/>
                    <a:pt x="339" y="1"/>
                  </a:cubicBezTo>
                  <a:close/>
                </a:path>
              </a:pathLst>
            </a:custGeom>
            <a:solidFill>
              <a:srgbClr val="5C79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1848400" y="3657950"/>
              <a:ext cx="15650" cy="45525"/>
            </a:xfrm>
            <a:custGeom>
              <a:avLst/>
              <a:gdLst/>
              <a:ahLst/>
              <a:cxnLst/>
              <a:rect l="l" t="t" r="r" b="b"/>
              <a:pathLst>
                <a:path w="626" h="1821" extrusionOk="0">
                  <a:moveTo>
                    <a:pt x="286" y="1"/>
                  </a:moveTo>
                  <a:cubicBezTo>
                    <a:pt x="126" y="1"/>
                    <a:pt x="1" y="143"/>
                    <a:pt x="1" y="304"/>
                  </a:cubicBezTo>
                  <a:lnTo>
                    <a:pt x="1" y="1535"/>
                  </a:lnTo>
                  <a:cubicBezTo>
                    <a:pt x="1" y="1696"/>
                    <a:pt x="126" y="1821"/>
                    <a:pt x="286" y="1821"/>
                  </a:cubicBezTo>
                  <a:lnTo>
                    <a:pt x="340" y="1821"/>
                  </a:lnTo>
                  <a:cubicBezTo>
                    <a:pt x="501" y="1821"/>
                    <a:pt x="625" y="1696"/>
                    <a:pt x="625" y="1535"/>
                  </a:cubicBezTo>
                  <a:lnTo>
                    <a:pt x="625" y="304"/>
                  </a:lnTo>
                  <a:cubicBezTo>
                    <a:pt x="625" y="143"/>
                    <a:pt x="501" y="1"/>
                    <a:pt x="340" y="1"/>
                  </a:cubicBezTo>
                  <a:close/>
                </a:path>
              </a:pathLst>
            </a:custGeom>
            <a:solidFill>
              <a:srgbClr val="5C79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935;p32"/>
            <p:cNvSpPr/>
            <p:nvPr/>
          </p:nvSpPr>
          <p:spPr>
            <a:xfrm>
              <a:off x="1659725" y="3739050"/>
              <a:ext cx="27225" cy="36250"/>
            </a:xfrm>
            <a:custGeom>
              <a:avLst/>
              <a:gdLst/>
              <a:ahLst/>
              <a:cxnLst/>
              <a:rect l="l" t="t" r="r" b="b"/>
              <a:pathLst>
                <a:path w="1089" h="1450" extrusionOk="0">
                  <a:moveTo>
                    <a:pt x="536" y="0"/>
                  </a:moveTo>
                  <a:cubicBezTo>
                    <a:pt x="484" y="0"/>
                    <a:pt x="431" y="6"/>
                    <a:pt x="375" y="22"/>
                  </a:cubicBezTo>
                  <a:cubicBezTo>
                    <a:pt x="215" y="75"/>
                    <a:pt x="108" y="200"/>
                    <a:pt x="90" y="361"/>
                  </a:cubicBezTo>
                  <a:cubicBezTo>
                    <a:pt x="54" y="504"/>
                    <a:pt x="125" y="646"/>
                    <a:pt x="250" y="736"/>
                  </a:cubicBezTo>
                  <a:lnTo>
                    <a:pt x="268" y="736"/>
                  </a:lnTo>
                  <a:cubicBezTo>
                    <a:pt x="286" y="753"/>
                    <a:pt x="429" y="825"/>
                    <a:pt x="607" y="878"/>
                  </a:cubicBezTo>
                  <a:cubicBezTo>
                    <a:pt x="643" y="896"/>
                    <a:pt x="768" y="950"/>
                    <a:pt x="750" y="1021"/>
                  </a:cubicBezTo>
                  <a:cubicBezTo>
                    <a:pt x="750" y="1075"/>
                    <a:pt x="679" y="1128"/>
                    <a:pt x="571" y="1128"/>
                  </a:cubicBezTo>
                  <a:cubicBezTo>
                    <a:pt x="464" y="1128"/>
                    <a:pt x="357" y="1092"/>
                    <a:pt x="286" y="1021"/>
                  </a:cubicBezTo>
                  <a:cubicBezTo>
                    <a:pt x="257" y="983"/>
                    <a:pt x="213" y="965"/>
                    <a:pt x="170" y="965"/>
                  </a:cubicBezTo>
                  <a:cubicBezTo>
                    <a:pt x="133" y="965"/>
                    <a:pt x="97" y="978"/>
                    <a:pt x="72" y="1003"/>
                  </a:cubicBezTo>
                  <a:cubicBezTo>
                    <a:pt x="1" y="1057"/>
                    <a:pt x="1" y="1164"/>
                    <a:pt x="54" y="1235"/>
                  </a:cubicBezTo>
                  <a:cubicBezTo>
                    <a:pt x="179" y="1378"/>
                    <a:pt x="375" y="1449"/>
                    <a:pt x="571" y="1449"/>
                  </a:cubicBezTo>
                  <a:cubicBezTo>
                    <a:pt x="821" y="1449"/>
                    <a:pt x="1018" y="1289"/>
                    <a:pt x="1071" y="1075"/>
                  </a:cubicBezTo>
                  <a:cubicBezTo>
                    <a:pt x="1089" y="914"/>
                    <a:pt x="1018" y="700"/>
                    <a:pt x="714" y="593"/>
                  </a:cubicBezTo>
                  <a:cubicBezTo>
                    <a:pt x="589" y="539"/>
                    <a:pt x="464" y="486"/>
                    <a:pt x="411" y="468"/>
                  </a:cubicBezTo>
                  <a:cubicBezTo>
                    <a:pt x="393" y="450"/>
                    <a:pt x="393" y="414"/>
                    <a:pt x="393" y="396"/>
                  </a:cubicBezTo>
                  <a:cubicBezTo>
                    <a:pt x="393" y="379"/>
                    <a:pt x="411" y="343"/>
                    <a:pt x="482" y="325"/>
                  </a:cubicBezTo>
                  <a:cubicBezTo>
                    <a:pt x="507" y="316"/>
                    <a:pt x="533" y="312"/>
                    <a:pt x="557" y="312"/>
                  </a:cubicBezTo>
                  <a:cubicBezTo>
                    <a:pt x="671" y="312"/>
                    <a:pt x="768" y="396"/>
                    <a:pt x="768" y="396"/>
                  </a:cubicBezTo>
                  <a:cubicBezTo>
                    <a:pt x="798" y="419"/>
                    <a:pt x="834" y="429"/>
                    <a:pt x="870" y="429"/>
                  </a:cubicBezTo>
                  <a:cubicBezTo>
                    <a:pt x="919" y="429"/>
                    <a:pt x="969" y="410"/>
                    <a:pt x="1000" y="379"/>
                  </a:cubicBezTo>
                  <a:cubicBezTo>
                    <a:pt x="1053" y="307"/>
                    <a:pt x="1035" y="200"/>
                    <a:pt x="982" y="147"/>
                  </a:cubicBezTo>
                  <a:cubicBezTo>
                    <a:pt x="967" y="147"/>
                    <a:pt x="781" y="0"/>
                    <a:pt x="53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936;p32"/>
            <p:cNvSpPr/>
            <p:nvPr/>
          </p:nvSpPr>
          <p:spPr>
            <a:xfrm>
              <a:off x="1716825" y="3738125"/>
              <a:ext cx="28125" cy="37350"/>
            </a:xfrm>
            <a:custGeom>
              <a:avLst/>
              <a:gdLst/>
              <a:ahLst/>
              <a:cxnLst/>
              <a:rect l="l" t="t" r="r" b="b"/>
              <a:pathLst>
                <a:path w="1125" h="1494" extrusionOk="0">
                  <a:moveTo>
                    <a:pt x="168" y="1"/>
                  </a:moveTo>
                  <a:cubicBezTo>
                    <a:pt x="155" y="1"/>
                    <a:pt x="141" y="2"/>
                    <a:pt x="125" y="5"/>
                  </a:cubicBezTo>
                  <a:cubicBezTo>
                    <a:pt x="54" y="5"/>
                    <a:pt x="0" y="77"/>
                    <a:pt x="0" y="166"/>
                  </a:cubicBezTo>
                  <a:lnTo>
                    <a:pt x="0" y="1308"/>
                  </a:lnTo>
                  <a:cubicBezTo>
                    <a:pt x="0" y="1397"/>
                    <a:pt x="72" y="1468"/>
                    <a:pt x="161" y="1468"/>
                  </a:cubicBezTo>
                  <a:cubicBezTo>
                    <a:pt x="178" y="1486"/>
                    <a:pt x="201" y="1494"/>
                    <a:pt x="224" y="1494"/>
                  </a:cubicBezTo>
                  <a:cubicBezTo>
                    <a:pt x="272" y="1494"/>
                    <a:pt x="322" y="1458"/>
                    <a:pt x="322" y="1397"/>
                  </a:cubicBezTo>
                  <a:lnTo>
                    <a:pt x="322" y="755"/>
                  </a:lnTo>
                  <a:cubicBezTo>
                    <a:pt x="322" y="487"/>
                    <a:pt x="429" y="326"/>
                    <a:pt x="589" y="326"/>
                  </a:cubicBezTo>
                  <a:cubicBezTo>
                    <a:pt x="661" y="326"/>
                    <a:pt x="696" y="362"/>
                    <a:pt x="714" y="380"/>
                  </a:cubicBezTo>
                  <a:cubicBezTo>
                    <a:pt x="785" y="433"/>
                    <a:pt x="803" y="558"/>
                    <a:pt x="803" y="737"/>
                  </a:cubicBezTo>
                  <a:lnTo>
                    <a:pt x="803" y="1308"/>
                  </a:lnTo>
                  <a:cubicBezTo>
                    <a:pt x="803" y="1379"/>
                    <a:pt x="857" y="1451"/>
                    <a:pt x="946" y="1468"/>
                  </a:cubicBezTo>
                  <a:cubicBezTo>
                    <a:pt x="1035" y="1468"/>
                    <a:pt x="1124" y="1397"/>
                    <a:pt x="1124" y="1308"/>
                  </a:cubicBezTo>
                  <a:lnTo>
                    <a:pt x="1124" y="737"/>
                  </a:lnTo>
                  <a:cubicBezTo>
                    <a:pt x="1124" y="469"/>
                    <a:pt x="1071" y="273"/>
                    <a:pt x="946" y="148"/>
                  </a:cubicBezTo>
                  <a:cubicBezTo>
                    <a:pt x="857" y="59"/>
                    <a:pt x="732" y="5"/>
                    <a:pt x="589" y="5"/>
                  </a:cubicBezTo>
                  <a:cubicBezTo>
                    <a:pt x="482" y="5"/>
                    <a:pt x="393" y="41"/>
                    <a:pt x="304" y="94"/>
                  </a:cubicBezTo>
                  <a:cubicBezTo>
                    <a:pt x="274" y="35"/>
                    <a:pt x="232" y="1"/>
                    <a:pt x="16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937;p32"/>
            <p:cNvSpPr/>
            <p:nvPr/>
          </p:nvSpPr>
          <p:spPr>
            <a:xfrm>
              <a:off x="1697200" y="3737725"/>
              <a:ext cx="8050" cy="38850"/>
            </a:xfrm>
            <a:custGeom>
              <a:avLst/>
              <a:gdLst/>
              <a:ahLst/>
              <a:cxnLst/>
              <a:rect l="l" t="t" r="r" b="b"/>
              <a:pathLst>
                <a:path w="322" h="1554" extrusionOk="0">
                  <a:moveTo>
                    <a:pt x="151" y="1"/>
                  </a:moveTo>
                  <a:cubicBezTo>
                    <a:pt x="72" y="1"/>
                    <a:pt x="0" y="68"/>
                    <a:pt x="0" y="164"/>
                  </a:cubicBezTo>
                  <a:lnTo>
                    <a:pt x="0" y="1342"/>
                  </a:lnTo>
                  <a:cubicBezTo>
                    <a:pt x="0" y="1431"/>
                    <a:pt x="72" y="1502"/>
                    <a:pt x="161" y="1502"/>
                  </a:cubicBezTo>
                  <a:cubicBezTo>
                    <a:pt x="175" y="1538"/>
                    <a:pt x="204" y="1554"/>
                    <a:pt x="234" y="1554"/>
                  </a:cubicBezTo>
                  <a:cubicBezTo>
                    <a:pt x="277" y="1554"/>
                    <a:pt x="321" y="1520"/>
                    <a:pt x="321" y="1467"/>
                  </a:cubicBezTo>
                  <a:lnTo>
                    <a:pt x="321" y="164"/>
                  </a:lnTo>
                  <a:cubicBezTo>
                    <a:pt x="321" y="75"/>
                    <a:pt x="268" y="3"/>
                    <a:pt x="179" y="3"/>
                  </a:cubicBezTo>
                  <a:cubicBezTo>
                    <a:pt x="170" y="2"/>
                    <a:pt x="160" y="1"/>
                    <a:pt x="15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32"/>
            <p:cNvSpPr/>
            <p:nvPr/>
          </p:nvSpPr>
          <p:spPr>
            <a:xfrm>
              <a:off x="1660175" y="3805150"/>
              <a:ext cx="32150" cy="37500"/>
            </a:xfrm>
            <a:custGeom>
              <a:avLst/>
              <a:gdLst/>
              <a:ahLst/>
              <a:cxnLst/>
              <a:rect l="l" t="t" r="r" b="b"/>
              <a:pathLst>
                <a:path w="1286" h="1500" extrusionOk="0">
                  <a:moveTo>
                    <a:pt x="732" y="1"/>
                  </a:moveTo>
                  <a:cubicBezTo>
                    <a:pt x="322" y="1"/>
                    <a:pt x="0" y="340"/>
                    <a:pt x="0" y="750"/>
                  </a:cubicBezTo>
                  <a:cubicBezTo>
                    <a:pt x="0" y="1160"/>
                    <a:pt x="322" y="1499"/>
                    <a:pt x="732" y="1499"/>
                  </a:cubicBezTo>
                  <a:cubicBezTo>
                    <a:pt x="910" y="1499"/>
                    <a:pt x="1053" y="1428"/>
                    <a:pt x="1160" y="1339"/>
                  </a:cubicBezTo>
                  <a:cubicBezTo>
                    <a:pt x="1196" y="1321"/>
                    <a:pt x="1214" y="1285"/>
                    <a:pt x="1232" y="1267"/>
                  </a:cubicBezTo>
                  <a:cubicBezTo>
                    <a:pt x="1285" y="1196"/>
                    <a:pt x="1285" y="1107"/>
                    <a:pt x="1214" y="1053"/>
                  </a:cubicBezTo>
                  <a:cubicBezTo>
                    <a:pt x="1182" y="1022"/>
                    <a:pt x="1148" y="1008"/>
                    <a:pt x="1113" y="1008"/>
                  </a:cubicBezTo>
                  <a:cubicBezTo>
                    <a:pt x="1067" y="1008"/>
                    <a:pt x="1022" y="1031"/>
                    <a:pt x="982" y="1071"/>
                  </a:cubicBezTo>
                  <a:cubicBezTo>
                    <a:pt x="982" y="1071"/>
                    <a:pt x="964" y="1089"/>
                    <a:pt x="964" y="1089"/>
                  </a:cubicBezTo>
                  <a:cubicBezTo>
                    <a:pt x="892" y="1143"/>
                    <a:pt x="821" y="1178"/>
                    <a:pt x="732" y="1178"/>
                  </a:cubicBezTo>
                  <a:cubicBezTo>
                    <a:pt x="500" y="1178"/>
                    <a:pt x="322" y="982"/>
                    <a:pt x="322" y="750"/>
                  </a:cubicBezTo>
                  <a:cubicBezTo>
                    <a:pt x="322" y="518"/>
                    <a:pt x="500" y="322"/>
                    <a:pt x="732" y="322"/>
                  </a:cubicBezTo>
                  <a:cubicBezTo>
                    <a:pt x="821" y="322"/>
                    <a:pt x="910" y="340"/>
                    <a:pt x="982" y="393"/>
                  </a:cubicBezTo>
                  <a:cubicBezTo>
                    <a:pt x="1010" y="414"/>
                    <a:pt x="1041" y="424"/>
                    <a:pt x="1071" y="424"/>
                  </a:cubicBezTo>
                  <a:cubicBezTo>
                    <a:pt x="1118" y="424"/>
                    <a:pt x="1163" y="401"/>
                    <a:pt x="1196" y="358"/>
                  </a:cubicBezTo>
                  <a:cubicBezTo>
                    <a:pt x="1249" y="268"/>
                    <a:pt x="1232" y="179"/>
                    <a:pt x="1160" y="126"/>
                  </a:cubicBezTo>
                  <a:cubicBezTo>
                    <a:pt x="1035" y="54"/>
                    <a:pt x="892" y="1"/>
                    <a:pt x="732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32"/>
            <p:cNvSpPr/>
            <p:nvPr/>
          </p:nvSpPr>
          <p:spPr>
            <a:xfrm>
              <a:off x="1745375" y="3805350"/>
              <a:ext cx="27675" cy="36850"/>
            </a:xfrm>
            <a:custGeom>
              <a:avLst/>
              <a:gdLst/>
              <a:ahLst/>
              <a:cxnLst/>
              <a:rect l="l" t="t" r="r" b="b"/>
              <a:pathLst>
                <a:path w="1107" h="1474" extrusionOk="0">
                  <a:moveTo>
                    <a:pt x="567" y="0"/>
                  </a:moveTo>
                  <a:cubicBezTo>
                    <a:pt x="511" y="0"/>
                    <a:pt x="453" y="8"/>
                    <a:pt x="393" y="28"/>
                  </a:cubicBezTo>
                  <a:cubicBezTo>
                    <a:pt x="232" y="82"/>
                    <a:pt x="107" y="207"/>
                    <a:pt x="90" y="367"/>
                  </a:cubicBezTo>
                  <a:cubicBezTo>
                    <a:pt x="72" y="510"/>
                    <a:pt x="125" y="653"/>
                    <a:pt x="250" y="742"/>
                  </a:cubicBezTo>
                  <a:cubicBezTo>
                    <a:pt x="268" y="742"/>
                    <a:pt x="268" y="760"/>
                    <a:pt x="286" y="760"/>
                  </a:cubicBezTo>
                  <a:cubicBezTo>
                    <a:pt x="286" y="760"/>
                    <a:pt x="446" y="831"/>
                    <a:pt x="625" y="903"/>
                  </a:cubicBezTo>
                  <a:cubicBezTo>
                    <a:pt x="660" y="903"/>
                    <a:pt x="785" y="956"/>
                    <a:pt x="768" y="1045"/>
                  </a:cubicBezTo>
                  <a:cubicBezTo>
                    <a:pt x="768" y="1099"/>
                    <a:pt x="678" y="1170"/>
                    <a:pt x="589" y="1170"/>
                  </a:cubicBezTo>
                  <a:cubicBezTo>
                    <a:pt x="464" y="1170"/>
                    <a:pt x="357" y="1117"/>
                    <a:pt x="286" y="1045"/>
                  </a:cubicBezTo>
                  <a:cubicBezTo>
                    <a:pt x="257" y="1007"/>
                    <a:pt x="213" y="989"/>
                    <a:pt x="170" y="989"/>
                  </a:cubicBezTo>
                  <a:cubicBezTo>
                    <a:pt x="133" y="989"/>
                    <a:pt x="97" y="1003"/>
                    <a:pt x="72" y="1028"/>
                  </a:cubicBezTo>
                  <a:cubicBezTo>
                    <a:pt x="0" y="1081"/>
                    <a:pt x="0" y="1188"/>
                    <a:pt x="54" y="1259"/>
                  </a:cubicBezTo>
                  <a:cubicBezTo>
                    <a:pt x="179" y="1402"/>
                    <a:pt x="375" y="1474"/>
                    <a:pt x="589" y="1474"/>
                  </a:cubicBezTo>
                  <a:cubicBezTo>
                    <a:pt x="839" y="1474"/>
                    <a:pt x="1035" y="1313"/>
                    <a:pt x="1089" y="1099"/>
                  </a:cubicBezTo>
                  <a:cubicBezTo>
                    <a:pt x="1107" y="920"/>
                    <a:pt x="1035" y="706"/>
                    <a:pt x="732" y="599"/>
                  </a:cubicBezTo>
                  <a:cubicBezTo>
                    <a:pt x="589" y="546"/>
                    <a:pt x="464" y="492"/>
                    <a:pt x="429" y="474"/>
                  </a:cubicBezTo>
                  <a:cubicBezTo>
                    <a:pt x="393" y="457"/>
                    <a:pt x="393" y="421"/>
                    <a:pt x="393" y="403"/>
                  </a:cubicBezTo>
                  <a:cubicBezTo>
                    <a:pt x="411" y="385"/>
                    <a:pt x="411" y="350"/>
                    <a:pt x="482" y="332"/>
                  </a:cubicBezTo>
                  <a:cubicBezTo>
                    <a:pt x="510" y="322"/>
                    <a:pt x="538" y="318"/>
                    <a:pt x="565" y="318"/>
                  </a:cubicBezTo>
                  <a:cubicBezTo>
                    <a:pt x="689" y="318"/>
                    <a:pt x="785" y="403"/>
                    <a:pt x="785" y="403"/>
                  </a:cubicBezTo>
                  <a:cubicBezTo>
                    <a:pt x="815" y="425"/>
                    <a:pt x="851" y="435"/>
                    <a:pt x="887" y="435"/>
                  </a:cubicBezTo>
                  <a:cubicBezTo>
                    <a:pt x="937" y="435"/>
                    <a:pt x="986" y="416"/>
                    <a:pt x="1017" y="385"/>
                  </a:cubicBezTo>
                  <a:cubicBezTo>
                    <a:pt x="1071" y="314"/>
                    <a:pt x="1053" y="207"/>
                    <a:pt x="999" y="153"/>
                  </a:cubicBezTo>
                  <a:cubicBezTo>
                    <a:pt x="985" y="153"/>
                    <a:pt x="806" y="0"/>
                    <a:pt x="56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1699875" y="3805150"/>
              <a:ext cx="37500" cy="37500"/>
            </a:xfrm>
            <a:custGeom>
              <a:avLst/>
              <a:gdLst/>
              <a:ahLst/>
              <a:cxnLst/>
              <a:rect l="l" t="t" r="r" b="b"/>
              <a:pathLst>
                <a:path w="1500" h="1500" extrusionOk="0">
                  <a:moveTo>
                    <a:pt x="750" y="322"/>
                  </a:moveTo>
                  <a:cubicBezTo>
                    <a:pt x="982" y="322"/>
                    <a:pt x="1178" y="518"/>
                    <a:pt x="1178" y="750"/>
                  </a:cubicBezTo>
                  <a:cubicBezTo>
                    <a:pt x="1178" y="982"/>
                    <a:pt x="982" y="1178"/>
                    <a:pt x="750" y="1178"/>
                  </a:cubicBezTo>
                  <a:cubicBezTo>
                    <a:pt x="518" y="1178"/>
                    <a:pt x="322" y="982"/>
                    <a:pt x="322" y="750"/>
                  </a:cubicBezTo>
                  <a:cubicBezTo>
                    <a:pt x="322" y="518"/>
                    <a:pt x="518" y="322"/>
                    <a:pt x="750" y="322"/>
                  </a:cubicBezTo>
                  <a:close/>
                  <a:moveTo>
                    <a:pt x="750" y="1"/>
                  </a:moveTo>
                  <a:cubicBezTo>
                    <a:pt x="339" y="1"/>
                    <a:pt x="0" y="340"/>
                    <a:pt x="0" y="750"/>
                  </a:cubicBezTo>
                  <a:cubicBezTo>
                    <a:pt x="0" y="1160"/>
                    <a:pt x="339" y="1499"/>
                    <a:pt x="750" y="1499"/>
                  </a:cubicBezTo>
                  <a:cubicBezTo>
                    <a:pt x="1160" y="1499"/>
                    <a:pt x="1499" y="1160"/>
                    <a:pt x="1499" y="750"/>
                  </a:cubicBezTo>
                  <a:cubicBezTo>
                    <a:pt x="1499" y="340"/>
                    <a:pt x="1160" y="1"/>
                    <a:pt x="750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32"/>
            <p:cNvSpPr/>
            <p:nvPr/>
          </p:nvSpPr>
          <p:spPr>
            <a:xfrm>
              <a:off x="1659725" y="3870200"/>
              <a:ext cx="21000" cy="38975"/>
            </a:xfrm>
            <a:custGeom>
              <a:avLst/>
              <a:gdLst/>
              <a:ahLst/>
              <a:cxnLst/>
              <a:rect l="l" t="t" r="r" b="b"/>
              <a:pathLst>
                <a:path w="840" h="1559" extrusionOk="0">
                  <a:moveTo>
                    <a:pt x="401" y="1"/>
                  </a:moveTo>
                  <a:cubicBezTo>
                    <a:pt x="322" y="1"/>
                    <a:pt x="250" y="68"/>
                    <a:pt x="250" y="164"/>
                  </a:cubicBezTo>
                  <a:lnTo>
                    <a:pt x="250" y="450"/>
                  </a:lnTo>
                  <a:lnTo>
                    <a:pt x="161" y="450"/>
                  </a:lnTo>
                  <a:cubicBezTo>
                    <a:pt x="90" y="450"/>
                    <a:pt x="18" y="503"/>
                    <a:pt x="1" y="592"/>
                  </a:cubicBezTo>
                  <a:cubicBezTo>
                    <a:pt x="1" y="682"/>
                    <a:pt x="72" y="771"/>
                    <a:pt x="161" y="771"/>
                  </a:cubicBezTo>
                  <a:lnTo>
                    <a:pt x="250" y="771"/>
                  </a:lnTo>
                  <a:lnTo>
                    <a:pt x="250" y="1395"/>
                  </a:lnTo>
                  <a:cubicBezTo>
                    <a:pt x="250" y="1485"/>
                    <a:pt x="322" y="1556"/>
                    <a:pt x="393" y="1556"/>
                  </a:cubicBezTo>
                  <a:cubicBezTo>
                    <a:pt x="402" y="1558"/>
                    <a:pt x="411" y="1559"/>
                    <a:pt x="421" y="1559"/>
                  </a:cubicBezTo>
                  <a:cubicBezTo>
                    <a:pt x="500" y="1559"/>
                    <a:pt x="571" y="1491"/>
                    <a:pt x="571" y="1395"/>
                  </a:cubicBezTo>
                  <a:lnTo>
                    <a:pt x="571" y="771"/>
                  </a:lnTo>
                  <a:lnTo>
                    <a:pt x="661" y="771"/>
                  </a:lnTo>
                  <a:cubicBezTo>
                    <a:pt x="768" y="771"/>
                    <a:pt x="839" y="682"/>
                    <a:pt x="821" y="592"/>
                  </a:cubicBezTo>
                  <a:cubicBezTo>
                    <a:pt x="821" y="503"/>
                    <a:pt x="750" y="450"/>
                    <a:pt x="661" y="450"/>
                  </a:cubicBezTo>
                  <a:lnTo>
                    <a:pt x="571" y="450"/>
                  </a:lnTo>
                  <a:lnTo>
                    <a:pt x="571" y="164"/>
                  </a:lnTo>
                  <a:cubicBezTo>
                    <a:pt x="571" y="75"/>
                    <a:pt x="518" y="4"/>
                    <a:pt x="429" y="4"/>
                  </a:cubicBezTo>
                  <a:cubicBezTo>
                    <a:pt x="420" y="2"/>
                    <a:pt x="410" y="1"/>
                    <a:pt x="401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32"/>
            <p:cNvSpPr/>
            <p:nvPr/>
          </p:nvSpPr>
          <p:spPr>
            <a:xfrm>
              <a:off x="1732000" y="3871500"/>
              <a:ext cx="29000" cy="37225"/>
            </a:xfrm>
            <a:custGeom>
              <a:avLst/>
              <a:gdLst/>
              <a:ahLst/>
              <a:cxnLst/>
              <a:rect l="l" t="t" r="r" b="b"/>
              <a:pathLst>
                <a:path w="1160" h="1489" extrusionOk="0">
                  <a:moveTo>
                    <a:pt x="169" y="1"/>
                  </a:moveTo>
                  <a:cubicBezTo>
                    <a:pt x="155" y="1"/>
                    <a:pt x="140" y="2"/>
                    <a:pt x="125" y="5"/>
                  </a:cubicBezTo>
                  <a:cubicBezTo>
                    <a:pt x="54" y="23"/>
                    <a:pt x="0" y="94"/>
                    <a:pt x="0" y="166"/>
                  </a:cubicBezTo>
                  <a:lnTo>
                    <a:pt x="0" y="1326"/>
                  </a:lnTo>
                  <a:cubicBezTo>
                    <a:pt x="0" y="1415"/>
                    <a:pt x="71" y="1486"/>
                    <a:pt x="143" y="1486"/>
                  </a:cubicBezTo>
                  <a:cubicBezTo>
                    <a:pt x="152" y="1488"/>
                    <a:pt x="161" y="1489"/>
                    <a:pt x="171" y="1489"/>
                  </a:cubicBezTo>
                  <a:cubicBezTo>
                    <a:pt x="250" y="1489"/>
                    <a:pt x="321" y="1423"/>
                    <a:pt x="321" y="1343"/>
                  </a:cubicBezTo>
                  <a:lnTo>
                    <a:pt x="321" y="772"/>
                  </a:lnTo>
                  <a:cubicBezTo>
                    <a:pt x="321" y="505"/>
                    <a:pt x="428" y="326"/>
                    <a:pt x="607" y="326"/>
                  </a:cubicBezTo>
                  <a:cubicBezTo>
                    <a:pt x="678" y="326"/>
                    <a:pt x="732" y="362"/>
                    <a:pt x="749" y="380"/>
                  </a:cubicBezTo>
                  <a:cubicBezTo>
                    <a:pt x="803" y="433"/>
                    <a:pt x="839" y="576"/>
                    <a:pt x="821" y="737"/>
                  </a:cubicBezTo>
                  <a:lnTo>
                    <a:pt x="821" y="755"/>
                  </a:lnTo>
                  <a:lnTo>
                    <a:pt x="821" y="1326"/>
                  </a:lnTo>
                  <a:cubicBezTo>
                    <a:pt x="821" y="1415"/>
                    <a:pt x="892" y="1486"/>
                    <a:pt x="964" y="1486"/>
                  </a:cubicBezTo>
                  <a:cubicBezTo>
                    <a:pt x="975" y="1488"/>
                    <a:pt x="985" y="1489"/>
                    <a:pt x="995" y="1489"/>
                  </a:cubicBezTo>
                  <a:cubicBezTo>
                    <a:pt x="1085" y="1489"/>
                    <a:pt x="1142" y="1422"/>
                    <a:pt x="1142" y="1326"/>
                  </a:cubicBezTo>
                  <a:lnTo>
                    <a:pt x="1142" y="755"/>
                  </a:lnTo>
                  <a:cubicBezTo>
                    <a:pt x="1160" y="487"/>
                    <a:pt x="1088" y="291"/>
                    <a:pt x="964" y="148"/>
                  </a:cubicBezTo>
                  <a:cubicBezTo>
                    <a:pt x="874" y="59"/>
                    <a:pt x="749" y="5"/>
                    <a:pt x="607" y="5"/>
                  </a:cubicBezTo>
                  <a:cubicBezTo>
                    <a:pt x="500" y="5"/>
                    <a:pt x="393" y="41"/>
                    <a:pt x="303" y="94"/>
                  </a:cubicBezTo>
                  <a:cubicBezTo>
                    <a:pt x="289" y="35"/>
                    <a:pt x="237" y="1"/>
                    <a:pt x="16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1681125" y="3871175"/>
              <a:ext cx="39725" cy="37850"/>
            </a:xfrm>
            <a:custGeom>
              <a:avLst/>
              <a:gdLst/>
              <a:ahLst/>
              <a:cxnLst/>
              <a:rect l="l" t="t" r="r" b="b"/>
              <a:pathLst>
                <a:path w="1589" h="1514" extrusionOk="0">
                  <a:moveTo>
                    <a:pt x="911" y="393"/>
                  </a:moveTo>
                  <a:cubicBezTo>
                    <a:pt x="1125" y="393"/>
                    <a:pt x="1286" y="553"/>
                    <a:pt x="1286" y="768"/>
                  </a:cubicBezTo>
                  <a:cubicBezTo>
                    <a:pt x="1286" y="964"/>
                    <a:pt x="1125" y="1124"/>
                    <a:pt x="911" y="1124"/>
                  </a:cubicBezTo>
                  <a:cubicBezTo>
                    <a:pt x="715" y="1124"/>
                    <a:pt x="554" y="964"/>
                    <a:pt x="554" y="768"/>
                  </a:cubicBezTo>
                  <a:cubicBezTo>
                    <a:pt x="554" y="553"/>
                    <a:pt x="715" y="393"/>
                    <a:pt x="911" y="393"/>
                  </a:cubicBezTo>
                  <a:close/>
                  <a:moveTo>
                    <a:pt x="1446" y="0"/>
                  </a:moveTo>
                  <a:cubicBezTo>
                    <a:pt x="1357" y="0"/>
                    <a:pt x="1286" y="72"/>
                    <a:pt x="1286" y="161"/>
                  </a:cubicBezTo>
                  <a:lnTo>
                    <a:pt x="1286" y="179"/>
                  </a:lnTo>
                  <a:cubicBezTo>
                    <a:pt x="1178" y="113"/>
                    <a:pt x="1051" y="73"/>
                    <a:pt x="916" y="73"/>
                  </a:cubicBezTo>
                  <a:cubicBezTo>
                    <a:pt x="760" y="73"/>
                    <a:pt x="592" y="126"/>
                    <a:pt x="429" y="250"/>
                  </a:cubicBezTo>
                  <a:cubicBezTo>
                    <a:pt x="429" y="250"/>
                    <a:pt x="411" y="268"/>
                    <a:pt x="394" y="286"/>
                  </a:cubicBezTo>
                  <a:cubicBezTo>
                    <a:pt x="1" y="839"/>
                    <a:pt x="394" y="1446"/>
                    <a:pt x="911" y="1446"/>
                  </a:cubicBezTo>
                  <a:cubicBezTo>
                    <a:pt x="1054" y="1446"/>
                    <a:pt x="1179" y="1410"/>
                    <a:pt x="1286" y="1339"/>
                  </a:cubicBezTo>
                  <a:lnTo>
                    <a:pt x="1286" y="1410"/>
                  </a:lnTo>
                  <a:cubicBezTo>
                    <a:pt x="1286" y="1428"/>
                    <a:pt x="1286" y="1428"/>
                    <a:pt x="1286" y="1446"/>
                  </a:cubicBezTo>
                  <a:cubicBezTo>
                    <a:pt x="1334" y="1494"/>
                    <a:pt x="1384" y="1514"/>
                    <a:pt x="1430" y="1514"/>
                  </a:cubicBezTo>
                  <a:cubicBezTo>
                    <a:pt x="1519" y="1514"/>
                    <a:pt x="1589" y="1439"/>
                    <a:pt x="1589" y="1356"/>
                  </a:cubicBezTo>
                  <a:lnTo>
                    <a:pt x="1589" y="161"/>
                  </a:lnTo>
                  <a:cubicBezTo>
                    <a:pt x="1589" y="72"/>
                    <a:pt x="1518" y="0"/>
                    <a:pt x="1446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1817175" y="3799300"/>
              <a:ext cx="66950" cy="49150"/>
            </a:xfrm>
            <a:custGeom>
              <a:avLst/>
              <a:gdLst/>
              <a:ahLst/>
              <a:cxnLst/>
              <a:rect l="l" t="t" r="r" b="b"/>
              <a:pathLst>
                <a:path w="2678" h="1966" extrusionOk="0">
                  <a:moveTo>
                    <a:pt x="879" y="1"/>
                  </a:moveTo>
                  <a:cubicBezTo>
                    <a:pt x="860" y="1"/>
                    <a:pt x="841" y="1"/>
                    <a:pt x="822" y="3"/>
                  </a:cubicBezTo>
                  <a:cubicBezTo>
                    <a:pt x="608" y="3"/>
                    <a:pt x="411" y="110"/>
                    <a:pt x="251" y="288"/>
                  </a:cubicBezTo>
                  <a:cubicBezTo>
                    <a:pt x="144" y="413"/>
                    <a:pt x="1" y="645"/>
                    <a:pt x="1" y="1002"/>
                  </a:cubicBezTo>
                  <a:cubicBezTo>
                    <a:pt x="1" y="1573"/>
                    <a:pt x="358" y="1965"/>
                    <a:pt x="875" y="1965"/>
                  </a:cubicBezTo>
                  <a:cubicBezTo>
                    <a:pt x="1303" y="1965"/>
                    <a:pt x="1553" y="1609"/>
                    <a:pt x="1589" y="1573"/>
                  </a:cubicBezTo>
                  <a:lnTo>
                    <a:pt x="1750" y="1341"/>
                  </a:lnTo>
                  <a:cubicBezTo>
                    <a:pt x="1857" y="1537"/>
                    <a:pt x="1928" y="1698"/>
                    <a:pt x="1946" y="1716"/>
                  </a:cubicBezTo>
                  <a:cubicBezTo>
                    <a:pt x="1982" y="1805"/>
                    <a:pt x="2106" y="1965"/>
                    <a:pt x="2303" y="1965"/>
                  </a:cubicBezTo>
                  <a:cubicBezTo>
                    <a:pt x="2499" y="1965"/>
                    <a:pt x="2642" y="1787"/>
                    <a:pt x="2660" y="1555"/>
                  </a:cubicBezTo>
                  <a:cubicBezTo>
                    <a:pt x="2677" y="1466"/>
                    <a:pt x="2606" y="1394"/>
                    <a:pt x="2517" y="1377"/>
                  </a:cubicBezTo>
                  <a:cubicBezTo>
                    <a:pt x="2428" y="1377"/>
                    <a:pt x="2356" y="1448"/>
                    <a:pt x="2356" y="1537"/>
                  </a:cubicBezTo>
                  <a:cubicBezTo>
                    <a:pt x="2338" y="1609"/>
                    <a:pt x="2321" y="1644"/>
                    <a:pt x="2303" y="1644"/>
                  </a:cubicBezTo>
                  <a:cubicBezTo>
                    <a:pt x="2267" y="1644"/>
                    <a:pt x="2231" y="1591"/>
                    <a:pt x="2231" y="1591"/>
                  </a:cubicBezTo>
                  <a:cubicBezTo>
                    <a:pt x="2231" y="1573"/>
                    <a:pt x="2106" y="1323"/>
                    <a:pt x="1964" y="1055"/>
                  </a:cubicBezTo>
                  <a:lnTo>
                    <a:pt x="2392" y="502"/>
                  </a:lnTo>
                  <a:cubicBezTo>
                    <a:pt x="2445" y="431"/>
                    <a:pt x="2428" y="324"/>
                    <a:pt x="2356" y="288"/>
                  </a:cubicBezTo>
                  <a:cubicBezTo>
                    <a:pt x="2323" y="263"/>
                    <a:pt x="2282" y="250"/>
                    <a:pt x="2243" y="250"/>
                  </a:cubicBezTo>
                  <a:cubicBezTo>
                    <a:pt x="2197" y="250"/>
                    <a:pt x="2153" y="268"/>
                    <a:pt x="2124" y="306"/>
                  </a:cubicBezTo>
                  <a:lnTo>
                    <a:pt x="1321" y="1394"/>
                  </a:lnTo>
                  <a:cubicBezTo>
                    <a:pt x="1321" y="1394"/>
                    <a:pt x="1143" y="1644"/>
                    <a:pt x="875" y="1644"/>
                  </a:cubicBezTo>
                  <a:cubicBezTo>
                    <a:pt x="465" y="1644"/>
                    <a:pt x="304" y="1305"/>
                    <a:pt x="304" y="1002"/>
                  </a:cubicBezTo>
                  <a:cubicBezTo>
                    <a:pt x="304" y="538"/>
                    <a:pt x="625" y="324"/>
                    <a:pt x="822" y="306"/>
                  </a:cubicBezTo>
                  <a:cubicBezTo>
                    <a:pt x="1000" y="306"/>
                    <a:pt x="1143" y="377"/>
                    <a:pt x="1268" y="502"/>
                  </a:cubicBezTo>
                  <a:cubicBezTo>
                    <a:pt x="1296" y="541"/>
                    <a:pt x="1335" y="558"/>
                    <a:pt x="1376" y="558"/>
                  </a:cubicBezTo>
                  <a:cubicBezTo>
                    <a:pt x="1412" y="558"/>
                    <a:pt x="1449" y="545"/>
                    <a:pt x="1482" y="520"/>
                  </a:cubicBezTo>
                  <a:cubicBezTo>
                    <a:pt x="1553" y="467"/>
                    <a:pt x="1553" y="360"/>
                    <a:pt x="1500" y="288"/>
                  </a:cubicBezTo>
                  <a:cubicBezTo>
                    <a:pt x="1334" y="106"/>
                    <a:pt x="1123" y="1"/>
                    <a:pt x="87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32"/>
            <p:cNvSpPr/>
            <p:nvPr/>
          </p:nvSpPr>
          <p:spPr>
            <a:xfrm>
              <a:off x="1730650" y="3703000"/>
              <a:ext cx="85225" cy="8050"/>
            </a:xfrm>
            <a:custGeom>
              <a:avLst/>
              <a:gdLst/>
              <a:ahLst/>
              <a:cxnLst/>
              <a:rect l="l" t="t" r="r" b="b"/>
              <a:pathLst>
                <a:path w="3409" h="322" extrusionOk="0">
                  <a:moveTo>
                    <a:pt x="179" y="1"/>
                  </a:moveTo>
                  <a:cubicBezTo>
                    <a:pt x="90" y="1"/>
                    <a:pt x="18" y="54"/>
                    <a:pt x="1" y="143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3230" y="322"/>
                  </a:lnTo>
                  <a:cubicBezTo>
                    <a:pt x="3337" y="322"/>
                    <a:pt x="3408" y="233"/>
                    <a:pt x="3391" y="143"/>
                  </a:cubicBezTo>
                  <a:cubicBezTo>
                    <a:pt x="3391" y="54"/>
                    <a:pt x="3319" y="1"/>
                    <a:pt x="3230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946;p32"/>
            <p:cNvSpPr/>
            <p:nvPr/>
          </p:nvSpPr>
          <p:spPr>
            <a:xfrm>
              <a:off x="1634300" y="3654375"/>
              <a:ext cx="270350" cy="269450"/>
            </a:xfrm>
            <a:custGeom>
              <a:avLst/>
              <a:gdLst/>
              <a:ahLst/>
              <a:cxnLst/>
              <a:rect l="l" t="t" r="r" b="b"/>
              <a:pathLst>
                <a:path w="10814" h="10778" extrusionOk="0">
                  <a:moveTo>
                    <a:pt x="1963" y="322"/>
                  </a:moveTo>
                  <a:cubicBezTo>
                    <a:pt x="2035" y="322"/>
                    <a:pt x="2088" y="376"/>
                    <a:pt x="2088" y="465"/>
                  </a:cubicBezTo>
                  <a:lnTo>
                    <a:pt x="2088" y="1678"/>
                  </a:lnTo>
                  <a:cubicBezTo>
                    <a:pt x="2088" y="1749"/>
                    <a:pt x="2035" y="1821"/>
                    <a:pt x="1963" y="1821"/>
                  </a:cubicBezTo>
                  <a:lnTo>
                    <a:pt x="1910" y="1821"/>
                  </a:lnTo>
                  <a:cubicBezTo>
                    <a:pt x="1838" y="1821"/>
                    <a:pt x="1785" y="1749"/>
                    <a:pt x="1785" y="1678"/>
                  </a:cubicBezTo>
                  <a:lnTo>
                    <a:pt x="1785" y="1339"/>
                  </a:lnTo>
                  <a:lnTo>
                    <a:pt x="1785" y="465"/>
                  </a:lnTo>
                  <a:cubicBezTo>
                    <a:pt x="1785" y="376"/>
                    <a:pt x="1838" y="322"/>
                    <a:pt x="1910" y="322"/>
                  </a:cubicBezTo>
                  <a:close/>
                  <a:moveTo>
                    <a:pt x="8886" y="322"/>
                  </a:moveTo>
                  <a:cubicBezTo>
                    <a:pt x="8957" y="322"/>
                    <a:pt x="9029" y="376"/>
                    <a:pt x="9029" y="465"/>
                  </a:cubicBezTo>
                  <a:lnTo>
                    <a:pt x="9029" y="1678"/>
                  </a:lnTo>
                  <a:cubicBezTo>
                    <a:pt x="9029" y="1749"/>
                    <a:pt x="8957" y="1821"/>
                    <a:pt x="8886" y="1821"/>
                  </a:cubicBezTo>
                  <a:lnTo>
                    <a:pt x="8850" y="1821"/>
                  </a:lnTo>
                  <a:cubicBezTo>
                    <a:pt x="8779" y="1821"/>
                    <a:pt x="8708" y="1749"/>
                    <a:pt x="8708" y="1678"/>
                  </a:cubicBezTo>
                  <a:lnTo>
                    <a:pt x="8708" y="465"/>
                  </a:lnTo>
                  <a:cubicBezTo>
                    <a:pt x="8708" y="376"/>
                    <a:pt x="8779" y="322"/>
                    <a:pt x="8850" y="322"/>
                  </a:cubicBezTo>
                  <a:close/>
                  <a:moveTo>
                    <a:pt x="6281" y="3052"/>
                  </a:moveTo>
                  <a:lnTo>
                    <a:pt x="6281" y="5300"/>
                  </a:lnTo>
                  <a:lnTo>
                    <a:pt x="322" y="5300"/>
                  </a:lnTo>
                  <a:lnTo>
                    <a:pt x="322" y="3052"/>
                  </a:lnTo>
                  <a:close/>
                  <a:moveTo>
                    <a:pt x="6281" y="5621"/>
                  </a:moveTo>
                  <a:lnTo>
                    <a:pt x="6281" y="7887"/>
                  </a:lnTo>
                  <a:lnTo>
                    <a:pt x="322" y="7887"/>
                  </a:lnTo>
                  <a:lnTo>
                    <a:pt x="322" y="5621"/>
                  </a:lnTo>
                  <a:close/>
                  <a:moveTo>
                    <a:pt x="10510" y="3052"/>
                  </a:moveTo>
                  <a:lnTo>
                    <a:pt x="10510" y="5461"/>
                  </a:lnTo>
                  <a:lnTo>
                    <a:pt x="10510" y="8048"/>
                  </a:lnTo>
                  <a:lnTo>
                    <a:pt x="10510" y="10118"/>
                  </a:lnTo>
                  <a:cubicBezTo>
                    <a:pt x="10510" y="10225"/>
                    <a:pt x="10456" y="10314"/>
                    <a:pt x="10367" y="10385"/>
                  </a:cubicBezTo>
                  <a:cubicBezTo>
                    <a:pt x="10314" y="10421"/>
                    <a:pt x="10242" y="10457"/>
                    <a:pt x="10153" y="10457"/>
                  </a:cubicBezTo>
                  <a:lnTo>
                    <a:pt x="6602" y="10457"/>
                  </a:lnTo>
                  <a:lnTo>
                    <a:pt x="6602" y="10082"/>
                  </a:lnTo>
                  <a:cubicBezTo>
                    <a:pt x="6602" y="9993"/>
                    <a:pt x="6531" y="9921"/>
                    <a:pt x="6460" y="9921"/>
                  </a:cubicBezTo>
                  <a:cubicBezTo>
                    <a:pt x="6448" y="9920"/>
                    <a:pt x="6438" y="9919"/>
                    <a:pt x="6428" y="9919"/>
                  </a:cubicBezTo>
                  <a:cubicBezTo>
                    <a:pt x="6339" y="9919"/>
                    <a:pt x="6281" y="9986"/>
                    <a:pt x="6281" y="10082"/>
                  </a:cubicBezTo>
                  <a:lnTo>
                    <a:pt x="6281" y="10457"/>
                  </a:lnTo>
                  <a:lnTo>
                    <a:pt x="679" y="10457"/>
                  </a:lnTo>
                  <a:cubicBezTo>
                    <a:pt x="482" y="10457"/>
                    <a:pt x="322" y="10296"/>
                    <a:pt x="322" y="10118"/>
                  </a:cubicBezTo>
                  <a:lnTo>
                    <a:pt x="322" y="8191"/>
                  </a:lnTo>
                  <a:lnTo>
                    <a:pt x="6281" y="8191"/>
                  </a:lnTo>
                  <a:lnTo>
                    <a:pt x="6281" y="9315"/>
                  </a:lnTo>
                  <a:cubicBezTo>
                    <a:pt x="6281" y="9386"/>
                    <a:pt x="6335" y="9457"/>
                    <a:pt x="6424" y="9475"/>
                  </a:cubicBezTo>
                  <a:cubicBezTo>
                    <a:pt x="6513" y="9475"/>
                    <a:pt x="6602" y="9404"/>
                    <a:pt x="6602" y="9315"/>
                  </a:cubicBezTo>
                  <a:lnTo>
                    <a:pt x="6602" y="3052"/>
                  </a:lnTo>
                  <a:close/>
                  <a:moveTo>
                    <a:pt x="1910" y="1"/>
                  </a:moveTo>
                  <a:cubicBezTo>
                    <a:pt x="1660" y="1"/>
                    <a:pt x="1464" y="215"/>
                    <a:pt x="1464" y="465"/>
                  </a:cubicBezTo>
                  <a:lnTo>
                    <a:pt x="1464" y="1178"/>
                  </a:lnTo>
                  <a:lnTo>
                    <a:pt x="679" y="1178"/>
                  </a:lnTo>
                  <a:cubicBezTo>
                    <a:pt x="304" y="1178"/>
                    <a:pt x="0" y="1482"/>
                    <a:pt x="0" y="1856"/>
                  </a:cubicBezTo>
                  <a:lnTo>
                    <a:pt x="0" y="10118"/>
                  </a:lnTo>
                  <a:cubicBezTo>
                    <a:pt x="0" y="10474"/>
                    <a:pt x="304" y="10778"/>
                    <a:pt x="679" y="10778"/>
                  </a:cubicBezTo>
                  <a:lnTo>
                    <a:pt x="10153" y="10778"/>
                  </a:lnTo>
                  <a:cubicBezTo>
                    <a:pt x="10367" y="10778"/>
                    <a:pt x="10545" y="10689"/>
                    <a:pt x="10670" y="10528"/>
                  </a:cubicBezTo>
                  <a:cubicBezTo>
                    <a:pt x="10760" y="10421"/>
                    <a:pt x="10813" y="10278"/>
                    <a:pt x="10813" y="10118"/>
                  </a:cubicBezTo>
                  <a:lnTo>
                    <a:pt x="10813" y="1856"/>
                  </a:lnTo>
                  <a:cubicBezTo>
                    <a:pt x="10813" y="1482"/>
                    <a:pt x="10528" y="1178"/>
                    <a:pt x="10153" y="1178"/>
                  </a:cubicBezTo>
                  <a:lnTo>
                    <a:pt x="9350" y="1178"/>
                  </a:lnTo>
                  <a:lnTo>
                    <a:pt x="9350" y="465"/>
                  </a:lnTo>
                  <a:cubicBezTo>
                    <a:pt x="9350" y="215"/>
                    <a:pt x="9136" y="1"/>
                    <a:pt x="8886" y="1"/>
                  </a:cubicBezTo>
                  <a:lnTo>
                    <a:pt x="8850" y="1"/>
                  </a:lnTo>
                  <a:cubicBezTo>
                    <a:pt x="8601" y="1"/>
                    <a:pt x="8387" y="215"/>
                    <a:pt x="8387" y="465"/>
                  </a:cubicBezTo>
                  <a:lnTo>
                    <a:pt x="8387" y="1161"/>
                  </a:lnTo>
                  <a:lnTo>
                    <a:pt x="2998" y="1161"/>
                  </a:lnTo>
                  <a:cubicBezTo>
                    <a:pt x="2927" y="1161"/>
                    <a:pt x="2855" y="1214"/>
                    <a:pt x="2837" y="1303"/>
                  </a:cubicBezTo>
                  <a:cubicBezTo>
                    <a:pt x="2820" y="1393"/>
                    <a:pt x="2909" y="1482"/>
                    <a:pt x="2998" y="1482"/>
                  </a:cubicBezTo>
                  <a:lnTo>
                    <a:pt x="8387" y="1500"/>
                  </a:lnTo>
                  <a:lnTo>
                    <a:pt x="8387" y="1678"/>
                  </a:lnTo>
                  <a:cubicBezTo>
                    <a:pt x="8387" y="1928"/>
                    <a:pt x="8601" y="2142"/>
                    <a:pt x="8850" y="2142"/>
                  </a:cubicBezTo>
                  <a:lnTo>
                    <a:pt x="8886" y="2142"/>
                  </a:lnTo>
                  <a:cubicBezTo>
                    <a:pt x="9136" y="2142"/>
                    <a:pt x="9350" y="1928"/>
                    <a:pt x="9350" y="1678"/>
                  </a:cubicBezTo>
                  <a:lnTo>
                    <a:pt x="9350" y="1500"/>
                  </a:lnTo>
                  <a:lnTo>
                    <a:pt x="10153" y="1500"/>
                  </a:lnTo>
                  <a:cubicBezTo>
                    <a:pt x="10349" y="1500"/>
                    <a:pt x="10510" y="1660"/>
                    <a:pt x="10510" y="1856"/>
                  </a:cubicBezTo>
                  <a:lnTo>
                    <a:pt x="10510" y="2731"/>
                  </a:lnTo>
                  <a:lnTo>
                    <a:pt x="322" y="2731"/>
                  </a:lnTo>
                  <a:lnTo>
                    <a:pt x="322" y="1856"/>
                  </a:lnTo>
                  <a:cubicBezTo>
                    <a:pt x="322" y="1660"/>
                    <a:pt x="482" y="1500"/>
                    <a:pt x="679" y="1500"/>
                  </a:cubicBezTo>
                  <a:lnTo>
                    <a:pt x="1464" y="1500"/>
                  </a:lnTo>
                  <a:lnTo>
                    <a:pt x="1464" y="1678"/>
                  </a:lnTo>
                  <a:cubicBezTo>
                    <a:pt x="1464" y="1928"/>
                    <a:pt x="1660" y="2142"/>
                    <a:pt x="1910" y="2142"/>
                  </a:cubicBezTo>
                  <a:lnTo>
                    <a:pt x="1963" y="2142"/>
                  </a:lnTo>
                  <a:cubicBezTo>
                    <a:pt x="2213" y="2142"/>
                    <a:pt x="2409" y="1928"/>
                    <a:pt x="2409" y="1678"/>
                  </a:cubicBezTo>
                  <a:lnTo>
                    <a:pt x="2409" y="465"/>
                  </a:lnTo>
                  <a:cubicBezTo>
                    <a:pt x="2409" y="215"/>
                    <a:pt x="2213" y="1"/>
                    <a:pt x="1963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47" name="Google Shape;947;p32"/>
          <p:cNvGrpSpPr/>
          <p:nvPr/>
        </p:nvGrpSpPr>
        <p:grpSpPr>
          <a:xfrm rot="924364">
            <a:off x="10362365" y="1808646"/>
            <a:ext cx="622808" cy="622751"/>
            <a:chOff x="4533725" y="3222600"/>
            <a:chExt cx="270350" cy="270325"/>
          </a:xfrm>
        </p:grpSpPr>
        <p:sp>
          <p:nvSpPr>
            <p:cNvPr id="948" name="Google Shape;948;p32"/>
            <p:cNvSpPr/>
            <p:nvPr/>
          </p:nvSpPr>
          <p:spPr>
            <a:xfrm>
              <a:off x="4581450" y="3226600"/>
              <a:ext cx="174900" cy="174900"/>
            </a:xfrm>
            <a:custGeom>
              <a:avLst/>
              <a:gdLst/>
              <a:ahLst/>
              <a:cxnLst/>
              <a:rect l="l" t="t" r="r" b="b"/>
              <a:pathLst>
                <a:path w="6996" h="6996" extrusionOk="0">
                  <a:moveTo>
                    <a:pt x="3498" y="1"/>
                  </a:moveTo>
                  <a:cubicBezTo>
                    <a:pt x="1571" y="1"/>
                    <a:pt x="1" y="1571"/>
                    <a:pt x="1" y="3498"/>
                  </a:cubicBezTo>
                  <a:cubicBezTo>
                    <a:pt x="1" y="5443"/>
                    <a:pt x="1571" y="6995"/>
                    <a:pt x="3498" y="6995"/>
                  </a:cubicBezTo>
                  <a:cubicBezTo>
                    <a:pt x="5443" y="6995"/>
                    <a:pt x="6995" y="5443"/>
                    <a:pt x="6995" y="3498"/>
                  </a:cubicBezTo>
                  <a:cubicBezTo>
                    <a:pt x="6995" y="1571"/>
                    <a:pt x="5443" y="1"/>
                    <a:pt x="3498" y="1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4537750" y="3314025"/>
              <a:ext cx="174875" cy="175350"/>
            </a:xfrm>
            <a:custGeom>
              <a:avLst/>
              <a:gdLst/>
              <a:ahLst/>
              <a:cxnLst/>
              <a:rect l="l" t="t" r="r" b="b"/>
              <a:pathLst>
                <a:path w="6995" h="7014" extrusionOk="0">
                  <a:moveTo>
                    <a:pt x="3497" y="1"/>
                  </a:moveTo>
                  <a:cubicBezTo>
                    <a:pt x="1570" y="1"/>
                    <a:pt x="0" y="1571"/>
                    <a:pt x="0" y="3498"/>
                  </a:cubicBezTo>
                  <a:cubicBezTo>
                    <a:pt x="0" y="5443"/>
                    <a:pt x="1570" y="7013"/>
                    <a:pt x="3497" y="7013"/>
                  </a:cubicBezTo>
                  <a:cubicBezTo>
                    <a:pt x="5442" y="7013"/>
                    <a:pt x="6995" y="5443"/>
                    <a:pt x="6995" y="3498"/>
                  </a:cubicBezTo>
                  <a:cubicBezTo>
                    <a:pt x="6995" y="1571"/>
                    <a:pt x="5442" y="1"/>
                    <a:pt x="34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4625175" y="3314025"/>
              <a:ext cx="175325" cy="175350"/>
            </a:xfrm>
            <a:custGeom>
              <a:avLst/>
              <a:gdLst/>
              <a:ahLst/>
              <a:cxnLst/>
              <a:rect l="l" t="t" r="r" b="b"/>
              <a:pathLst>
                <a:path w="7013" h="7014" extrusionOk="0">
                  <a:moveTo>
                    <a:pt x="3498" y="1"/>
                  </a:moveTo>
                  <a:cubicBezTo>
                    <a:pt x="1571" y="1"/>
                    <a:pt x="0" y="1571"/>
                    <a:pt x="0" y="3498"/>
                  </a:cubicBezTo>
                  <a:cubicBezTo>
                    <a:pt x="0" y="5443"/>
                    <a:pt x="1571" y="7013"/>
                    <a:pt x="3498" y="7013"/>
                  </a:cubicBezTo>
                  <a:cubicBezTo>
                    <a:pt x="5442" y="7013"/>
                    <a:pt x="7013" y="5443"/>
                    <a:pt x="7013" y="3498"/>
                  </a:cubicBezTo>
                  <a:cubicBezTo>
                    <a:pt x="7013" y="1571"/>
                    <a:pt x="5442" y="1"/>
                    <a:pt x="3498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1" name="Google Shape;951;p32"/>
            <p:cNvSpPr/>
            <p:nvPr/>
          </p:nvSpPr>
          <p:spPr>
            <a:xfrm>
              <a:off x="4582350" y="3314025"/>
              <a:ext cx="86575" cy="76325"/>
            </a:xfrm>
            <a:custGeom>
              <a:avLst/>
              <a:gdLst/>
              <a:ahLst/>
              <a:cxnLst/>
              <a:rect l="l" t="t" r="r" b="b"/>
              <a:pathLst>
                <a:path w="3463" h="3053" extrusionOk="0">
                  <a:moveTo>
                    <a:pt x="1713" y="1"/>
                  </a:moveTo>
                  <a:cubicBezTo>
                    <a:pt x="1089" y="1"/>
                    <a:pt x="500" y="162"/>
                    <a:pt x="1" y="465"/>
                  </a:cubicBezTo>
                  <a:cubicBezTo>
                    <a:pt x="143" y="1571"/>
                    <a:pt x="803" y="2517"/>
                    <a:pt x="1749" y="3052"/>
                  </a:cubicBezTo>
                  <a:cubicBezTo>
                    <a:pt x="1892" y="1946"/>
                    <a:pt x="2552" y="1000"/>
                    <a:pt x="3462" y="483"/>
                  </a:cubicBezTo>
                  <a:cubicBezTo>
                    <a:pt x="2945" y="179"/>
                    <a:pt x="2356" y="1"/>
                    <a:pt x="1713" y="1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2" name="Google Shape;952;p32"/>
            <p:cNvSpPr/>
            <p:nvPr/>
          </p:nvSpPr>
          <p:spPr>
            <a:xfrm>
              <a:off x="4614025" y="3318500"/>
              <a:ext cx="54900" cy="71850"/>
            </a:xfrm>
            <a:custGeom>
              <a:avLst/>
              <a:gdLst/>
              <a:ahLst/>
              <a:cxnLst/>
              <a:rect l="l" t="t" r="r" b="b"/>
              <a:pathLst>
                <a:path w="2196" h="2874" extrusionOk="0">
                  <a:moveTo>
                    <a:pt x="1517" y="0"/>
                  </a:moveTo>
                  <a:cubicBezTo>
                    <a:pt x="750" y="643"/>
                    <a:pt x="197" y="1535"/>
                    <a:pt x="0" y="2552"/>
                  </a:cubicBezTo>
                  <a:cubicBezTo>
                    <a:pt x="143" y="2659"/>
                    <a:pt x="304" y="2784"/>
                    <a:pt x="482" y="2873"/>
                  </a:cubicBezTo>
                  <a:cubicBezTo>
                    <a:pt x="625" y="1767"/>
                    <a:pt x="1285" y="821"/>
                    <a:pt x="2195" y="304"/>
                  </a:cubicBezTo>
                  <a:cubicBezTo>
                    <a:pt x="1981" y="179"/>
                    <a:pt x="1767" y="72"/>
                    <a:pt x="1517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3" name="Google Shape;953;p32"/>
            <p:cNvSpPr/>
            <p:nvPr/>
          </p:nvSpPr>
          <p:spPr>
            <a:xfrm>
              <a:off x="4626075" y="3326075"/>
              <a:ext cx="86100" cy="75425"/>
            </a:xfrm>
            <a:custGeom>
              <a:avLst/>
              <a:gdLst/>
              <a:ahLst/>
              <a:cxnLst/>
              <a:rect l="l" t="t" r="r" b="b"/>
              <a:pathLst>
                <a:path w="3444" h="3017" extrusionOk="0">
                  <a:moveTo>
                    <a:pt x="1713" y="1"/>
                  </a:moveTo>
                  <a:cubicBezTo>
                    <a:pt x="803" y="518"/>
                    <a:pt x="143" y="1464"/>
                    <a:pt x="0" y="2570"/>
                  </a:cubicBezTo>
                  <a:cubicBezTo>
                    <a:pt x="500" y="2856"/>
                    <a:pt x="1089" y="3016"/>
                    <a:pt x="1713" y="3016"/>
                  </a:cubicBezTo>
                  <a:cubicBezTo>
                    <a:pt x="2338" y="3016"/>
                    <a:pt x="2926" y="2856"/>
                    <a:pt x="3444" y="2570"/>
                  </a:cubicBezTo>
                  <a:cubicBezTo>
                    <a:pt x="3301" y="1464"/>
                    <a:pt x="2641" y="518"/>
                    <a:pt x="1713" y="1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4661300" y="3326075"/>
              <a:ext cx="50875" cy="70950"/>
            </a:xfrm>
            <a:custGeom>
              <a:avLst/>
              <a:gdLst/>
              <a:ahLst/>
              <a:cxnLst/>
              <a:rect l="l" t="t" r="r" b="b"/>
              <a:pathLst>
                <a:path w="2035" h="2838" extrusionOk="0">
                  <a:moveTo>
                    <a:pt x="304" y="1"/>
                  </a:moveTo>
                  <a:cubicBezTo>
                    <a:pt x="197" y="54"/>
                    <a:pt x="108" y="126"/>
                    <a:pt x="1" y="197"/>
                  </a:cubicBezTo>
                  <a:cubicBezTo>
                    <a:pt x="839" y="786"/>
                    <a:pt x="1392" y="1749"/>
                    <a:pt x="1446" y="2838"/>
                  </a:cubicBezTo>
                  <a:cubicBezTo>
                    <a:pt x="1642" y="2766"/>
                    <a:pt x="1838" y="2677"/>
                    <a:pt x="2035" y="2570"/>
                  </a:cubicBezTo>
                  <a:cubicBezTo>
                    <a:pt x="1892" y="1464"/>
                    <a:pt x="1232" y="518"/>
                    <a:pt x="304" y="1"/>
                  </a:cubicBezTo>
                  <a:close/>
                </a:path>
              </a:pathLst>
            </a:custGeom>
            <a:solidFill>
              <a:srgbClr val="F6A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955;p32"/>
            <p:cNvSpPr/>
            <p:nvPr/>
          </p:nvSpPr>
          <p:spPr>
            <a:xfrm>
              <a:off x="4625175" y="3390325"/>
              <a:ext cx="87450" cy="87000"/>
            </a:xfrm>
            <a:custGeom>
              <a:avLst/>
              <a:gdLst/>
              <a:ahLst/>
              <a:cxnLst/>
              <a:rect l="l" t="t" r="r" b="b"/>
              <a:pathLst>
                <a:path w="3498" h="3480" extrusionOk="0">
                  <a:moveTo>
                    <a:pt x="36" y="0"/>
                  </a:moveTo>
                  <a:cubicBezTo>
                    <a:pt x="18" y="143"/>
                    <a:pt x="0" y="303"/>
                    <a:pt x="0" y="446"/>
                  </a:cubicBezTo>
                  <a:cubicBezTo>
                    <a:pt x="0" y="1749"/>
                    <a:pt x="714" y="2873"/>
                    <a:pt x="1749" y="3479"/>
                  </a:cubicBezTo>
                  <a:cubicBezTo>
                    <a:pt x="2802" y="2873"/>
                    <a:pt x="3498" y="1749"/>
                    <a:pt x="3498" y="446"/>
                  </a:cubicBezTo>
                  <a:cubicBezTo>
                    <a:pt x="3498" y="303"/>
                    <a:pt x="3498" y="143"/>
                    <a:pt x="3480" y="0"/>
                  </a:cubicBezTo>
                  <a:cubicBezTo>
                    <a:pt x="2962" y="286"/>
                    <a:pt x="2374" y="446"/>
                    <a:pt x="1749" y="446"/>
                  </a:cubicBezTo>
                  <a:cubicBezTo>
                    <a:pt x="1125" y="446"/>
                    <a:pt x="536" y="286"/>
                    <a:pt x="36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956;p32"/>
            <p:cNvSpPr/>
            <p:nvPr/>
          </p:nvSpPr>
          <p:spPr>
            <a:xfrm>
              <a:off x="4661300" y="3390325"/>
              <a:ext cx="51325" cy="87000"/>
            </a:xfrm>
            <a:custGeom>
              <a:avLst/>
              <a:gdLst/>
              <a:ahLst/>
              <a:cxnLst/>
              <a:rect l="l" t="t" r="r" b="b"/>
              <a:pathLst>
                <a:path w="2053" h="3480" extrusionOk="0">
                  <a:moveTo>
                    <a:pt x="2035" y="0"/>
                  </a:moveTo>
                  <a:cubicBezTo>
                    <a:pt x="1838" y="107"/>
                    <a:pt x="1642" y="196"/>
                    <a:pt x="1446" y="268"/>
                  </a:cubicBezTo>
                  <a:cubicBezTo>
                    <a:pt x="1446" y="321"/>
                    <a:pt x="1446" y="393"/>
                    <a:pt x="1446" y="446"/>
                  </a:cubicBezTo>
                  <a:cubicBezTo>
                    <a:pt x="1446" y="1624"/>
                    <a:pt x="875" y="2659"/>
                    <a:pt x="1" y="3283"/>
                  </a:cubicBezTo>
                  <a:cubicBezTo>
                    <a:pt x="108" y="3354"/>
                    <a:pt x="197" y="3426"/>
                    <a:pt x="304" y="3479"/>
                  </a:cubicBezTo>
                  <a:cubicBezTo>
                    <a:pt x="1357" y="2873"/>
                    <a:pt x="2053" y="1749"/>
                    <a:pt x="2053" y="446"/>
                  </a:cubicBezTo>
                  <a:cubicBezTo>
                    <a:pt x="2053" y="303"/>
                    <a:pt x="2053" y="143"/>
                    <a:pt x="2035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4668900" y="3314025"/>
              <a:ext cx="87000" cy="76325"/>
            </a:xfrm>
            <a:custGeom>
              <a:avLst/>
              <a:gdLst/>
              <a:ahLst/>
              <a:cxnLst/>
              <a:rect l="l" t="t" r="r" b="b"/>
              <a:pathLst>
                <a:path w="3480" h="3053" extrusionOk="0">
                  <a:moveTo>
                    <a:pt x="1749" y="1"/>
                  </a:moveTo>
                  <a:cubicBezTo>
                    <a:pt x="1124" y="1"/>
                    <a:pt x="517" y="179"/>
                    <a:pt x="0" y="465"/>
                  </a:cubicBezTo>
                  <a:cubicBezTo>
                    <a:pt x="928" y="1000"/>
                    <a:pt x="1588" y="1946"/>
                    <a:pt x="1731" y="3052"/>
                  </a:cubicBezTo>
                  <a:cubicBezTo>
                    <a:pt x="2659" y="2517"/>
                    <a:pt x="3337" y="1571"/>
                    <a:pt x="3479" y="465"/>
                  </a:cubicBezTo>
                  <a:cubicBezTo>
                    <a:pt x="2962" y="162"/>
                    <a:pt x="2373" y="1"/>
                    <a:pt x="1749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4571200" y="3396550"/>
              <a:ext cx="31250" cy="36175"/>
            </a:xfrm>
            <a:custGeom>
              <a:avLst/>
              <a:gdLst/>
              <a:ahLst/>
              <a:cxnLst/>
              <a:rect l="l" t="t" r="r" b="b"/>
              <a:pathLst>
                <a:path w="1250" h="1447" extrusionOk="0">
                  <a:moveTo>
                    <a:pt x="625" y="572"/>
                  </a:moveTo>
                  <a:lnTo>
                    <a:pt x="732" y="839"/>
                  </a:lnTo>
                  <a:lnTo>
                    <a:pt x="518" y="839"/>
                  </a:lnTo>
                  <a:lnTo>
                    <a:pt x="625" y="572"/>
                  </a:lnTo>
                  <a:close/>
                  <a:moveTo>
                    <a:pt x="625" y="1"/>
                  </a:moveTo>
                  <a:cubicBezTo>
                    <a:pt x="554" y="1"/>
                    <a:pt x="482" y="54"/>
                    <a:pt x="464" y="108"/>
                  </a:cubicBezTo>
                  <a:cubicBezTo>
                    <a:pt x="464" y="126"/>
                    <a:pt x="464" y="126"/>
                    <a:pt x="464" y="126"/>
                  </a:cubicBezTo>
                  <a:lnTo>
                    <a:pt x="36" y="1214"/>
                  </a:lnTo>
                  <a:cubicBezTo>
                    <a:pt x="0" y="1321"/>
                    <a:pt x="54" y="1428"/>
                    <a:pt x="161" y="1428"/>
                  </a:cubicBezTo>
                  <a:cubicBezTo>
                    <a:pt x="171" y="1431"/>
                    <a:pt x="180" y="1432"/>
                    <a:pt x="190" y="1432"/>
                  </a:cubicBezTo>
                  <a:cubicBezTo>
                    <a:pt x="251" y="1432"/>
                    <a:pt x="309" y="1385"/>
                    <a:pt x="339" y="1339"/>
                  </a:cubicBezTo>
                  <a:lnTo>
                    <a:pt x="393" y="1161"/>
                  </a:lnTo>
                  <a:lnTo>
                    <a:pt x="857" y="1161"/>
                  </a:lnTo>
                  <a:cubicBezTo>
                    <a:pt x="893" y="1268"/>
                    <a:pt x="910" y="1428"/>
                    <a:pt x="1071" y="1446"/>
                  </a:cubicBezTo>
                  <a:cubicBezTo>
                    <a:pt x="1089" y="1446"/>
                    <a:pt x="1107" y="1428"/>
                    <a:pt x="1125" y="1428"/>
                  </a:cubicBezTo>
                  <a:cubicBezTo>
                    <a:pt x="1214" y="1393"/>
                    <a:pt x="1249" y="1303"/>
                    <a:pt x="1214" y="1214"/>
                  </a:cubicBezTo>
                  <a:lnTo>
                    <a:pt x="803" y="126"/>
                  </a:lnTo>
                  <a:cubicBezTo>
                    <a:pt x="803" y="126"/>
                    <a:pt x="803" y="126"/>
                    <a:pt x="803" y="108"/>
                  </a:cubicBezTo>
                  <a:cubicBezTo>
                    <a:pt x="768" y="54"/>
                    <a:pt x="696" y="1"/>
                    <a:pt x="625" y="1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4655500" y="3259625"/>
              <a:ext cx="24575" cy="35700"/>
            </a:xfrm>
            <a:custGeom>
              <a:avLst/>
              <a:gdLst/>
              <a:ahLst/>
              <a:cxnLst/>
              <a:rect l="l" t="t" r="r" b="b"/>
              <a:pathLst>
                <a:path w="983" h="1428" extrusionOk="0">
                  <a:moveTo>
                    <a:pt x="465" y="321"/>
                  </a:moveTo>
                  <a:cubicBezTo>
                    <a:pt x="518" y="321"/>
                    <a:pt x="554" y="357"/>
                    <a:pt x="572" y="411"/>
                  </a:cubicBezTo>
                  <a:cubicBezTo>
                    <a:pt x="572" y="464"/>
                    <a:pt x="518" y="518"/>
                    <a:pt x="465" y="518"/>
                  </a:cubicBezTo>
                  <a:lnTo>
                    <a:pt x="304" y="518"/>
                  </a:lnTo>
                  <a:lnTo>
                    <a:pt x="304" y="321"/>
                  </a:lnTo>
                  <a:close/>
                  <a:moveTo>
                    <a:pt x="536" y="821"/>
                  </a:moveTo>
                  <a:cubicBezTo>
                    <a:pt x="607" y="821"/>
                    <a:pt x="679" y="892"/>
                    <a:pt x="679" y="964"/>
                  </a:cubicBezTo>
                  <a:cubicBezTo>
                    <a:pt x="679" y="1053"/>
                    <a:pt x="607" y="1106"/>
                    <a:pt x="536" y="1106"/>
                  </a:cubicBezTo>
                  <a:lnTo>
                    <a:pt x="304" y="1106"/>
                  </a:lnTo>
                  <a:lnTo>
                    <a:pt x="304" y="821"/>
                  </a:lnTo>
                  <a:close/>
                  <a:moveTo>
                    <a:pt x="143" y="0"/>
                  </a:moveTo>
                  <a:cubicBezTo>
                    <a:pt x="72" y="0"/>
                    <a:pt x="1" y="72"/>
                    <a:pt x="1" y="161"/>
                  </a:cubicBezTo>
                  <a:lnTo>
                    <a:pt x="1" y="678"/>
                  </a:lnTo>
                  <a:lnTo>
                    <a:pt x="1" y="1267"/>
                  </a:lnTo>
                  <a:cubicBezTo>
                    <a:pt x="1" y="1285"/>
                    <a:pt x="1" y="1303"/>
                    <a:pt x="1" y="1320"/>
                  </a:cubicBezTo>
                  <a:cubicBezTo>
                    <a:pt x="19" y="1374"/>
                    <a:pt x="90" y="1428"/>
                    <a:pt x="143" y="1428"/>
                  </a:cubicBezTo>
                  <a:lnTo>
                    <a:pt x="518" y="1428"/>
                  </a:lnTo>
                  <a:cubicBezTo>
                    <a:pt x="768" y="1428"/>
                    <a:pt x="982" y="1213"/>
                    <a:pt x="982" y="964"/>
                  </a:cubicBezTo>
                  <a:cubicBezTo>
                    <a:pt x="982" y="839"/>
                    <a:pt x="929" y="714"/>
                    <a:pt x="822" y="625"/>
                  </a:cubicBezTo>
                  <a:cubicBezTo>
                    <a:pt x="857" y="571"/>
                    <a:pt x="875" y="500"/>
                    <a:pt x="875" y="411"/>
                  </a:cubicBezTo>
                  <a:cubicBezTo>
                    <a:pt x="875" y="196"/>
                    <a:pt x="697" y="0"/>
                    <a:pt x="465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4734025" y="3396550"/>
              <a:ext cx="31675" cy="35275"/>
            </a:xfrm>
            <a:custGeom>
              <a:avLst/>
              <a:gdLst/>
              <a:ahLst/>
              <a:cxnLst/>
              <a:rect l="l" t="t" r="r" b="b"/>
              <a:pathLst>
                <a:path w="1267" h="1411" extrusionOk="0">
                  <a:moveTo>
                    <a:pt x="714" y="1"/>
                  </a:moveTo>
                  <a:cubicBezTo>
                    <a:pt x="321" y="1"/>
                    <a:pt x="0" y="304"/>
                    <a:pt x="0" y="697"/>
                  </a:cubicBezTo>
                  <a:cubicBezTo>
                    <a:pt x="0" y="1107"/>
                    <a:pt x="321" y="1410"/>
                    <a:pt x="714" y="1410"/>
                  </a:cubicBezTo>
                  <a:cubicBezTo>
                    <a:pt x="874" y="1410"/>
                    <a:pt x="1017" y="1375"/>
                    <a:pt x="1124" y="1268"/>
                  </a:cubicBezTo>
                  <a:cubicBezTo>
                    <a:pt x="1196" y="1214"/>
                    <a:pt x="1267" y="1071"/>
                    <a:pt x="1178" y="982"/>
                  </a:cubicBezTo>
                  <a:cubicBezTo>
                    <a:pt x="1142" y="957"/>
                    <a:pt x="1111" y="947"/>
                    <a:pt x="1081" y="947"/>
                  </a:cubicBezTo>
                  <a:cubicBezTo>
                    <a:pt x="965" y="947"/>
                    <a:pt x="885" y="1107"/>
                    <a:pt x="714" y="1107"/>
                  </a:cubicBezTo>
                  <a:cubicBezTo>
                    <a:pt x="500" y="1107"/>
                    <a:pt x="321" y="929"/>
                    <a:pt x="321" y="715"/>
                  </a:cubicBezTo>
                  <a:cubicBezTo>
                    <a:pt x="321" y="483"/>
                    <a:pt x="500" y="304"/>
                    <a:pt x="714" y="304"/>
                  </a:cubicBezTo>
                  <a:cubicBezTo>
                    <a:pt x="803" y="304"/>
                    <a:pt x="874" y="340"/>
                    <a:pt x="946" y="376"/>
                  </a:cubicBezTo>
                  <a:cubicBezTo>
                    <a:pt x="974" y="397"/>
                    <a:pt x="1005" y="407"/>
                    <a:pt x="1035" y="407"/>
                  </a:cubicBezTo>
                  <a:cubicBezTo>
                    <a:pt x="1082" y="407"/>
                    <a:pt x="1127" y="383"/>
                    <a:pt x="1160" y="340"/>
                  </a:cubicBezTo>
                  <a:cubicBezTo>
                    <a:pt x="1213" y="268"/>
                    <a:pt x="1196" y="161"/>
                    <a:pt x="1124" y="108"/>
                  </a:cubicBezTo>
                  <a:cubicBezTo>
                    <a:pt x="999" y="37"/>
                    <a:pt x="856" y="1"/>
                    <a:pt x="7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4533725" y="3222600"/>
              <a:ext cx="270350" cy="270325"/>
            </a:xfrm>
            <a:custGeom>
              <a:avLst/>
              <a:gdLst/>
              <a:ahLst/>
              <a:cxnLst/>
              <a:rect l="l" t="t" r="r" b="b"/>
              <a:pathLst>
                <a:path w="10814" h="10813" extrusionOk="0">
                  <a:moveTo>
                    <a:pt x="5407" y="4318"/>
                  </a:moveTo>
                  <a:cubicBezTo>
                    <a:pt x="5478" y="4354"/>
                    <a:pt x="5550" y="4407"/>
                    <a:pt x="5621" y="4461"/>
                  </a:cubicBezTo>
                  <a:lnTo>
                    <a:pt x="3997" y="6067"/>
                  </a:lnTo>
                  <a:cubicBezTo>
                    <a:pt x="4265" y="5335"/>
                    <a:pt x="4765" y="4711"/>
                    <a:pt x="5407" y="4318"/>
                  </a:cubicBezTo>
                  <a:close/>
                  <a:moveTo>
                    <a:pt x="3658" y="3819"/>
                  </a:moveTo>
                  <a:cubicBezTo>
                    <a:pt x="4176" y="3819"/>
                    <a:pt x="4658" y="3943"/>
                    <a:pt x="5104" y="4140"/>
                  </a:cubicBezTo>
                  <a:cubicBezTo>
                    <a:pt x="4319" y="4675"/>
                    <a:pt x="3766" y="5496"/>
                    <a:pt x="3569" y="6459"/>
                  </a:cubicBezTo>
                  <a:cubicBezTo>
                    <a:pt x="2820" y="5942"/>
                    <a:pt x="2267" y="5139"/>
                    <a:pt x="2124" y="4193"/>
                  </a:cubicBezTo>
                  <a:cubicBezTo>
                    <a:pt x="2570" y="3961"/>
                    <a:pt x="3105" y="3819"/>
                    <a:pt x="3658" y="3819"/>
                  </a:cubicBezTo>
                  <a:close/>
                  <a:moveTo>
                    <a:pt x="7156" y="3819"/>
                  </a:moveTo>
                  <a:cubicBezTo>
                    <a:pt x="7727" y="3819"/>
                    <a:pt x="8244" y="3961"/>
                    <a:pt x="8708" y="4193"/>
                  </a:cubicBezTo>
                  <a:cubicBezTo>
                    <a:pt x="8565" y="5139"/>
                    <a:pt x="8012" y="5942"/>
                    <a:pt x="7245" y="6459"/>
                  </a:cubicBezTo>
                  <a:cubicBezTo>
                    <a:pt x="7209" y="6263"/>
                    <a:pt x="7156" y="6085"/>
                    <a:pt x="7102" y="5906"/>
                  </a:cubicBezTo>
                  <a:cubicBezTo>
                    <a:pt x="6870" y="5299"/>
                    <a:pt x="6478" y="4728"/>
                    <a:pt x="5942" y="4300"/>
                  </a:cubicBezTo>
                  <a:cubicBezTo>
                    <a:pt x="5871" y="4247"/>
                    <a:pt x="5800" y="4193"/>
                    <a:pt x="5728" y="4140"/>
                  </a:cubicBezTo>
                  <a:cubicBezTo>
                    <a:pt x="6156" y="3943"/>
                    <a:pt x="6656" y="3819"/>
                    <a:pt x="7156" y="3819"/>
                  </a:cubicBezTo>
                  <a:close/>
                  <a:moveTo>
                    <a:pt x="5871" y="4657"/>
                  </a:moveTo>
                  <a:cubicBezTo>
                    <a:pt x="5942" y="4728"/>
                    <a:pt x="6014" y="4782"/>
                    <a:pt x="6085" y="4853"/>
                  </a:cubicBezTo>
                  <a:lnTo>
                    <a:pt x="4176" y="6763"/>
                  </a:lnTo>
                  <a:cubicBezTo>
                    <a:pt x="4087" y="6727"/>
                    <a:pt x="3980" y="6691"/>
                    <a:pt x="3890" y="6638"/>
                  </a:cubicBezTo>
                  <a:lnTo>
                    <a:pt x="5871" y="4657"/>
                  </a:lnTo>
                  <a:close/>
                  <a:moveTo>
                    <a:pt x="6870" y="6245"/>
                  </a:moveTo>
                  <a:cubicBezTo>
                    <a:pt x="6906" y="6370"/>
                    <a:pt x="6941" y="6495"/>
                    <a:pt x="6959" y="6620"/>
                  </a:cubicBezTo>
                  <a:cubicBezTo>
                    <a:pt x="6727" y="6745"/>
                    <a:pt x="6478" y="6834"/>
                    <a:pt x="6228" y="6905"/>
                  </a:cubicBezTo>
                  <a:lnTo>
                    <a:pt x="6870" y="6245"/>
                  </a:lnTo>
                  <a:close/>
                  <a:moveTo>
                    <a:pt x="6299" y="5103"/>
                  </a:moveTo>
                  <a:cubicBezTo>
                    <a:pt x="6353" y="5175"/>
                    <a:pt x="6406" y="5264"/>
                    <a:pt x="6460" y="5353"/>
                  </a:cubicBezTo>
                  <a:lnTo>
                    <a:pt x="4854" y="6959"/>
                  </a:lnTo>
                  <a:cubicBezTo>
                    <a:pt x="4747" y="6941"/>
                    <a:pt x="4622" y="6905"/>
                    <a:pt x="4515" y="6887"/>
                  </a:cubicBezTo>
                  <a:lnTo>
                    <a:pt x="6299" y="5103"/>
                  </a:lnTo>
                  <a:close/>
                  <a:moveTo>
                    <a:pt x="6638" y="5621"/>
                  </a:moveTo>
                  <a:cubicBezTo>
                    <a:pt x="6674" y="5728"/>
                    <a:pt x="6727" y="5817"/>
                    <a:pt x="6763" y="5924"/>
                  </a:cubicBezTo>
                  <a:lnTo>
                    <a:pt x="5693" y="6995"/>
                  </a:lnTo>
                  <a:cubicBezTo>
                    <a:pt x="5603" y="6995"/>
                    <a:pt x="5496" y="7012"/>
                    <a:pt x="5407" y="7012"/>
                  </a:cubicBezTo>
                  <a:cubicBezTo>
                    <a:pt x="5353" y="7012"/>
                    <a:pt x="5318" y="6995"/>
                    <a:pt x="5264" y="6995"/>
                  </a:cubicBezTo>
                  <a:lnTo>
                    <a:pt x="6638" y="5621"/>
                  </a:lnTo>
                  <a:close/>
                  <a:moveTo>
                    <a:pt x="8993" y="4372"/>
                  </a:moveTo>
                  <a:cubicBezTo>
                    <a:pt x="9903" y="4978"/>
                    <a:pt x="10510" y="5995"/>
                    <a:pt x="10510" y="7155"/>
                  </a:cubicBezTo>
                  <a:cubicBezTo>
                    <a:pt x="10510" y="9011"/>
                    <a:pt x="9011" y="10510"/>
                    <a:pt x="7156" y="10510"/>
                  </a:cubicBezTo>
                  <a:cubicBezTo>
                    <a:pt x="6674" y="10510"/>
                    <a:pt x="6174" y="10385"/>
                    <a:pt x="5728" y="10188"/>
                  </a:cubicBezTo>
                  <a:cubicBezTo>
                    <a:pt x="5871" y="10081"/>
                    <a:pt x="6014" y="9974"/>
                    <a:pt x="6139" y="9849"/>
                  </a:cubicBezTo>
                  <a:cubicBezTo>
                    <a:pt x="6817" y="9243"/>
                    <a:pt x="7227" y="8404"/>
                    <a:pt x="7298" y="7494"/>
                  </a:cubicBezTo>
                  <a:cubicBezTo>
                    <a:pt x="7316" y="7405"/>
                    <a:pt x="7245" y="7334"/>
                    <a:pt x="7156" y="7316"/>
                  </a:cubicBezTo>
                  <a:cubicBezTo>
                    <a:pt x="7084" y="7316"/>
                    <a:pt x="6995" y="7387"/>
                    <a:pt x="6995" y="7476"/>
                  </a:cubicBezTo>
                  <a:cubicBezTo>
                    <a:pt x="6924" y="8297"/>
                    <a:pt x="6531" y="9064"/>
                    <a:pt x="5924" y="9617"/>
                  </a:cubicBezTo>
                  <a:cubicBezTo>
                    <a:pt x="5300" y="10188"/>
                    <a:pt x="4497" y="10510"/>
                    <a:pt x="3658" y="10510"/>
                  </a:cubicBezTo>
                  <a:cubicBezTo>
                    <a:pt x="1821" y="10510"/>
                    <a:pt x="322" y="9011"/>
                    <a:pt x="322" y="7155"/>
                  </a:cubicBezTo>
                  <a:cubicBezTo>
                    <a:pt x="322" y="5995"/>
                    <a:pt x="929" y="4978"/>
                    <a:pt x="1821" y="4372"/>
                  </a:cubicBezTo>
                  <a:cubicBezTo>
                    <a:pt x="2035" y="5407"/>
                    <a:pt x="2659" y="6281"/>
                    <a:pt x="3516" y="6798"/>
                  </a:cubicBezTo>
                  <a:cubicBezTo>
                    <a:pt x="3516" y="6923"/>
                    <a:pt x="3498" y="7030"/>
                    <a:pt x="3498" y="7155"/>
                  </a:cubicBezTo>
                  <a:cubicBezTo>
                    <a:pt x="3498" y="8172"/>
                    <a:pt x="3926" y="9153"/>
                    <a:pt x="4675" y="9831"/>
                  </a:cubicBezTo>
                  <a:cubicBezTo>
                    <a:pt x="4700" y="9865"/>
                    <a:pt x="4737" y="9879"/>
                    <a:pt x="4774" y="9879"/>
                  </a:cubicBezTo>
                  <a:cubicBezTo>
                    <a:pt x="4817" y="9879"/>
                    <a:pt x="4861" y="9860"/>
                    <a:pt x="4890" y="9831"/>
                  </a:cubicBezTo>
                  <a:cubicBezTo>
                    <a:pt x="4943" y="9760"/>
                    <a:pt x="4943" y="9671"/>
                    <a:pt x="4890" y="9600"/>
                  </a:cubicBezTo>
                  <a:cubicBezTo>
                    <a:pt x="4212" y="8975"/>
                    <a:pt x="3819" y="8083"/>
                    <a:pt x="3819" y="7155"/>
                  </a:cubicBezTo>
                  <a:cubicBezTo>
                    <a:pt x="3819" y="7102"/>
                    <a:pt x="3819" y="7030"/>
                    <a:pt x="3819" y="6959"/>
                  </a:cubicBezTo>
                  <a:cubicBezTo>
                    <a:pt x="3926" y="7012"/>
                    <a:pt x="4033" y="7048"/>
                    <a:pt x="4140" y="7084"/>
                  </a:cubicBezTo>
                  <a:cubicBezTo>
                    <a:pt x="4533" y="7238"/>
                    <a:pt x="4969" y="7315"/>
                    <a:pt x="5415" y="7315"/>
                  </a:cubicBezTo>
                  <a:cubicBezTo>
                    <a:pt x="5537" y="7315"/>
                    <a:pt x="5659" y="7309"/>
                    <a:pt x="5782" y="7298"/>
                  </a:cubicBezTo>
                  <a:cubicBezTo>
                    <a:pt x="6281" y="7262"/>
                    <a:pt x="6799" y="7084"/>
                    <a:pt x="7227" y="6834"/>
                  </a:cubicBezTo>
                  <a:cubicBezTo>
                    <a:pt x="8137" y="6316"/>
                    <a:pt x="8797" y="5424"/>
                    <a:pt x="8993" y="4372"/>
                  </a:cubicBezTo>
                  <a:close/>
                  <a:moveTo>
                    <a:pt x="5407" y="0"/>
                  </a:moveTo>
                  <a:cubicBezTo>
                    <a:pt x="4497" y="0"/>
                    <a:pt x="3605" y="357"/>
                    <a:pt x="2927" y="982"/>
                  </a:cubicBezTo>
                  <a:cubicBezTo>
                    <a:pt x="2249" y="1606"/>
                    <a:pt x="1838" y="2445"/>
                    <a:pt x="1767" y="3355"/>
                  </a:cubicBezTo>
                  <a:cubicBezTo>
                    <a:pt x="1767" y="3444"/>
                    <a:pt x="1821" y="3515"/>
                    <a:pt x="1910" y="3533"/>
                  </a:cubicBezTo>
                  <a:cubicBezTo>
                    <a:pt x="1999" y="3533"/>
                    <a:pt x="2070" y="3462"/>
                    <a:pt x="2088" y="3390"/>
                  </a:cubicBezTo>
                  <a:cubicBezTo>
                    <a:pt x="2160" y="2552"/>
                    <a:pt x="2534" y="1784"/>
                    <a:pt x="3141" y="1213"/>
                  </a:cubicBezTo>
                  <a:cubicBezTo>
                    <a:pt x="3766" y="643"/>
                    <a:pt x="4568" y="321"/>
                    <a:pt x="5407" y="321"/>
                  </a:cubicBezTo>
                  <a:cubicBezTo>
                    <a:pt x="7263" y="321"/>
                    <a:pt x="8761" y="1820"/>
                    <a:pt x="8761" y="3658"/>
                  </a:cubicBezTo>
                  <a:cubicBezTo>
                    <a:pt x="8761" y="3729"/>
                    <a:pt x="8744" y="3801"/>
                    <a:pt x="8744" y="3872"/>
                  </a:cubicBezTo>
                  <a:cubicBezTo>
                    <a:pt x="8262" y="3640"/>
                    <a:pt x="7727" y="3497"/>
                    <a:pt x="7156" y="3497"/>
                  </a:cubicBezTo>
                  <a:cubicBezTo>
                    <a:pt x="6531" y="3497"/>
                    <a:pt x="5924" y="3658"/>
                    <a:pt x="5407" y="3943"/>
                  </a:cubicBezTo>
                  <a:cubicBezTo>
                    <a:pt x="4890" y="3658"/>
                    <a:pt x="4301" y="3497"/>
                    <a:pt x="3658" y="3497"/>
                  </a:cubicBezTo>
                  <a:cubicBezTo>
                    <a:pt x="3016" y="3497"/>
                    <a:pt x="2374" y="3676"/>
                    <a:pt x="1838" y="3979"/>
                  </a:cubicBezTo>
                  <a:cubicBezTo>
                    <a:pt x="750" y="4621"/>
                    <a:pt x="1" y="5799"/>
                    <a:pt x="1" y="7155"/>
                  </a:cubicBezTo>
                  <a:cubicBezTo>
                    <a:pt x="1" y="9171"/>
                    <a:pt x="1642" y="10813"/>
                    <a:pt x="3658" y="10813"/>
                  </a:cubicBezTo>
                  <a:cubicBezTo>
                    <a:pt x="4283" y="10813"/>
                    <a:pt x="4890" y="10670"/>
                    <a:pt x="5407" y="10367"/>
                  </a:cubicBezTo>
                  <a:cubicBezTo>
                    <a:pt x="5942" y="10670"/>
                    <a:pt x="6549" y="10813"/>
                    <a:pt x="7156" y="10813"/>
                  </a:cubicBezTo>
                  <a:cubicBezTo>
                    <a:pt x="9172" y="10813"/>
                    <a:pt x="10813" y="9171"/>
                    <a:pt x="10813" y="7155"/>
                  </a:cubicBezTo>
                  <a:cubicBezTo>
                    <a:pt x="10813" y="5835"/>
                    <a:pt x="10117" y="4675"/>
                    <a:pt x="9047" y="4033"/>
                  </a:cubicBezTo>
                  <a:cubicBezTo>
                    <a:pt x="9065" y="3908"/>
                    <a:pt x="9065" y="3783"/>
                    <a:pt x="9065" y="3658"/>
                  </a:cubicBezTo>
                  <a:cubicBezTo>
                    <a:pt x="9065" y="1642"/>
                    <a:pt x="7423" y="0"/>
                    <a:pt x="5407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62" name="Google Shape;962;p32"/>
          <p:cNvGrpSpPr/>
          <p:nvPr/>
        </p:nvGrpSpPr>
        <p:grpSpPr>
          <a:xfrm rot="906836">
            <a:off x="10716238" y="3275978"/>
            <a:ext cx="741383" cy="721041"/>
            <a:chOff x="3367275" y="2791700"/>
            <a:chExt cx="277475" cy="269875"/>
          </a:xfrm>
        </p:grpSpPr>
        <p:sp>
          <p:nvSpPr>
            <p:cNvPr id="963" name="Google Shape;963;p32"/>
            <p:cNvSpPr/>
            <p:nvPr/>
          </p:nvSpPr>
          <p:spPr>
            <a:xfrm>
              <a:off x="3393150" y="2809975"/>
              <a:ext cx="247125" cy="247600"/>
            </a:xfrm>
            <a:custGeom>
              <a:avLst/>
              <a:gdLst/>
              <a:ahLst/>
              <a:cxnLst/>
              <a:rect l="l" t="t" r="r" b="b"/>
              <a:pathLst>
                <a:path w="9885" h="9904" extrusionOk="0">
                  <a:moveTo>
                    <a:pt x="7708" y="1"/>
                  </a:moveTo>
                  <a:lnTo>
                    <a:pt x="0" y="7727"/>
                  </a:lnTo>
                  <a:lnTo>
                    <a:pt x="2159" y="9903"/>
                  </a:lnTo>
                  <a:lnTo>
                    <a:pt x="9885" y="2178"/>
                  </a:lnTo>
                  <a:lnTo>
                    <a:pt x="7708" y="1"/>
                  </a:ln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3367275" y="2795825"/>
              <a:ext cx="231075" cy="220275"/>
            </a:xfrm>
            <a:custGeom>
              <a:avLst/>
              <a:gdLst/>
              <a:ahLst/>
              <a:cxnLst/>
              <a:rect l="l" t="t" r="r" b="b"/>
              <a:pathLst>
                <a:path w="9243" h="8811" extrusionOk="0">
                  <a:moveTo>
                    <a:pt x="4880" y="2619"/>
                  </a:moveTo>
                  <a:cubicBezTo>
                    <a:pt x="5349" y="2619"/>
                    <a:pt x="5817" y="2797"/>
                    <a:pt x="6174" y="3154"/>
                  </a:cubicBezTo>
                  <a:cubicBezTo>
                    <a:pt x="6870" y="3868"/>
                    <a:pt x="6870" y="5027"/>
                    <a:pt x="6174" y="5723"/>
                  </a:cubicBezTo>
                  <a:cubicBezTo>
                    <a:pt x="5817" y="6080"/>
                    <a:pt x="5349" y="6259"/>
                    <a:pt x="4880" y="6259"/>
                  </a:cubicBezTo>
                  <a:cubicBezTo>
                    <a:pt x="4412" y="6259"/>
                    <a:pt x="3943" y="6080"/>
                    <a:pt x="3587" y="5723"/>
                  </a:cubicBezTo>
                  <a:cubicBezTo>
                    <a:pt x="2891" y="5027"/>
                    <a:pt x="2891" y="3868"/>
                    <a:pt x="3587" y="3154"/>
                  </a:cubicBezTo>
                  <a:cubicBezTo>
                    <a:pt x="3943" y="2797"/>
                    <a:pt x="4412" y="2619"/>
                    <a:pt x="4880" y="2619"/>
                  </a:cubicBezTo>
                  <a:close/>
                  <a:moveTo>
                    <a:pt x="4880" y="0"/>
                  </a:moveTo>
                  <a:cubicBezTo>
                    <a:pt x="3743" y="0"/>
                    <a:pt x="2605" y="433"/>
                    <a:pt x="1731" y="1298"/>
                  </a:cubicBezTo>
                  <a:cubicBezTo>
                    <a:pt x="0" y="3029"/>
                    <a:pt x="0" y="5848"/>
                    <a:pt x="1731" y="7597"/>
                  </a:cubicBezTo>
                  <a:cubicBezTo>
                    <a:pt x="2373" y="8239"/>
                    <a:pt x="3158" y="8632"/>
                    <a:pt x="3979" y="8810"/>
                  </a:cubicBezTo>
                  <a:lnTo>
                    <a:pt x="9243" y="3546"/>
                  </a:lnTo>
                  <a:cubicBezTo>
                    <a:pt x="9064" y="2726"/>
                    <a:pt x="8672" y="1941"/>
                    <a:pt x="8029" y="1298"/>
                  </a:cubicBezTo>
                  <a:cubicBezTo>
                    <a:pt x="7155" y="433"/>
                    <a:pt x="6018" y="0"/>
                    <a:pt x="4880" y="0"/>
                  </a:cubicBezTo>
                  <a:close/>
                </a:path>
              </a:pathLst>
            </a:custGeom>
            <a:solidFill>
              <a:srgbClr val="FFC9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965;p32"/>
            <p:cNvSpPr/>
            <p:nvPr/>
          </p:nvSpPr>
          <p:spPr>
            <a:xfrm>
              <a:off x="3472100" y="2889825"/>
              <a:ext cx="34375" cy="34375"/>
            </a:xfrm>
            <a:custGeom>
              <a:avLst/>
              <a:gdLst/>
              <a:ahLst/>
              <a:cxnLst/>
              <a:rect l="l" t="t" r="r" b="b"/>
              <a:pathLst>
                <a:path w="1375" h="1375" extrusionOk="0">
                  <a:moveTo>
                    <a:pt x="678" y="1"/>
                  </a:moveTo>
                  <a:cubicBezTo>
                    <a:pt x="304" y="1"/>
                    <a:pt x="0" y="304"/>
                    <a:pt x="0" y="679"/>
                  </a:cubicBezTo>
                  <a:cubicBezTo>
                    <a:pt x="0" y="1071"/>
                    <a:pt x="304" y="1374"/>
                    <a:pt x="678" y="1374"/>
                  </a:cubicBezTo>
                  <a:cubicBezTo>
                    <a:pt x="1071" y="1374"/>
                    <a:pt x="1374" y="1071"/>
                    <a:pt x="1374" y="679"/>
                  </a:cubicBezTo>
                  <a:cubicBezTo>
                    <a:pt x="1374" y="304"/>
                    <a:pt x="1071" y="1"/>
                    <a:pt x="678" y="1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966;p32"/>
            <p:cNvSpPr/>
            <p:nvPr/>
          </p:nvSpPr>
          <p:spPr>
            <a:xfrm>
              <a:off x="3477000" y="2889525"/>
              <a:ext cx="32150" cy="34675"/>
            </a:xfrm>
            <a:custGeom>
              <a:avLst/>
              <a:gdLst/>
              <a:ahLst/>
              <a:cxnLst/>
              <a:rect l="l" t="t" r="r" b="b"/>
              <a:pathLst>
                <a:path w="1286" h="1387" extrusionOk="0">
                  <a:moveTo>
                    <a:pt x="487" y="1"/>
                  </a:moveTo>
                  <a:cubicBezTo>
                    <a:pt x="389" y="1"/>
                    <a:pt x="290" y="22"/>
                    <a:pt x="197" y="66"/>
                  </a:cubicBezTo>
                  <a:cubicBezTo>
                    <a:pt x="125" y="102"/>
                    <a:pt x="54" y="155"/>
                    <a:pt x="0" y="191"/>
                  </a:cubicBezTo>
                  <a:cubicBezTo>
                    <a:pt x="29" y="188"/>
                    <a:pt x="57" y="186"/>
                    <a:pt x="84" y="186"/>
                  </a:cubicBezTo>
                  <a:cubicBezTo>
                    <a:pt x="355" y="186"/>
                    <a:pt x="601" y="341"/>
                    <a:pt x="714" y="584"/>
                  </a:cubicBezTo>
                  <a:cubicBezTo>
                    <a:pt x="857" y="869"/>
                    <a:pt x="786" y="1190"/>
                    <a:pt x="571" y="1386"/>
                  </a:cubicBezTo>
                  <a:cubicBezTo>
                    <a:pt x="643" y="1369"/>
                    <a:pt x="714" y="1351"/>
                    <a:pt x="786" y="1315"/>
                  </a:cubicBezTo>
                  <a:cubicBezTo>
                    <a:pt x="1142" y="1155"/>
                    <a:pt x="1285" y="744"/>
                    <a:pt x="1107" y="405"/>
                  </a:cubicBezTo>
                  <a:cubicBezTo>
                    <a:pt x="990" y="147"/>
                    <a:pt x="743" y="1"/>
                    <a:pt x="487" y="1"/>
                  </a:cubicBezTo>
                  <a:close/>
                </a:path>
              </a:pathLst>
            </a:custGeom>
            <a:solidFill>
              <a:srgbClr val="FF7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967;p32"/>
            <p:cNvSpPr/>
            <p:nvPr/>
          </p:nvSpPr>
          <p:spPr>
            <a:xfrm>
              <a:off x="3463625" y="2795875"/>
              <a:ext cx="104400" cy="36650"/>
            </a:xfrm>
            <a:custGeom>
              <a:avLst/>
              <a:gdLst/>
              <a:ahLst/>
              <a:cxnLst/>
              <a:rect l="l" t="t" r="r" b="b"/>
              <a:pathLst>
                <a:path w="4176" h="1466" extrusionOk="0">
                  <a:moveTo>
                    <a:pt x="1020" y="1"/>
                  </a:moveTo>
                  <a:cubicBezTo>
                    <a:pt x="678" y="1"/>
                    <a:pt x="335" y="40"/>
                    <a:pt x="0" y="119"/>
                  </a:cubicBezTo>
                  <a:cubicBezTo>
                    <a:pt x="195" y="92"/>
                    <a:pt x="391" y="79"/>
                    <a:pt x="587" y="79"/>
                  </a:cubicBezTo>
                  <a:cubicBezTo>
                    <a:pt x="1723" y="79"/>
                    <a:pt x="2862" y="518"/>
                    <a:pt x="3729" y="1386"/>
                  </a:cubicBezTo>
                  <a:cubicBezTo>
                    <a:pt x="3767" y="1442"/>
                    <a:pt x="3821" y="1466"/>
                    <a:pt x="3879" y="1466"/>
                  </a:cubicBezTo>
                  <a:cubicBezTo>
                    <a:pt x="3985" y="1466"/>
                    <a:pt x="4106" y="1388"/>
                    <a:pt x="4175" y="1296"/>
                  </a:cubicBezTo>
                  <a:cubicBezTo>
                    <a:pt x="3298" y="433"/>
                    <a:pt x="2157" y="1"/>
                    <a:pt x="1020" y="1"/>
                  </a:cubicBezTo>
                  <a:close/>
                </a:path>
              </a:pathLst>
            </a:custGeom>
            <a:solidFill>
              <a:srgbClr val="F6A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3435075" y="2857600"/>
              <a:ext cx="91450" cy="85550"/>
            </a:xfrm>
            <a:custGeom>
              <a:avLst/>
              <a:gdLst/>
              <a:ahLst/>
              <a:cxnLst/>
              <a:rect l="l" t="t" r="r" b="b"/>
              <a:pathLst>
                <a:path w="3658" h="3422" extrusionOk="0">
                  <a:moveTo>
                    <a:pt x="2159" y="1432"/>
                  </a:moveTo>
                  <a:cubicBezTo>
                    <a:pt x="2302" y="1432"/>
                    <a:pt x="2445" y="1504"/>
                    <a:pt x="2552" y="1593"/>
                  </a:cubicBezTo>
                  <a:cubicBezTo>
                    <a:pt x="2748" y="1807"/>
                    <a:pt x="2748" y="2146"/>
                    <a:pt x="2552" y="2360"/>
                  </a:cubicBezTo>
                  <a:cubicBezTo>
                    <a:pt x="2445" y="2449"/>
                    <a:pt x="2302" y="2503"/>
                    <a:pt x="2159" y="2503"/>
                  </a:cubicBezTo>
                  <a:cubicBezTo>
                    <a:pt x="2016" y="2503"/>
                    <a:pt x="1892" y="2449"/>
                    <a:pt x="1785" y="2360"/>
                  </a:cubicBezTo>
                  <a:cubicBezTo>
                    <a:pt x="1588" y="2146"/>
                    <a:pt x="1588" y="1807"/>
                    <a:pt x="1785" y="1593"/>
                  </a:cubicBezTo>
                  <a:cubicBezTo>
                    <a:pt x="1892" y="1504"/>
                    <a:pt x="2016" y="1432"/>
                    <a:pt x="2159" y="1432"/>
                  </a:cubicBezTo>
                  <a:close/>
                  <a:moveTo>
                    <a:pt x="2168" y="0"/>
                  </a:moveTo>
                  <a:cubicBezTo>
                    <a:pt x="1660" y="0"/>
                    <a:pt x="1151" y="192"/>
                    <a:pt x="767" y="576"/>
                  </a:cubicBezTo>
                  <a:cubicBezTo>
                    <a:pt x="0" y="1343"/>
                    <a:pt x="0" y="2610"/>
                    <a:pt x="767" y="3377"/>
                  </a:cubicBezTo>
                  <a:cubicBezTo>
                    <a:pt x="790" y="3388"/>
                    <a:pt x="834" y="3421"/>
                    <a:pt x="890" y="3421"/>
                  </a:cubicBezTo>
                  <a:cubicBezTo>
                    <a:pt x="923" y="3421"/>
                    <a:pt x="960" y="3410"/>
                    <a:pt x="999" y="3377"/>
                  </a:cubicBezTo>
                  <a:lnTo>
                    <a:pt x="1267" y="3110"/>
                  </a:lnTo>
                  <a:cubicBezTo>
                    <a:pt x="1321" y="3038"/>
                    <a:pt x="1321" y="2949"/>
                    <a:pt x="1267" y="2878"/>
                  </a:cubicBezTo>
                  <a:cubicBezTo>
                    <a:pt x="1231" y="2851"/>
                    <a:pt x="1191" y="2837"/>
                    <a:pt x="1151" y="2837"/>
                  </a:cubicBezTo>
                  <a:cubicBezTo>
                    <a:pt x="1111" y="2837"/>
                    <a:pt x="1071" y="2851"/>
                    <a:pt x="1035" y="2878"/>
                  </a:cubicBezTo>
                  <a:lnTo>
                    <a:pt x="892" y="3038"/>
                  </a:lnTo>
                  <a:cubicBezTo>
                    <a:pt x="339" y="2378"/>
                    <a:pt x="375" y="1414"/>
                    <a:pt x="999" y="808"/>
                  </a:cubicBezTo>
                  <a:cubicBezTo>
                    <a:pt x="1321" y="477"/>
                    <a:pt x="1743" y="311"/>
                    <a:pt x="2167" y="311"/>
                  </a:cubicBezTo>
                  <a:cubicBezTo>
                    <a:pt x="2543" y="311"/>
                    <a:pt x="2920" y="441"/>
                    <a:pt x="3230" y="701"/>
                  </a:cubicBezTo>
                  <a:lnTo>
                    <a:pt x="2641" y="1272"/>
                  </a:lnTo>
                  <a:cubicBezTo>
                    <a:pt x="2498" y="1183"/>
                    <a:pt x="2338" y="1129"/>
                    <a:pt x="2159" y="1129"/>
                  </a:cubicBezTo>
                  <a:cubicBezTo>
                    <a:pt x="1945" y="1129"/>
                    <a:pt x="1731" y="1218"/>
                    <a:pt x="1570" y="1379"/>
                  </a:cubicBezTo>
                  <a:cubicBezTo>
                    <a:pt x="1231" y="1700"/>
                    <a:pt x="1231" y="2253"/>
                    <a:pt x="1570" y="2574"/>
                  </a:cubicBezTo>
                  <a:cubicBezTo>
                    <a:pt x="1731" y="2735"/>
                    <a:pt x="1945" y="2824"/>
                    <a:pt x="2159" y="2824"/>
                  </a:cubicBezTo>
                  <a:cubicBezTo>
                    <a:pt x="2391" y="2824"/>
                    <a:pt x="2605" y="2735"/>
                    <a:pt x="2766" y="2574"/>
                  </a:cubicBezTo>
                  <a:cubicBezTo>
                    <a:pt x="3069" y="2289"/>
                    <a:pt x="3105" y="1825"/>
                    <a:pt x="2873" y="1504"/>
                  </a:cubicBezTo>
                  <a:lnTo>
                    <a:pt x="3569" y="808"/>
                  </a:lnTo>
                  <a:cubicBezTo>
                    <a:pt x="3569" y="790"/>
                    <a:pt x="3658" y="683"/>
                    <a:pt x="3569" y="576"/>
                  </a:cubicBezTo>
                  <a:cubicBezTo>
                    <a:pt x="3185" y="192"/>
                    <a:pt x="2677" y="0"/>
                    <a:pt x="2168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3373950" y="2791700"/>
              <a:ext cx="226625" cy="269875"/>
            </a:xfrm>
            <a:custGeom>
              <a:avLst/>
              <a:gdLst/>
              <a:ahLst/>
              <a:cxnLst/>
              <a:rect l="l" t="t" r="r" b="b"/>
              <a:pathLst>
                <a:path w="9065" h="10795" extrusionOk="0">
                  <a:moveTo>
                    <a:pt x="4604" y="0"/>
                  </a:moveTo>
                  <a:cubicBezTo>
                    <a:pt x="3373" y="0"/>
                    <a:pt x="2178" y="500"/>
                    <a:pt x="1303" y="1410"/>
                  </a:cubicBezTo>
                  <a:cubicBezTo>
                    <a:pt x="465" y="2266"/>
                    <a:pt x="1" y="3408"/>
                    <a:pt x="1" y="4604"/>
                  </a:cubicBezTo>
                  <a:cubicBezTo>
                    <a:pt x="1" y="5781"/>
                    <a:pt x="447" y="6905"/>
                    <a:pt x="1250" y="7762"/>
                  </a:cubicBezTo>
                  <a:lnTo>
                    <a:pt x="643" y="8351"/>
                  </a:lnTo>
                  <a:cubicBezTo>
                    <a:pt x="625" y="8386"/>
                    <a:pt x="607" y="8422"/>
                    <a:pt x="607" y="8458"/>
                  </a:cubicBezTo>
                  <a:cubicBezTo>
                    <a:pt x="607" y="8511"/>
                    <a:pt x="625" y="8547"/>
                    <a:pt x="643" y="8583"/>
                  </a:cubicBezTo>
                  <a:lnTo>
                    <a:pt x="2820" y="10759"/>
                  </a:lnTo>
                  <a:cubicBezTo>
                    <a:pt x="2856" y="10777"/>
                    <a:pt x="2891" y="10795"/>
                    <a:pt x="2945" y="10795"/>
                  </a:cubicBezTo>
                  <a:cubicBezTo>
                    <a:pt x="2981" y="10795"/>
                    <a:pt x="3016" y="10777"/>
                    <a:pt x="3052" y="10759"/>
                  </a:cubicBezTo>
                  <a:lnTo>
                    <a:pt x="3837" y="9974"/>
                  </a:lnTo>
                  <a:cubicBezTo>
                    <a:pt x="3891" y="9903"/>
                    <a:pt x="3891" y="9814"/>
                    <a:pt x="3837" y="9742"/>
                  </a:cubicBezTo>
                  <a:lnTo>
                    <a:pt x="3391" y="9296"/>
                  </a:lnTo>
                  <a:cubicBezTo>
                    <a:pt x="3355" y="9269"/>
                    <a:pt x="3315" y="9256"/>
                    <a:pt x="3275" y="9256"/>
                  </a:cubicBezTo>
                  <a:cubicBezTo>
                    <a:pt x="3235" y="9256"/>
                    <a:pt x="3195" y="9269"/>
                    <a:pt x="3159" y="9296"/>
                  </a:cubicBezTo>
                  <a:cubicBezTo>
                    <a:pt x="3105" y="9368"/>
                    <a:pt x="3105" y="9457"/>
                    <a:pt x="3159" y="9528"/>
                  </a:cubicBezTo>
                  <a:lnTo>
                    <a:pt x="3498" y="9849"/>
                  </a:lnTo>
                  <a:lnTo>
                    <a:pt x="2945" y="10420"/>
                  </a:lnTo>
                  <a:lnTo>
                    <a:pt x="982" y="8458"/>
                  </a:lnTo>
                  <a:lnTo>
                    <a:pt x="1571" y="7869"/>
                  </a:lnTo>
                  <a:cubicBezTo>
                    <a:pt x="1642" y="7797"/>
                    <a:pt x="1642" y="7708"/>
                    <a:pt x="1571" y="7637"/>
                  </a:cubicBezTo>
                  <a:cubicBezTo>
                    <a:pt x="1161" y="7209"/>
                    <a:pt x="839" y="6727"/>
                    <a:pt x="625" y="6192"/>
                  </a:cubicBezTo>
                  <a:lnTo>
                    <a:pt x="1196" y="5995"/>
                  </a:lnTo>
                  <a:cubicBezTo>
                    <a:pt x="1285" y="5960"/>
                    <a:pt x="1321" y="5870"/>
                    <a:pt x="1303" y="5799"/>
                  </a:cubicBezTo>
                  <a:cubicBezTo>
                    <a:pt x="1274" y="5725"/>
                    <a:pt x="1207" y="5688"/>
                    <a:pt x="1134" y="5688"/>
                  </a:cubicBezTo>
                  <a:cubicBezTo>
                    <a:pt x="1119" y="5688"/>
                    <a:pt x="1104" y="5689"/>
                    <a:pt x="1089" y="5692"/>
                  </a:cubicBezTo>
                  <a:lnTo>
                    <a:pt x="518" y="5888"/>
                  </a:lnTo>
                  <a:cubicBezTo>
                    <a:pt x="393" y="5478"/>
                    <a:pt x="322" y="5050"/>
                    <a:pt x="322" y="4604"/>
                  </a:cubicBezTo>
                  <a:lnTo>
                    <a:pt x="322" y="4604"/>
                  </a:lnTo>
                  <a:lnTo>
                    <a:pt x="929" y="4639"/>
                  </a:lnTo>
                  <a:lnTo>
                    <a:pt x="946" y="4639"/>
                  </a:lnTo>
                  <a:cubicBezTo>
                    <a:pt x="1018" y="4639"/>
                    <a:pt x="1089" y="4568"/>
                    <a:pt x="1089" y="4479"/>
                  </a:cubicBezTo>
                  <a:cubicBezTo>
                    <a:pt x="1107" y="4390"/>
                    <a:pt x="1036" y="4318"/>
                    <a:pt x="946" y="4318"/>
                  </a:cubicBezTo>
                  <a:lnTo>
                    <a:pt x="340" y="4300"/>
                  </a:lnTo>
                  <a:cubicBezTo>
                    <a:pt x="376" y="3872"/>
                    <a:pt x="465" y="3462"/>
                    <a:pt x="607" y="3051"/>
                  </a:cubicBezTo>
                  <a:lnTo>
                    <a:pt x="1178" y="3301"/>
                  </a:lnTo>
                  <a:cubicBezTo>
                    <a:pt x="1196" y="3319"/>
                    <a:pt x="1214" y="3319"/>
                    <a:pt x="1232" y="3319"/>
                  </a:cubicBezTo>
                  <a:cubicBezTo>
                    <a:pt x="1303" y="3319"/>
                    <a:pt x="1357" y="3283"/>
                    <a:pt x="1375" y="3230"/>
                  </a:cubicBezTo>
                  <a:cubicBezTo>
                    <a:pt x="1410" y="3141"/>
                    <a:pt x="1375" y="3051"/>
                    <a:pt x="1303" y="3016"/>
                  </a:cubicBezTo>
                  <a:lnTo>
                    <a:pt x="732" y="2766"/>
                  </a:lnTo>
                  <a:cubicBezTo>
                    <a:pt x="911" y="2391"/>
                    <a:pt x="1143" y="2052"/>
                    <a:pt x="1428" y="1731"/>
                  </a:cubicBezTo>
                  <a:lnTo>
                    <a:pt x="1856" y="2159"/>
                  </a:lnTo>
                  <a:cubicBezTo>
                    <a:pt x="1892" y="2195"/>
                    <a:pt x="1928" y="2213"/>
                    <a:pt x="1981" y="2213"/>
                  </a:cubicBezTo>
                  <a:cubicBezTo>
                    <a:pt x="2017" y="2213"/>
                    <a:pt x="2053" y="2195"/>
                    <a:pt x="2088" y="2159"/>
                  </a:cubicBezTo>
                  <a:cubicBezTo>
                    <a:pt x="2142" y="2106"/>
                    <a:pt x="2142" y="1999"/>
                    <a:pt x="2088" y="1927"/>
                  </a:cubicBezTo>
                  <a:lnTo>
                    <a:pt x="1660" y="1499"/>
                  </a:lnTo>
                  <a:cubicBezTo>
                    <a:pt x="1964" y="1214"/>
                    <a:pt x="2320" y="964"/>
                    <a:pt x="2677" y="785"/>
                  </a:cubicBezTo>
                  <a:lnTo>
                    <a:pt x="2945" y="1374"/>
                  </a:lnTo>
                  <a:cubicBezTo>
                    <a:pt x="2963" y="1428"/>
                    <a:pt x="3034" y="1463"/>
                    <a:pt x="3088" y="1463"/>
                  </a:cubicBezTo>
                  <a:cubicBezTo>
                    <a:pt x="3105" y="1463"/>
                    <a:pt x="3123" y="1463"/>
                    <a:pt x="3159" y="1445"/>
                  </a:cubicBezTo>
                  <a:cubicBezTo>
                    <a:pt x="3230" y="1410"/>
                    <a:pt x="3266" y="1321"/>
                    <a:pt x="3230" y="1231"/>
                  </a:cubicBezTo>
                  <a:lnTo>
                    <a:pt x="2963" y="643"/>
                  </a:lnTo>
                  <a:cubicBezTo>
                    <a:pt x="3373" y="482"/>
                    <a:pt x="3783" y="375"/>
                    <a:pt x="4212" y="339"/>
                  </a:cubicBezTo>
                  <a:lnTo>
                    <a:pt x="4247" y="1017"/>
                  </a:lnTo>
                  <a:cubicBezTo>
                    <a:pt x="4247" y="1106"/>
                    <a:pt x="4319" y="1160"/>
                    <a:pt x="4408" y="1160"/>
                  </a:cubicBezTo>
                  <a:cubicBezTo>
                    <a:pt x="4497" y="1160"/>
                    <a:pt x="4569" y="1089"/>
                    <a:pt x="4569" y="999"/>
                  </a:cubicBezTo>
                  <a:lnTo>
                    <a:pt x="4533" y="321"/>
                  </a:lnTo>
                  <a:cubicBezTo>
                    <a:pt x="4979" y="321"/>
                    <a:pt x="5425" y="375"/>
                    <a:pt x="5853" y="500"/>
                  </a:cubicBezTo>
                  <a:lnTo>
                    <a:pt x="5621" y="1160"/>
                  </a:lnTo>
                  <a:cubicBezTo>
                    <a:pt x="5603" y="1249"/>
                    <a:pt x="5639" y="1338"/>
                    <a:pt x="5728" y="1374"/>
                  </a:cubicBezTo>
                  <a:cubicBezTo>
                    <a:pt x="5740" y="1378"/>
                    <a:pt x="5753" y="1380"/>
                    <a:pt x="5767" y="1380"/>
                  </a:cubicBezTo>
                  <a:cubicBezTo>
                    <a:pt x="5819" y="1380"/>
                    <a:pt x="5883" y="1351"/>
                    <a:pt x="5925" y="1267"/>
                  </a:cubicBezTo>
                  <a:lnTo>
                    <a:pt x="6157" y="607"/>
                  </a:lnTo>
                  <a:cubicBezTo>
                    <a:pt x="6692" y="821"/>
                    <a:pt x="7209" y="1142"/>
                    <a:pt x="7637" y="1570"/>
                  </a:cubicBezTo>
                  <a:cubicBezTo>
                    <a:pt x="7673" y="1606"/>
                    <a:pt x="7709" y="1624"/>
                    <a:pt x="7762" y="1624"/>
                  </a:cubicBezTo>
                  <a:cubicBezTo>
                    <a:pt x="7798" y="1624"/>
                    <a:pt x="7834" y="1606"/>
                    <a:pt x="7869" y="1570"/>
                  </a:cubicBezTo>
                  <a:lnTo>
                    <a:pt x="8494" y="964"/>
                  </a:lnTo>
                  <a:lnTo>
                    <a:pt x="8779" y="1249"/>
                  </a:lnTo>
                  <a:cubicBezTo>
                    <a:pt x="8815" y="1285"/>
                    <a:pt x="8855" y="1303"/>
                    <a:pt x="8895" y="1303"/>
                  </a:cubicBezTo>
                  <a:cubicBezTo>
                    <a:pt x="8936" y="1303"/>
                    <a:pt x="8976" y="1285"/>
                    <a:pt x="9011" y="1249"/>
                  </a:cubicBezTo>
                  <a:cubicBezTo>
                    <a:pt x="9065" y="1196"/>
                    <a:pt x="9065" y="1089"/>
                    <a:pt x="9011" y="1035"/>
                  </a:cubicBezTo>
                  <a:lnTo>
                    <a:pt x="8601" y="625"/>
                  </a:lnTo>
                  <a:cubicBezTo>
                    <a:pt x="8565" y="589"/>
                    <a:pt x="8530" y="571"/>
                    <a:pt x="8494" y="571"/>
                  </a:cubicBezTo>
                  <a:cubicBezTo>
                    <a:pt x="8440" y="571"/>
                    <a:pt x="8405" y="589"/>
                    <a:pt x="8369" y="625"/>
                  </a:cubicBezTo>
                  <a:lnTo>
                    <a:pt x="7762" y="1249"/>
                  </a:lnTo>
                  <a:cubicBezTo>
                    <a:pt x="6906" y="446"/>
                    <a:pt x="5782" y="0"/>
                    <a:pt x="4604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3475650" y="2829500"/>
              <a:ext cx="169100" cy="199525"/>
            </a:xfrm>
            <a:custGeom>
              <a:avLst/>
              <a:gdLst/>
              <a:ahLst/>
              <a:cxnLst/>
              <a:rect l="l" t="t" r="r" b="b"/>
              <a:pathLst>
                <a:path w="6764" h="7981" extrusionOk="0">
                  <a:moveTo>
                    <a:pt x="5354" y="0"/>
                  </a:moveTo>
                  <a:cubicBezTo>
                    <a:pt x="5314" y="0"/>
                    <a:pt x="5273" y="14"/>
                    <a:pt x="5247" y="41"/>
                  </a:cubicBezTo>
                  <a:cubicBezTo>
                    <a:pt x="5175" y="112"/>
                    <a:pt x="5175" y="219"/>
                    <a:pt x="5247" y="272"/>
                  </a:cubicBezTo>
                  <a:lnTo>
                    <a:pt x="6371" y="1397"/>
                  </a:lnTo>
                  <a:lnTo>
                    <a:pt x="5764" y="2003"/>
                  </a:lnTo>
                  <a:lnTo>
                    <a:pt x="5425" y="1682"/>
                  </a:lnTo>
                  <a:cubicBezTo>
                    <a:pt x="5398" y="1646"/>
                    <a:pt x="5358" y="1629"/>
                    <a:pt x="5318" y="1629"/>
                  </a:cubicBezTo>
                  <a:cubicBezTo>
                    <a:pt x="5278" y="1629"/>
                    <a:pt x="5238" y="1646"/>
                    <a:pt x="5211" y="1682"/>
                  </a:cubicBezTo>
                  <a:cubicBezTo>
                    <a:pt x="5140" y="1736"/>
                    <a:pt x="5140" y="1843"/>
                    <a:pt x="5211" y="1896"/>
                  </a:cubicBezTo>
                  <a:lnTo>
                    <a:pt x="5532" y="2235"/>
                  </a:lnTo>
                  <a:lnTo>
                    <a:pt x="4747" y="3020"/>
                  </a:lnTo>
                  <a:lnTo>
                    <a:pt x="4408" y="2699"/>
                  </a:lnTo>
                  <a:cubicBezTo>
                    <a:pt x="4381" y="2663"/>
                    <a:pt x="4341" y="2646"/>
                    <a:pt x="4301" y="2646"/>
                  </a:cubicBezTo>
                  <a:cubicBezTo>
                    <a:pt x="4261" y="2646"/>
                    <a:pt x="4221" y="2663"/>
                    <a:pt x="4194" y="2699"/>
                  </a:cubicBezTo>
                  <a:cubicBezTo>
                    <a:pt x="4123" y="2753"/>
                    <a:pt x="4123" y="2860"/>
                    <a:pt x="4194" y="2913"/>
                  </a:cubicBezTo>
                  <a:lnTo>
                    <a:pt x="4515" y="3252"/>
                  </a:lnTo>
                  <a:lnTo>
                    <a:pt x="3730" y="4037"/>
                  </a:lnTo>
                  <a:lnTo>
                    <a:pt x="3391" y="3716"/>
                  </a:lnTo>
                  <a:cubicBezTo>
                    <a:pt x="3364" y="3680"/>
                    <a:pt x="3324" y="3663"/>
                    <a:pt x="3284" y="3663"/>
                  </a:cubicBezTo>
                  <a:cubicBezTo>
                    <a:pt x="3244" y="3663"/>
                    <a:pt x="3204" y="3680"/>
                    <a:pt x="3177" y="3716"/>
                  </a:cubicBezTo>
                  <a:cubicBezTo>
                    <a:pt x="3106" y="3770"/>
                    <a:pt x="3106" y="3877"/>
                    <a:pt x="3177" y="3930"/>
                  </a:cubicBezTo>
                  <a:lnTo>
                    <a:pt x="3498" y="4269"/>
                  </a:lnTo>
                  <a:lnTo>
                    <a:pt x="2713" y="5072"/>
                  </a:lnTo>
                  <a:lnTo>
                    <a:pt x="2374" y="4733"/>
                  </a:lnTo>
                  <a:cubicBezTo>
                    <a:pt x="2347" y="4706"/>
                    <a:pt x="2307" y="4693"/>
                    <a:pt x="2267" y="4693"/>
                  </a:cubicBezTo>
                  <a:cubicBezTo>
                    <a:pt x="2227" y="4693"/>
                    <a:pt x="2187" y="4706"/>
                    <a:pt x="2160" y="4733"/>
                  </a:cubicBezTo>
                  <a:cubicBezTo>
                    <a:pt x="2089" y="4787"/>
                    <a:pt x="2089" y="4894"/>
                    <a:pt x="2160" y="4965"/>
                  </a:cubicBezTo>
                  <a:lnTo>
                    <a:pt x="2481" y="5286"/>
                  </a:lnTo>
                  <a:lnTo>
                    <a:pt x="1696" y="6089"/>
                  </a:lnTo>
                  <a:lnTo>
                    <a:pt x="1357" y="5750"/>
                  </a:lnTo>
                  <a:cubicBezTo>
                    <a:pt x="1330" y="5723"/>
                    <a:pt x="1290" y="5710"/>
                    <a:pt x="1248" y="5710"/>
                  </a:cubicBezTo>
                  <a:cubicBezTo>
                    <a:pt x="1205" y="5710"/>
                    <a:pt x="1161" y="5723"/>
                    <a:pt x="1125" y="5750"/>
                  </a:cubicBezTo>
                  <a:cubicBezTo>
                    <a:pt x="1072" y="5822"/>
                    <a:pt x="1072" y="5911"/>
                    <a:pt x="1125" y="5982"/>
                  </a:cubicBezTo>
                  <a:lnTo>
                    <a:pt x="1464" y="6303"/>
                  </a:lnTo>
                  <a:lnTo>
                    <a:pt x="661" y="7106"/>
                  </a:lnTo>
                  <a:lnTo>
                    <a:pt x="340" y="6767"/>
                  </a:lnTo>
                  <a:cubicBezTo>
                    <a:pt x="304" y="6740"/>
                    <a:pt x="264" y="6727"/>
                    <a:pt x="224" y="6727"/>
                  </a:cubicBezTo>
                  <a:cubicBezTo>
                    <a:pt x="184" y="6727"/>
                    <a:pt x="144" y="6740"/>
                    <a:pt x="108" y="6767"/>
                  </a:cubicBezTo>
                  <a:cubicBezTo>
                    <a:pt x="54" y="6839"/>
                    <a:pt x="54" y="6928"/>
                    <a:pt x="108" y="6999"/>
                  </a:cubicBezTo>
                  <a:lnTo>
                    <a:pt x="447" y="7320"/>
                  </a:lnTo>
                  <a:lnTo>
                    <a:pt x="72" y="7713"/>
                  </a:lnTo>
                  <a:cubicBezTo>
                    <a:pt x="1" y="7766"/>
                    <a:pt x="1" y="7873"/>
                    <a:pt x="72" y="7927"/>
                  </a:cubicBezTo>
                  <a:cubicBezTo>
                    <a:pt x="90" y="7963"/>
                    <a:pt x="144" y="7980"/>
                    <a:pt x="179" y="7980"/>
                  </a:cubicBezTo>
                  <a:cubicBezTo>
                    <a:pt x="215" y="7980"/>
                    <a:pt x="251" y="7963"/>
                    <a:pt x="286" y="7927"/>
                  </a:cubicBezTo>
                  <a:lnTo>
                    <a:pt x="6710" y="1504"/>
                  </a:lnTo>
                  <a:cubicBezTo>
                    <a:pt x="6763" y="1450"/>
                    <a:pt x="6763" y="1343"/>
                    <a:pt x="6710" y="1290"/>
                  </a:cubicBezTo>
                  <a:lnTo>
                    <a:pt x="5461" y="41"/>
                  </a:lnTo>
                  <a:cubicBezTo>
                    <a:pt x="5434" y="14"/>
                    <a:pt x="5394" y="0"/>
                    <a:pt x="5354" y="0"/>
                  </a:cubicBezTo>
                  <a:close/>
                </a:path>
              </a:pathLst>
            </a:custGeom>
            <a:solidFill>
              <a:srgbClr val="241E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8038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36676C4-873C-0F01-C914-B92602C9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270" y="2450805"/>
            <a:ext cx="10143461" cy="26652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vi-VN" sz="3733" dirty="0">
                <a:cs typeface="Adelle Sans Devanagari" panose="02000503000000020004" pitchFamily="2" charset="-78"/>
              </a:rPr>
              <a:t>1. Thực hiện theo cách của em  từ “</a:t>
            </a:r>
            <a:r>
              <a:rPr lang="vi-VN" sz="3733" dirty="0">
                <a:solidFill>
                  <a:schemeClr val="accent1">
                    <a:lumMod val="75000"/>
                  </a:schemeClr>
                </a:solidFill>
                <a:cs typeface="Adelle Sans Devanagari" panose="02000503000000020004" pitchFamily="2" charset="-78"/>
              </a:rPr>
              <a:t>start</a:t>
            </a:r>
            <a:r>
              <a:rPr lang="vi-VN" sz="3733" dirty="0">
                <a:cs typeface="Adelle Sans Devanagari" panose="02000503000000020004" pitchFamily="2" charset="-78"/>
              </a:rPr>
              <a:t>” đến “</a:t>
            </a:r>
            <a:r>
              <a:rPr lang="vi-VN" sz="3733" dirty="0">
                <a:solidFill>
                  <a:schemeClr val="accent1">
                    <a:lumMod val="75000"/>
                  </a:schemeClr>
                </a:solidFill>
                <a:cs typeface="Adelle Sans Devanagari" panose="02000503000000020004" pitchFamily="2" charset="-78"/>
              </a:rPr>
              <a:t>end</a:t>
            </a:r>
            <a:r>
              <a:rPr lang="vi-VN" sz="3733" dirty="0">
                <a:cs typeface="Adelle Sans Devanagari" panose="02000503000000020004" pitchFamily="2" charset="-78"/>
              </a:rPr>
              <a:t>” bằng cách trả lời câu hỏi trong ô và đi theo đường dẫn với câu trả lời đúng.</a:t>
            </a:r>
            <a:br>
              <a:rPr lang="vi-VN" sz="3733" dirty="0">
                <a:cs typeface="Adelle Sans Devanagari" panose="02000503000000020004" pitchFamily="2" charset="-78"/>
              </a:rPr>
            </a:br>
            <a:r>
              <a:rPr lang="vi-VN" sz="3733" dirty="0">
                <a:cs typeface="Adelle Sans Devanagari" panose="02000503000000020004" pitchFamily="2" charset="-78"/>
              </a:rPr>
              <a:t>2.Sau khi các nhóm trả lời xong giơ tay. Nhóm nào nhanh và chính xác nhất sẽ chiến thắng</a:t>
            </a:r>
            <a:endParaRPr lang="x-none" sz="3733" dirty="0">
              <a:latin typeface="Adelle Sans Devanagari" panose="02000503000000020004" pitchFamily="2" charset="-78"/>
              <a:cs typeface="Adelle Sans Devanagari" panose="02000503000000020004" pitchFamily="2" charset="-78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67E619-209E-2C1D-CFCF-E8D5C6238640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 rot="-2310">
            <a:off x="2914685" y="928743"/>
            <a:ext cx="5916596" cy="740000"/>
          </a:xfrm>
        </p:spPr>
        <p:txBody>
          <a:bodyPr/>
          <a:lstStyle/>
          <a:p>
            <a:r>
              <a:rPr lang="x-none" dirty="0"/>
              <a:t>Trò chơi: </a:t>
            </a:r>
            <a:r>
              <a:rPr lang="en-US" dirty="0"/>
              <a:t>MÊ CUNG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66562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D91985-3975-0BF9-B14F-AA5EA57BA8C0}"/>
              </a:ext>
            </a:extLst>
          </p:cNvPr>
          <p:cNvSpPr/>
          <p:nvPr/>
        </p:nvSpPr>
        <p:spPr>
          <a:xfrm>
            <a:off x="1245706" y="755375"/>
            <a:ext cx="1444487" cy="5830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16FEF3D-8CEF-53EF-F6ED-83A8977ACA26}"/>
              </a:ext>
            </a:extLst>
          </p:cNvPr>
          <p:cNvSpPr/>
          <p:nvPr/>
        </p:nvSpPr>
        <p:spPr>
          <a:xfrm>
            <a:off x="3584714" y="755375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862BB0D-944A-EEC8-1968-3493664E8EE2}"/>
              </a:ext>
            </a:extLst>
          </p:cNvPr>
          <p:cNvSpPr/>
          <p:nvPr/>
        </p:nvSpPr>
        <p:spPr>
          <a:xfrm>
            <a:off x="1245705" y="2126975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9DE282-C445-58FF-09B4-2B0DFE0AD998}"/>
              </a:ext>
            </a:extLst>
          </p:cNvPr>
          <p:cNvSpPr/>
          <p:nvPr/>
        </p:nvSpPr>
        <p:spPr>
          <a:xfrm>
            <a:off x="5923723" y="755375"/>
            <a:ext cx="1444487" cy="583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5319DD-094E-2619-401B-D75A6F332C90}"/>
              </a:ext>
            </a:extLst>
          </p:cNvPr>
          <p:cNvSpPr/>
          <p:nvPr/>
        </p:nvSpPr>
        <p:spPr>
          <a:xfrm>
            <a:off x="1245703" y="3429000"/>
            <a:ext cx="1444487" cy="583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05E8BB-2851-D3F7-30F7-4925BAA565C7}"/>
              </a:ext>
            </a:extLst>
          </p:cNvPr>
          <p:cNvSpPr/>
          <p:nvPr/>
        </p:nvSpPr>
        <p:spPr>
          <a:xfrm>
            <a:off x="1245703" y="4717775"/>
            <a:ext cx="1444487" cy="5830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B3230A-3F25-DD68-4A18-4755BD63739E}"/>
              </a:ext>
            </a:extLst>
          </p:cNvPr>
          <p:cNvSpPr/>
          <p:nvPr/>
        </p:nvSpPr>
        <p:spPr>
          <a:xfrm>
            <a:off x="3584714" y="2126975"/>
            <a:ext cx="1444487" cy="5830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317B0EB-429A-B744-D2B4-0C58AF8390E4}"/>
              </a:ext>
            </a:extLst>
          </p:cNvPr>
          <p:cNvSpPr/>
          <p:nvPr/>
        </p:nvSpPr>
        <p:spPr>
          <a:xfrm>
            <a:off x="3584714" y="3429000"/>
            <a:ext cx="1444487" cy="583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AE74E9-CF16-9D27-FB03-EBD12E234A3C}"/>
              </a:ext>
            </a:extLst>
          </p:cNvPr>
          <p:cNvSpPr/>
          <p:nvPr/>
        </p:nvSpPr>
        <p:spPr>
          <a:xfrm>
            <a:off x="5923722" y="2126975"/>
            <a:ext cx="1444487" cy="583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4031531-0C0B-12C3-7E27-45D3B9B563F1}"/>
              </a:ext>
            </a:extLst>
          </p:cNvPr>
          <p:cNvSpPr/>
          <p:nvPr/>
        </p:nvSpPr>
        <p:spPr>
          <a:xfrm>
            <a:off x="8315735" y="786438"/>
            <a:ext cx="1510751" cy="5752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86B557-2906-8769-8CA3-255667664DD8}"/>
              </a:ext>
            </a:extLst>
          </p:cNvPr>
          <p:cNvSpPr/>
          <p:nvPr/>
        </p:nvSpPr>
        <p:spPr>
          <a:xfrm>
            <a:off x="3584713" y="4731027"/>
            <a:ext cx="1444487" cy="583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3BBB396-CA9F-8800-F8EE-66BB098DDD20}"/>
              </a:ext>
            </a:extLst>
          </p:cNvPr>
          <p:cNvSpPr/>
          <p:nvPr/>
        </p:nvSpPr>
        <p:spPr>
          <a:xfrm>
            <a:off x="8315737" y="2126973"/>
            <a:ext cx="1464755" cy="6157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356014C-05FC-80FA-BA52-4C342636C558}"/>
              </a:ext>
            </a:extLst>
          </p:cNvPr>
          <p:cNvSpPr/>
          <p:nvPr/>
        </p:nvSpPr>
        <p:spPr>
          <a:xfrm>
            <a:off x="5907157" y="3429000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19BC98-7A11-CBFF-D00C-F78B4BA9A0A7}"/>
              </a:ext>
            </a:extLst>
          </p:cNvPr>
          <p:cNvSpPr/>
          <p:nvPr/>
        </p:nvSpPr>
        <p:spPr>
          <a:xfrm>
            <a:off x="8315737" y="3429000"/>
            <a:ext cx="1444487" cy="583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88AD99D-331B-30B3-5F3A-A0C8AEA765C8}"/>
              </a:ext>
            </a:extLst>
          </p:cNvPr>
          <p:cNvSpPr/>
          <p:nvPr/>
        </p:nvSpPr>
        <p:spPr>
          <a:xfrm>
            <a:off x="5963477" y="4717775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3E58EBC-E4D2-F639-659B-DAEFFF9BE294}"/>
              </a:ext>
            </a:extLst>
          </p:cNvPr>
          <p:cNvSpPr/>
          <p:nvPr/>
        </p:nvSpPr>
        <p:spPr>
          <a:xfrm>
            <a:off x="8381999" y="4704523"/>
            <a:ext cx="1444487" cy="583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END!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5246EF4-B9ED-B5FA-FA4C-F94EB48F5F1F}"/>
              </a:ext>
            </a:extLst>
          </p:cNvPr>
          <p:cNvCxnSpPr>
            <a:cxnSpLocks/>
          </p:cNvCxnSpPr>
          <p:nvPr/>
        </p:nvCxnSpPr>
        <p:spPr>
          <a:xfrm>
            <a:off x="2690189" y="8878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C7E1097-2627-C8F4-8788-0FFFDBF2B225}"/>
              </a:ext>
            </a:extLst>
          </p:cNvPr>
          <p:cNvCxnSpPr>
            <a:cxnSpLocks/>
          </p:cNvCxnSpPr>
          <p:nvPr/>
        </p:nvCxnSpPr>
        <p:spPr>
          <a:xfrm>
            <a:off x="2690189" y="11993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B10F611-2728-8AA8-1476-B10A45C75C07}"/>
              </a:ext>
            </a:extLst>
          </p:cNvPr>
          <p:cNvCxnSpPr>
            <a:cxnSpLocks/>
          </p:cNvCxnSpPr>
          <p:nvPr/>
        </p:nvCxnSpPr>
        <p:spPr>
          <a:xfrm>
            <a:off x="5012633" y="8878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11D59DD-C5CC-2C1C-2C3D-4DA8C943568C}"/>
              </a:ext>
            </a:extLst>
          </p:cNvPr>
          <p:cNvCxnSpPr>
            <a:cxnSpLocks/>
          </p:cNvCxnSpPr>
          <p:nvPr/>
        </p:nvCxnSpPr>
        <p:spPr>
          <a:xfrm>
            <a:off x="5012633" y="11993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2E60C68-1625-38E0-35A7-0E7F74F1E918}"/>
              </a:ext>
            </a:extLst>
          </p:cNvPr>
          <p:cNvCxnSpPr>
            <a:cxnSpLocks/>
          </p:cNvCxnSpPr>
          <p:nvPr/>
        </p:nvCxnSpPr>
        <p:spPr>
          <a:xfrm>
            <a:off x="7368208" y="8878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1BBDEB-0482-8D6D-76CF-646E96F35EF3}"/>
              </a:ext>
            </a:extLst>
          </p:cNvPr>
          <p:cNvCxnSpPr>
            <a:cxnSpLocks/>
          </p:cNvCxnSpPr>
          <p:nvPr/>
        </p:nvCxnSpPr>
        <p:spPr>
          <a:xfrm>
            <a:off x="7368208" y="11993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F7F1C44-9FA0-88AB-2DF3-041760F7CC63}"/>
              </a:ext>
            </a:extLst>
          </p:cNvPr>
          <p:cNvCxnSpPr/>
          <p:nvPr/>
        </p:nvCxnSpPr>
        <p:spPr>
          <a:xfrm>
            <a:off x="1643271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CA8B063-A265-8FD5-3A46-4364E8FF8193}"/>
              </a:ext>
            </a:extLst>
          </p:cNvPr>
          <p:cNvCxnSpPr/>
          <p:nvPr/>
        </p:nvCxnSpPr>
        <p:spPr>
          <a:xfrm>
            <a:off x="2193235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2ECEF2E-6272-64C1-03D0-C0F1A041A3E3}"/>
              </a:ext>
            </a:extLst>
          </p:cNvPr>
          <p:cNvCxnSpPr/>
          <p:nvPr/>
        </p:nvCxnSpPr>
        <p:spPr>
          <a:xfrm>
            <a:off x="1643271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2C5E025-F11D-9067-CFCD-79162946738A}"/>
              </a:ext>
            </a:extLst>
          </p:cNvPr>
          <p:cNvCxnSpPr/>
          <p:nvPr/>
        </p:nvCxnSpPr>
        <p:spPr>
          <a:xfrm>
            <a:off x="2193235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E82725F-D736-11B7-7516-84A3FBCC9310}"/>
              </a:ext>
            </a:extLst>
          </p:cNvPr>
          <p:cNvCxnSpPr/>
          <p:nvPr/>
        </p:nvCxnSpPr>
        <p:spPr>
          <a:xfrm>
            <a:off x="1669775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F1DA87-7F1B-E6D8-F53A-9AE0FB31776A}"/>
              </a:ext>
            </a:extLst>
          </p:cNvPr>
          <p:cNvCxnSpPr/>
          <p:nvPr/>
        </p:nvCxnSpPr>
        <p:spPr>
          <a:xfrm>
            <a:off x="2219740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813D207-003E-1A5A-AD74-8F33F108BBA1}"/>
              </a:ext>
            </a:extLst>
          </p:cNvPr>
          <p:cNvCxnSpPr/>
          <p:nvPr/>
        </p:nvCxnSpPr>
        <p:spPr>
          <a:xfrm>
            <a:off x="4075044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221487-7335-E2ED-C4F6-0C40434B813F}"/>
              </a:ext>
            </a:extLst>
          </p:cNvPr>
          <p:cNvCxnSpPr/>
          <p:nvPr/>
        </p:nvCxnSpPr>
        <p:spPr>
          <a:xfrm>
            <a:off x="4625009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4E54B0-3252-71F7-8A3F-4632B1BFE786}"/>
              </a:ext>
            </a:extLst>
          </p:cNvPr>
          <p:cNvCxnSpPr>
            <a:cxnSpLocks/>
          </p:cNvCxnSpPr>
          <p:nvPr/>
        </p:nvCxnSpPr>
        <p:spPr>
          <a:xfrm flipH="1">
            <a:off x="4068417" y="2710071"/>
            <a:ext cx="6627" cy="76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118CB8-22C8-1B34-DB97-78127EC1E3B6}"/>
              </a:ext>
            </a:extLst>
          </p:cNvPr>
          <p:cNvCxnSpPr>
            <a:cxnSpLocks/>
          </p:cNvCxnSpPr>
          <p:nvPr/>
        </p:nvCxnSpPr>
        <p:spPr>
          <a:xfrm>
            <a:off x="4625009" y="2710069"/>
            <a:ext cx="19875" cy="7189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3D5ACA-8269-27DC-AA58-A3A31455032C}"/>
              </a:ext>
            </a:extLst>
          </p:cNvPr>
          <p:cNvCxnSpPr/>
          <p:nvPr/>
        </p:nvCxnSpPr>
        <p:spPr>
          <a:xfrm>
            <a:off x="4075044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E167E5-B7BD-48A7-FAB0-DE126B0792C7}"/>
              </a:ext>
            </a:extLst>
          </p:cNvPr>
          <p:cNvCxnSpPr/>
          <p:nvPr/>
        </p:nvCxnSpPr>
        <p:spPr>
          <a:xfrm>
            <a:off x="4625009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BB6DB0-6260-D323-36F8-7166FF8BE360}"/>
              </a:ext>
            </a:extLst>
          </p:cNvPr>
          <p:cNvCxnSpPr/>
          <p:nvPr/>
        </p:nvCxnSpPr>
        <p:spPr>
          <a:xfrm>
            <a:off x="6354417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B0166E1-B5E9-4F65-53FD-080DA1CDDD41}"/>
              </a:ext>
            </a:extLst>
          </p:cNvPr>
          <p:cNvCxnSpPr/>
          <p:nvPr/>
        </p:nvCxnSpPr>
        <p:spPr>
          <a:xfrm>
            <a:off x="6904383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2C7E63F-94D3-E084-D9DC-C7BFFE4BC924}"/>
              </a:ext>
            </a:extLst>
          </p:cNvPr>
          <p:cNvCxnSpPr/>
          <p:nvPr/>
        </p:nvCxnSpPr>
        <p:spPr>
          <a:xfrm>
            <a:off x="6354417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55B288A-59E2-ACAC-BD20-CA934A2EF4C9}"/>
              </a:ext>
            </a:extLst>
          </p:cNvPr>
          <p:cNvCxnSpPr/>
          <p:nvPr/>
        </p:nvCxnSpPr>
        <p:spPr>
          <a:xfrm>
            <a:off x="6904383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8298842-0CF6-03AD-BB03-AC35433FEB47}"/>
              </a:ext>
            </a:extLst>
          </p:cNvPr>
          <p:cNvCxnSpPr/>
          <p:nvPr/>
        </p:nvCxnSpPr>
        <p:spPr>
          <a:xfrm>
            <a:off x="6354417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BBA79C-E604-9DAA-F42B-68FF785EFE82}"/>
              </a:ext>
            </a:extLst>
          </p:cNvPr>
          <p:cNvCxnSpPr/>
          <p:nvPr/>
        </p:nvCxnSpPr>
        <p:spPr>
          <a:xfrm>
            <a:off x="6904383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11D6A3E-06C0-F0F3-CC12-2E88B2FBE4AA}"/>
              </a:ext>
            </a:extLst>
          </p:cNvPr>
          <p:cNvCxnSpPr/>
          <p:nvPr/>
        </p:nvCxnSpPr>
        <p:spPr>
          <a:xfrm>
            <a:off x="8719931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0930E-86A5-262A-9C59-4BA67945B6AC}"/>
              </a:ext>
            </a:extLst>
          </p:cNvPr>
          <p:cNvCxnSpPr/>
          <p:nvPr/>
        </p:nvCxnSpPr>
        <p:spPr>
          <a:xfrm>
            <a:off x="9269895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079E97A-CA21-DBB6-970F-D7FF461A8516}"/>
              </a:ext>
            </a:extLst>
          </p:cNvPr>
          <p:cNvCxnSpPr/>
          <p:nvPr/>
        </p:nvCxnSpPr>
        <p:spPr>
          <a:xfrm>
            <a:off x="8719931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3226870-F645-150B-FD6A-380E736033FC}"/>
              </a:ext>
            </a:extLst>
          </p:cNvPr>
          <p:cNvCxnSpPr/>
          <p:nvPr/>
        </p:nvCxnSpPr>
        <p:spPr>
          <a:xfrm>
            <a:off x="9269895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9E4345A-5516-617E-6774-E2AB010641FD}"/>
              </a:ext>
            </a:extLst>
          </p:cNvPr>
          <p:cNvCxnSpPr/>
          <p:nvPr/>
        </p:nvCxnSpPr>
        <p:spPr>
          <a:xfrm>
            <a:off x="8719931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A14E97A-C719-80CB-6D09-92CC4D93CBC8}"/>
              </a:ext>
            </a:extLst>
          </p:cNvPr>
          <p:cNvCxnSpPr/>
          <p:nvPr/>
        </p:nvCxnSpPr>
        <p:spPr>
          <a:xfrm>
            <a:off x="9269895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41D5252-26F0-1C7C-64FF-794FA565B2C6}"/>
              </a:ext>
            </a:extLst>
          </p:cNvPr>
          <p:cNvCxnSpPr>
            <a:cxnSpLocks/>
          </p:cNvCxnSpPr>
          <p:nvPr/>
        </p:nvCxnSpPr>
        <p:spPr>
          <a:xfrm>
            <a:off x="2690189" y="22594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974DBAD-AB04-9546-776C-6603D0886368}"/>
              </a:ext>
            </a:extLst>
          </p:cNvPr>
          <p:cNvCxnSpPr>
            <a:cxnSpLocks/>
          </p:cNvCxnSpPr>
          <p:nvPr/>
        </p:nvCxnSpPr>
        <p:spPr>
          <a:xfrm>
            <a:off x="2690189" y="25709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0EF207B-9506-7B33-BAAF-361533DF8804}"/>
              </a:ext>
            </a:extLst>
          </p:cNvPr>
          <p:cNvCxnSpPr>
            <a:cxnSpLocks/>
          </p:cNvCxnSpPr>
          <p:nvPr/>
        </p:nvCxnSpPr>
        <p:spPr>
          <a:xfrm>
            <a:off x="2690189" y="3558209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BC042E0-4E5B-EDA6-4E41-5235EC769244}"/>
              </a:ext>
            </a:extLst>
          </p:cNvPr>
          <p:cNvCxnSpPr>
            <a:cxnSpLocks/>
          </p:cNvCxnSpPr>
          <p:nvPr/>
        </p:nvCxnSpPr>
        <p:spPr>
          <a:xfrm>
            <a:off x="2690189" y="386963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8023B52-64D1-3E89-CADD-4656BF65353B}"/>
              </a:ext>
            </a:extLst>
          </p:cNvPr>
          <p:cNvCxnSpPr>
            <a:cxnSpLocks/>
          </p:cNvCxnSpPr>
          <p:nvPr/>
        </p:nvCxnSpPr>
        <p:spPr>
          <a:xfrm>
            <a:off x="2690189" y="487017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962187A-97F1-25AE-CAF7-497D976EC4BE}"/>
              </a:ext>
            </a:extLst>
          </p:cNvPr>
          <p:cNvCxnSpPr>
            <a:cxnSpLocks/>
          </p:cNvCxnSpPr>
          <p:nvPr/>
        </p:nvCxnSpPr>
        <p:spPr>
          <a:xfrm>
            <a:off x="2690189" y="5181600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CFB2360-DB7D-14FC-C7D3-27CF11B2250F}"/>
              </a:ext>
            </a:extLst>
          </p:cNvPr>
          <p:cNvCxnSpPr>
            <a:cxnSpLocks/>
          </p:cNvCxnSpPr>
          <p:nvPr/>
        </p:nvCxnSpPr>
        <p:spPr>
          <a:xfrm>
            <a:off x="5029197" y="2272748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B02AA0-730C-F64B-9613-F037212A3C7B}"/>
              </a:ext>
            </a:extLst>
          </p:cNvPr>
          <p:cNvCxnSpPr>
            <a:cxnSpLocks/>
          </p:cNvCxnSpPr>
          <p:nvPr/>
        </p:nvCxnSpPr>
        <p:spPr>
          <a:xfrm>
            <a:off x="5029197" y="258417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1F1E5CD-26C6-81DA-9AC4-7268512988BE}"/>
              </a:ext>
            </a:extLst>
          </p:cNvPr>
          <p:cNvCxnSpPr>
            <a:cxnSpLocks/>
          </p:cNvCxnSpPr>
          <p:nvPr/>
        </p:nvCxnSpPr>
        <p:spPr>
          <a:xfrm>
            <a:off x="5029197" y="3558209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88EDF94-6D74-A864-188A-60CFC86718BE}"/>
              </a:ext>
            </a:extLst>
          </p:cNvPr>
          <p:cNvCxnSpPr>
            <a:cxnSpLocks/>
          </p:cNvCxnSpPr>
          <p:nvPr/>
        </p:nvCxnSpPr>
        <p:spPr>
          <a:xfrm>
            <a:off x="5029197" y="386963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43F2146-C7BF-D618-465F-38761D1142D2}"/>
              </a:ext>
            </a:extLst>
          </p:cNvPr>
          <p:cNvCxnSpPr>
            <a:cxnSpLocks/>
          </p:cNvCxnSpPr>
          <p:nvPr/>
        </p:nvCxnSpPr>
        <p:spPr>
          <a:xfrm flipV="1">
            <a:off x="5029199" y="4870175"/>
            <a:ext cx="934277" cy="115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55AA1F9-806A-135B-0F93-743807C3A0A8}"/>
              </a:ext>
            </a:extLst>
          </p:cNvPr>
          <p:cNvCxnSpPr>
            <a:cxnSpLocks/>
          </p:cNvCxnSpPr>
          <p:nvPr/>
        </p:nvCxnSpPr>
        <p:spPr>
          <a:xfrm>
            <a:off x="5019260" y="5181600"/>
            <a:ext cx="9442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8663046-9842-5108-0D2E-EA84527FF13E}"/>
              </a:ext>
            </a:extLst>
          </p:cNvPr>
          <p:cNvCxnSpPr>
            <a:cxnSpLocks/>
          </p:cNvCxnSpPr>
          <p:nvPr/>
        </p:nvCxnSpPr>
        <p:spPr>
          <a:xfrm>
            <a:off x="7368210" y="2279373"/>
            <a:ext cx="947527" cy="66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75EDF70-9F9C-1D83-C3B8-40D19938579D}"/>
              </a:ext>
            </a:extLst>
          </p:cNvPr>
          <p:cNvCxnSpPr>
            <a:cxnSpLocks/>
          </p:cNvCxnSpPr>
          <p:nvPr/>
        </p:nvCxnSpPr>
        <p:spPr>
          <a:xfrm>
            <a:off x="7346043" y="2597427"/>
            <a:ext cx="9696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7333D6C-422F-B9E7-D8E3-82B7BB21523A}"/>
              </a:ext>
            </a:extLst>
          </p:cNvPr>
          <p:cNvCxnSpPr>
            <a:cxnSpLocks/>
          </p:cNvCxnSpPr>
          <p:nvPr/>
        </p:nvCxnSpPr>
        <p:spPr>
          <a:xfrm flipV="1">
            <a:off x="7368209" y="3541643"/>
            <a:ext cx="1013791" cy="3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C413515-D9C3-055D-B11E-E768B1312347}"/>
              </a:ext>
            </a:extLst>
          </p:cNvPr>
          <p:cNvCxnSpPr>
            <a:cxnSpLocks/>
          </p:cNvCxnSpPr>
          <p:nvPr/>
        </p:nvCxnSpPr>
        <p:spPr>
          <a:xfrm>
            <a:off x="7368210" y="3856383"/>
            <a:ext cx="9475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C6B3E2B-9CF1-9EA6-63F6-D9CD21B95C05}"/>
              </a:ext>
            </a:extLst>
          </p:cNvPr>
          <p:cNvCxnSpPr>
            <a:cxnSpLocks/>
          </p:cNvCxnSpPr>
          <p:nvPr/>
        </p:nvCxnSpPr>
        <p:spPr>
          <a:xfrm>
            <a:off x="7421214" y="4870175"/>
            <a:ext cx="9607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DD45F24-B27C-16D2-0F3B-ED98B04E9F13}"/>
              </a:ext>
            </a:extLst>
          </p:cNvPr>
          <p:cNvCxnSpPr>
            <a:cxnSpLocks/>
          </p:cNvCxnSpPr>
          <p:nvPr/>
        </p:nvCxnSpPr>
        <p:spPr>
          <a:xfrm>
            <a:off x="7421214" y="5181600"/>
            <a:ext cx="9607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4CF4806-76E0-5C66-A7EB-B6F677AF5C9F}"/>
              </a:ext>
            </a:extLst>
          </p:cNvPr>
          <p:cNvCxnSpPr>
            <a:cxnSpLocks/>
          </p:cNvCxnSpPr>
          <p:nvPr/>
        </p:nvCxnSpPr>
        <p:spPr>
          <a:xfrm flipH="1">
            <a:off x="2209803" y="1199324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B148D53-4037-6682-DAE2-2A3B05953F27}"/>
              </a:ext>
            </a:extLst>
          </p:cNvPr>
          <p:cNvCxnSpPr>
            <a:cxnSpLocks/>
          </p:cNvCxnSpPr>
          <p:nvPr/>
        </p:nvCxnSpPr>
        <p:spPr>
          <a:xfrm flipH="1">
            <a:off x="2729951" y="1371601"/>
            <a:ext cx="1345092" cy="874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EF75EB1-0468-CD70-F204-6465A3D4B30F}"/>
              </a:ext>
            </a:extLst>
          </p:cNvPr>
          <p:cNvCxnSpPr>
            <a:cxnSpLocks/>
          </p:cNvCxnSpPr>
          <p:nvPr/>
        </p:nvCxnSpPr>
        <p:spPr>
          <a:xfrm flipH="1">
            <a:off x="2216429" y="2542765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82902E5-A71F-2656-4EB1-E0EDC3B358CE}"/>
              </a:ext>
            </a:extLst>
          </p:cNvPr>
          <p:cNvCxnSpPr>
            <a:cxnSpLocks/>
          </p:cNvCxnSpPr>
          <p:nvPr/>
        </p:nvCxnSpPr>
        <p:spPr>
          <a:xfrm flipH="1">
            <a:off x="2736575" y="2715041"/>
            <a:ext cx="1345092" cy="874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6DCB12F-6488-7171-CBDE-672A4B87D95A}"/>
              </a:ext>
            </a:extLst>
          </p:cNvPr>
          <p:cNvCxnSpPr>
            <a:cxnSpLocks/>
          </p:cNvCxnSpPr>
          <p:nvPr/>
        </p:nvCxnSpPr>
        <p:spPr>
          <a:xfrm flipH="1">
            <a:off x="2229679" y="3834852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78ABC66-1994-C133-0250-E0E3BE9CAC27}"/>
              </a:ext>
            </a:extLst>
          </p:cNvPr>
          <p:cNvCxnSpPr>
            <a:cxnSpLocks/>
          </p:cNvCxnSpPr>
          <p:nvPr/>
        </p:nvCxnSpPr>
        <p:spPr>
          <a:xfrm flipH="1">
            <a:off x="2749826" y="4007129"/>
            <a:ext cx="1345092" cy="874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04B21D0-39FA-77DB-136E-DF273D406615}"/>
              </a:ext>
            </a:extLst>
          </p:cNvPr>
          <p:cNvCxnSpPr>
            <a:cxnSpLocks/>
          </p:cNvCxnSpPr>
          <p:nvPr/>
        </p:nvCxnSpPr>
        <p:spPr>
          <a:xfrm flipH="1">
            <a:off x="6891133" y="1192698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306BC38-F5BE-9BDB-2FF8-5929B5C641E4}"/>
              </a:ext>
            </a:extLst>
          </p:cNvPr>
          <p:cNvCxnSpPr>
            <a:cxnSpLocks/>
          </p:cNvCxnSpPr>
          <p:nvPr/>
        </p:nvCxnSpPr>
        <p:spPr>
          <a:xfrm flipH="1">
            <a:off x="7324111" y="1364975"/>
            <a:ext cx="1432260" cy="931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F5C7319-6BD7-2FDA-2C7B-9BBB950DA7CB}"/>
              </a:ext>
            </a:extLst>
          </p:cNvPr>
          <p:cNvCxnSpPr>
            <a:cxnSpLocks/>
          </p:cNvCxnSpPr>
          <p:nvPr/>
        </p:nvCxnSpPr>
        <p:spPr>
          <a:xfrm flipH="1">
            <a:off x="6938047" y="2667001"/>
            <a:ext cx="1361123" cy="7602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173640D-70BF-5CDE-BC27-20AF72C67620}"/>
              </a:ext>
            </a:extLst>
          </p:cNvPr>
          <p:cNvCxnSpPr>
            <a:cxnSpLocks/>
          </p:cNvCxnSpPr>
          <p:nvPr/>
        </p:nvCxnSpPr>
        <p:spPr>
          <a:xfrm flipH="1">
            <a:off x="7368208" y="2779231"/>
            <a:ext cx="1351723" cy="762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B95017E-0ABD-3AD9-4E6A-97EFA604AB4F}"/>
              </a:ext>
            </a:extLst>
          </p:cNvPr>
          <p:cNvCxnSpPr>
            <a:cxnSpLocks/>
          </p:cNvCxnSpPr>
          <p:nvPr/>
        </p:nvCxnSpPr>
        <p:spPr>
          <a:xfrm flipH="1">
            <a:off x="6940829" y="3831126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7C2E03D2-DBB0-DE4C-AF60-917BC1513190}"/>
              </a:ext>
            </a:extLst>
          </p:cNvPr>
          <p:cNvCxnSpPr>
            <a:cxnSpLocks/>
          </p:cNvCxnSpPr>
          <p:nvPr/>
        </p:nvCxnSpPr>
        <p:spPr>
          <a:xfrm flipH="1">
            <a:off x="7421214" y="4050201"/>
            <a:ext cx="1305345" cy="831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22264A1-8DED-2ABB-676E-4239512B3768}"/>
              </a:ext>
            </a:extLst>
          </p:cNvPr>
          <p:cNvCxnSpPr/>
          <p:nvPr/>
        </p:nvCxnSpPr>
        <p:spPr>
          <a:xfrm>
            <a:off x="5068953" y="1199323"/>
            <a:ext cx="1285464" cy="9276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F217C80-39F7-036A-A21C-DCB9CDE171C3}"/>
              </a:ext>
            </a:extLst>
          </p:cNvPr>
          <p:cNvCxnSpPr>
            <a:cxnSpLocks/>
          </p:cNvCxnSpPr>
          <p:nvPr/>
        </p:nvCxnSpPr>
        <p:spPr>
          <a:xfrm>
            <a:off x="4661455" y="1355034"/>
            <a:ext cx="1272203" cy="9309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01D121F-335D-0B69-616B-DA0DF36E8331}"/>
              </a:ext>
            </a:extLst>
          </p:cNvPr>
          <p:cNvCxnSpPr>
            <a:cxnSpLocks/>
          </p:cNvCxnSpPr>
          <p:nvPr/>
        </p:nvCxnSpPr>
        <p:spPr>
          <a:xfrm>
            <a:off x="5019259" y="2570921"/>
            <a:ext cx="1328531" cy="8448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7B06E70-7D9C-718C-2A5E-C6AD80AC847B}"/>
              </a:ext>
            </a:extLst>
          </p:cNvPr>
          <p:cNvCxnSpPr>
            <a:cxnSpLocks/>
          </p:cNvCxnSpPr>
          <p:nvPr/>
        </p:nvCxnSpPr>
        <p:spPr>
          <a:xfrm>
            <a:off x="4611760" y="2726635"/>
            <a:ext cx="1272203" cy="8282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BE2D1C9-2647-40A6-C787-5FEDE0B712D9}"/>
              </a:ext>
            </a:extLst>
          </p:cNvPr>
          <p:cNvCxnSpPr>
            <a:cxnSpLocks/>
          </p:cNvCxnSpPr>
          <p:nvPr/>
        </p:nvCxnSpPr>
        <p:spPr>
          <a:xfrm>
            <a:off x="5052384" y="3886201"/>
            <a:ext cx="1328531" cy="8448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D83CA7E2-D6D3-88F1-253C-3284BADA7AF7}"/>
              </a:ext>
            </a:extLst>
          </p:cNvPr>
          <p:cNvCxnSpPr>
            <a:cxnSpLocks/>
          </p:cNvCxnSpPr>
          <p:nvPr/>
        </p:nvCxnSpPr>
        <p:spPr>
          <a:xfrm>
            <a:off x="4644885" y="4041914"/>
            <a:ext cx="1272203" cy="8282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6" name="Object 115">
            <a:extLst>
              <a:ext uri="{FF2B5EF4-FFF2-40B4-BE49-F238E27FC236}">
                <a16:creationId xmlns:a16="http://schemas.microsoft.com/office/drawing/2014/main" id="{EAFE0C51-44EF-26AA-CC53-05C4EE9C78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1969" y="816031"/>
          <a:ext cx="1446113" cy="480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320" imgH="190440" progId="Equation.DSMT4">
                  <p:embed/>
                </p:oleObj>
              </mc:Choice>
              <mc:Fallback>
                <p:oleObj name="Equation" r:id="rId2" imgW="571320" imgH="190440" progId="Equation.DSMT4">
                  <p:embed/>
                  <p:pic>
                    <p:nvPicPr>
                      <p:cNvPr id="116" name="Object 115">
                        <a:extLst>
                          <a:ext uri="{FF2B5EF4-FFF2-40B4-BE49-F238E27FC236}">
                            <a16:creationId xmlns:a16="http://schemas.microsoft.com/office/drawing/2014/main" id="{EAFE0C51-44EF-26AA-CC53-05C4EE9C7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91969" y="816031"/>
                        <a:ext cx="1446113" cy="480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116">
            <a:extLst>
              <a:ext uri="{FF2B5EF4-FFF2-40B4-BE49-F238E27FC236}">
                <a16:creationId xmlns:a16="http://schemas.microsoft.com/office/drawing/2014/main" id="{2027CD50-A2D9-EBBF-0B32-ADCF851548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44651" y="1431926"/>
          <a:ext cx="582613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040" imgH="177480" progId="Equation.DSMT4">
                  <p:embed/>
                </p:oleObj>
              </mc:Choice>
              <mc:Fallback>
                <p:oleObj name="Equation" r:id="rId4" imgW="203040" imgH="177480" progId="Equation.DSMT4">
                  <p:embed/>
                  <p:pic>
                    <p:nvPicPr>
                      <p:cNvPr id="117" name="Object 116">
                        <a:extLst>
                          <a:ext uri="{FF2B5EF4-FFF2-40B4-BE49-F238E27FC236}">
                            <a16:creationId xmlns:a16="http://schemas.microsoft.com/office/drawing/2014/main" id="{2027CD50-A2D9-EBBF-0B32-ADCF851548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44651" y="1431926"/>
                        <a:ext cx="582613" cy="509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" name="Object 117">
            <a:extLst>
              <a:ext uri="{FF2B5EF4-FFF2-40B4-BE49-F238E27FC236}">
                <a16:creationId xmlns:a16="http://schemas.microsoft.com/office/drawing/2014/main" id="{A32E3998-B2B5-C450-949A-2A57E738D8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5751" y="1454151"/>
          <a:ext cx="614363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3040" imgH="177480" progId="Equation.DSMT4">
                  <p:embed/>
                </p:oleObj>
              </mc:Choice>
              <mc:Fallback>
                <p:oleObj name="Equation" r:id="rId6" imgW="203040" imgH="177480" progId="Equation.DSMT4">
                  <p:embed/>
                  <p:pic>
                    <p:nvPicPr>
                      <p:cNvPr id="118" name="Object 117">
                        <a:extLst>
                          <a:ext uri="{FF2B5EF4-FFF2-40B4-BE49-F238E27FC236}">
                            <a16:creationId xmlns:a16="http://schemas.microsoft.com/office/drawing/2014/main" id="{A32E3998-B2B5-C450-949A-2A57E738D8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25751" y="1454151"/>
                        <a:ext cx="614363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118">
            <a:extLst>
              <a:ext uri="{FF2B5EF4-FFF2-40B4-BE49-F238E27FC236}">
                <a16:creationId xmlns:a16="http://schemas.microsoft.com/office/drawing/2014/main" id="{AE333261-EA0E-2705-E07C-EA5DDC53EE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9" y="854077"/>
          <a:ext cx="64293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9360" imgH="177480" progId="Equation.DSMT4">
                  <p:embed/>
                </p:oleObj>
              </mc:Choice>
              <mc:Fallback>
                <p:oleObj name="Equation" r:id="rId8" imgW="279360" imgH="177480" progId="Equation.DSMT4">
                  <p:embed/>
                  <p:pic>
                    <p:nvPicPr>
                      <p:cNvPr id="119" name="Object 118">
                        <a:extLst>
                          <a:ext uri="{FF2B5EF4-FFF2-40B4-BE49-F238E27FC236}">
                            <a16:creationId xmlns:a16="http://schemas.microsoft.com/office/drawing/2014/main" id="{AE333261-EA0E-2705-E07C-EA5DDC53EE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82889" y="854077"/>
                        <a:ext cx="642937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Object 119">
            <a:extLst>
              <a:ext uri="{FF2B5EF4-FFF2-40B4-BE49-F238E27FC236}">
                <a16:creationId xmlns:a16="http://schemas.microsoft.com/office/drawing/2014/main" id="{61D1B506-2001-190F-6F9B-A1D7710AC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5563" y="2093914"/>
          <a:ext cx="1338263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9040" imgH="203040" progId="Equation.DSMT4">
                  <p:embed/>
                </p:oleObj>
              </mc:Choice>
              <mc:Fallback>
                <p:oleObj name="Equation" r:id="rId10" imgW="419040" imgH="203040" progId="Equation.DSMT4">
                  <p:embed/>
                  <p:pic>
                    <p:nvPicPr>
                      <p:cNvPr id="120" name="Object 119">
                        <a:extLst>
                          <a:ext uri="{FF2B5EF4-FFF2-40B4-BE49-F238E27FC236}">
                            <a16:creationId xmlns:a16="http://schemas.microsoft.com/office/drawing/2014/main" id="{61D1B506-2001-190F-6F9B-A1D7710AC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25563" y="2093914"/>
                        <a:ext cx="1338263" cy="649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Object 120">
            <a:extLst>
              <a:ext uri="{FF2B5EF4-FFF2-40B4-BE49-F238E27FC236}">
                <a16:creationId xmlns:a16="http://schemas.microsoft.com/office/drawing/2014/main" id="{2EEFAF43-EC85-6579-A6CA-9C2ACE2F35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3" y="2224089"/>
          <a:ext cx="660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9360" imgH="177480" progId="Equation.DSMT4">
                  <p:embed/>
                </p:oleObj>
              </mc:Choice>
              <mc:Fallback>
                <p:oleObj name="Equation" r:id="rId12" imgW="279360" imgH="177480" progId="Equation.DSMT4">
                  <p:embed/>
                  <p:pic>
                    <p:nvPicPr>
                      <p:cNvPr id="121" name="Object 120">
                        <a:extLst>
                          <a:ext uri="{FF2B5EF4-FFF2-40B4-BE49-F238E27FC236}">
                            <a16:creationId xmlns:a16="http://schemas.microsoft.com/office/drawing/2014/main" id="{2EEFAF43-EC85-6579-A6CA-9C2ACE2F35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55913" y="2224089"/>
                        <a:ext cx="6604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" name="Object 121">
            <a:extLst>
              <a:ext uri="{FF2B5EF4-FFF2-40B4-BE49-F238E27FC236}">
                <a16:creationId xmlns:a16="http://schemas.microsoft.com/office/drawing/2014/main" id="{35C3C089-632B-A2FB-37FE-9975E98109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5289" y="2754314"/>
          <a:ext cx="530225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77480" imgH="177480" progId="Equation.DSMT4">
                  <p:embed/>
                </p:oleObj>
              </mc:Choice>
              <mc:Fallback>
                <p:oleObj name="Equation" r:id="rId14" imgW="177480" imgH="177480" progId="Equation.DSMT4">
                  <p:embed/>
                  <p:pic>
                    <p:nvPicPr>
                      <p:cNvPr id="122" name="Object 121">
                        <a:extLst>
                          <a:ext uri="{FF2B5EF4-FFF2-40B4-BE49-F238E27FC236}">
                            <a16:creationId xmlns:a16="http://schemas.microsoft.com/office/drawing/2014/main" id="{35C3C089-632B-A2FB-37FE-9975E98109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665289" y="2754314"/>
                        <a:ext cx="530225" cy="53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122">
            <a:extLst>
              <a:ext uri="{FF2B5EF4-FFF2-40B4-BE49-F238E27FC236}">
                <a16:creationId xmlns:a16="http://schemas.microsoft.com/office/drawing/2014/main" id="{98824681-FDBE-277D-CE93-3DF7324F21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9664" y="2122488"/>
          <a:ext cx="1293395" cy="470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558720" imgH="203040" progId="Equation.DSMT4">
                  <p:embed/>
                </p:oleObj>
              </mc:Choice>
              <mc:Fallback>
                <p:oleObj name="Equation" r:id="rId16" imgW="558720" imgH="203040" progId="Equation.DSMT4">
                  <p:embed/>
                  <p:pic>
                    <p:nvPicPr>
                      <p:cNvPr id="123" name="Object 122">
                        <a:extLst>
                          <a:ext uri="{FF2B5EF4-FFF2-40B4-BE49-F238E27FC236}">
                            <a16:creationId xmlns:a16="http://schemas.microsoft.com/office/drawing/2014/main" id="{98824681-FDBE-277D-CE93-3DF7324F21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649664" y="2122488"/>
                        <a:ext cx="1293395" cy="4708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" name="Object 123">
            <a:extLst>
              <a:ext uri="{FF2B5EF4-FFF2-40B4-BE49-F238E27FC236}">
                <a16:creationId xmlns:a16="http://schemas.microsoft.com/office/drawing/2014/main" id="{0C80E080-1F2F-95EA-81F4-531FD66307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7664" y="1563411"/>
          <a:ext cx="465315" cy="406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03040" imgH="177480" progId="Equation.DSMT4">
                  <p:embed/>
                </p:oleObj>
              </mc:Choice>
              <mc:Fallback>
                <p:oleObj name="Equation" r:id="rId18" imgW="203040" imgH="177480" progId="Equation.DSMT4">
                  <p:embed/>
                  <p:pic>
                    <p:nvPicPr>
                      <p:cNvPr id="124" name="Object 123">
                        <a:extLst>
                          <a:ext uri="{FF2B5EF4-FFF2-40B4-BE49-F238E27FC236}">
                            <a16:creationId xmlns:a16="http://schemas.microsoft.com/office/drawing/2014/main" id="{0C80E080-1F2F-95EA-81F4-531FD66307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157664" y="1563411"/>
                        <a:ext cx="465315" cy="406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" name="Object 124">
            <a:extLst>
              <a:ext uri="{FF2B5EF4-FFF2-40B4-BE49-F238E27FC236}">
                <a16:creationId xmlns:a16="http://schemas.microsoft.com/office/drawing/2014/main" id="{C54386C9-E8E4-CEB8-7109-77131F39F1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195" y="2834173"/>
          <a:ext cx="492620" cy="344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53800" imgH="177480" progId="Equation.DSMT4">
                  <p:embed/>
                </p:oleObj>
              </mc:Choice>
              <mc:Fallback>
                <p:oleObj name="Equation" r:id="rId20" imgW="253800" imgH="177480" progId="Equation.DSMT4">
                  <p:embed/>
                  <p:pic>
                    <p:nvPicPr>
                      <p:cNvPr id="125" name="Object 124">
                        <a:extLst>
                          <a:ext uri="{FF2B5EF4-FFF2-40B4-BE49-F238E27FC236}">
                            <a16:creationId xmlns:a16="http://schemas.microsoft.com/office/drawing/2014/main" id="{C54386C9-E8E4-CEB8-7109-77131F39F1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071195" y="2834173"/>
                        <a:ext cx="492620" cy="344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" name="Object 125">
            <a:extLst>
              <a:ext uri="{FF2B5EF4-FFF2-40B4-BE49-F238E27FC236}">
                <a16:creationId xmlns:a16="http://schemas.microsoft.com/office/drawing/2014/main" id="{3908EFB0-5115-8726-76B0-759EF3C87F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5575" y="2289176"/>
          <a:ext cx="541339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79360" imgH="177480" progId="Equation.DSMT4">
                  <p:embed/>
                </p:oleObj>
              </mc:Choice>
              <mc:Fallback>
                <p:oleObj name="Equation" r:id="rId22" imgW="279360" imgH="177480" progId="Equation.DSMT4">
                  <p:embed/>
                  <p:pic>
                    <p:nvPicPr>
                      <p:cNvPr id="126" name="Object 125">
                        <a:extLst>
                          <a:ext uri="{FF2B5EF4-FFF2-40B4-BE49-F238E27FC236}">
                            <a16:creationId xmlns:a16="http://schemas.microsoft.com/office/drawing/2014/main" id="{3908EFB0-5115-8726-76B0-759EF3C87F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235575" y="2289176"/>
                        <a:ext cx="541339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7" name="Object 126">
            <a:extLst>
              <a:ext uri="{FF2B5EF4-FFF2-40B4-BE49-F238E27FC236}">
                <a16:creationId xmlns:a16="http://schemas.microsoft.com/office/drawing/2014/main" id="{7776C2F3-FCF9-9573-C297-5BB1E85516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59365" y="2886075"/>
          <a:ext cx="617537" cy="31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55320" imgH="177480" progId="Equation.DSMT4">
                  <p:embed/>
                </p:oleObj>
              </mc:Choice>
              <mc:Fallback>
                <p:oleObj name="Equation" r:id="rId24" imgW="355320" imgH="177480" progId="Equation.DSMT4">
                  <p:embed/>
                  <p:pic>
                    <p:nvPicPr>
                      <p:cNvPr id="127" name="Object 126">
                        <a:extLst>
                          <a:ext uri="{FF2B5EF4-FFF2-40B4-BE49-F238E27FC236}">
                            <a16:creationId xmlns:a16="http://schemas.microsoft.com/office/drawing/2014/main" id="{7776C2F3-FCF9-9573-C297-5BB1E8551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5059365" y="2886075"/>
                        <a:ext cx="617537" cy="311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Object 127">
            <a:extLst>
              <a:ext uri="{FF2B5EF4-FFF2-40B4-BE49-F238E27FC236}">
                <a16:creationId xmlns:a16="http://schemas.microsoft.com/office/drawing/2014/main" id="{E86AA442-F43F-5538-C67F-56C9E73561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6377" y="2874963"/>
          <a:ext cx="646113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79360" imgH="177480" progId="Equation.DSMT4">
                  <p:embed/>
                </p:oleObj>
              </mc:Choice>
              <mc:Fallback>
                <p:oleObj name="Equation" r:id="rId26" imgW="279360" imgH="177480" progId="Equation.DSMT4">
                  <p:embed/>
                  <p:pic>
                    <p:nvPicPr>
                      <p:cNvPr id="128" name="Object 127">
                        <a:extLst>
                          <a:ext uri="{FF2B5EF4-FFF2-40B4-BE49-F238E27FC236}">
                            <a16:creationId xmlns:a16="http://schemas.microsoft.com/office/drawing/2014/main" id="{E86AA442-F43F-5538-C67F-56C9E73561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016377" y="2874963"/>
                        <a:ext cx="646113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" name="Object 128">
            <a:extLst>
              <a:ext uri="{FF2B5EF4-FFF2-40B4-BE49-F238E27FC236}">
                <a16:creationId xmlns:a16="http://schemas.microsoft.com/office/drawing/2014/main" id="{EFFD9BE3-DB1C-6682-46B8-85A3082186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90939" y="712789"/>
          <a:ext cx="1246187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419040" imgH="203040" progId="Equation.DSMT4">
                  <p:embed/>
                </p:oleObj>
              </mc:Choice>
              <mc:Fallback>
                <p:oleObj name="Equation" r:id="rId28" imgW="419040" imgH="203040" progId="Equation.DSMT4">
                  <p:embed/>
                  <p:pic>
                    <p:nvPicPr>
                      <p:cNvPr id="129" name="Object 128">
                        <a:extLst>
                          <a:ext uri="{FF2B5EF4-FFF2-40B4-BE49-F238E27FC236}">
                            <a16:creationId xmlns:a16="http://schemas.microsoft.com/office/drawing/2014/main" id="{EFFD9BE3-DB1C-6682-46B8-85A3082186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3690939" y="712789"/>
                        <a:ext cx="1246187" cy="606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" name="Object 129">
            <a:extLst>
              <a:ext uri="{FF2B5EF4-FFF2-40B4-BE49-F238E27FC236}">
                <a16:creationId xmlns:a16="http://schemas.microsoft.com/office/drawing/2014/main" id="{706CA898-6A8C-C502-52F2-54C2F09E45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60505" y="1493158"/>
          <a:ext cx="225883" cy="419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88560" imgH="164880" progId="Equation.DSMT4">
                  <p:embed/>
                </p:oleObj>
              </mc:Choice>
              <mc:Fallback>
                <p:oleObj name="Equation" r:id="rId30" imgW="88560" imgH="164880" progId="Equation.DSMT4">
                  <p:embed/>
                  <p:pic>
                    <p:nvPicPr>
                      <p:cNvPr id="130" name="Object 129">
                        <a:extLst>
                          <a:ext uri="{FF2B5EF4-FFF2-40B4-BE49-F238E27FC236}">
                            <a16:creationId xmlns:a16="http://schemas.microsoft.com/office/drawing/2014/main" id="{706CA898-6A8C-C502-52F2-54C2F09E45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360505" y="1493158"/>
                        <a:ext cx="225883" cy="419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" name="Object 130">
            <a:extLst>
              <a:ext uri="{FF2B5EF4-FFF2-40B4-BE49-F238E27FC236}">
                <a16:creationId xmlns:a16="http://schemas.microsoft.com/office/drawing/2014/main" id="{8CBB78B0-7C98-6786-1392-E4DD593A1C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1139" y="811214"/>
          <a:ext cx="331787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26720" imgH="177480" progId="Equation.DSMT4">
                  <p:embed/>
                </p:oleObj>
              </mc:Choice>
              <mc:Fallback>
                <p:oleObj name="Equation" r:id="rId32" imgW="126720" imgH="177480" progId="Equation.DSMT4">
                  <p:embed/>
                  <p:pic>
                    <p:nvPicPr>
                      <p:cNvPr id="131" name="Object 130">
                        <a:extLst>
                          <a:ext uri="{FF2B5EF4-FFF2-40B4-BE49-F238E27FC236}">
                            <a16:creationId xmlns:a16="http://schemas.microsoft.com/office/drawing/2014/main" id="{8CBB78B0-7C98-6786-1392-E4DD593A1C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5291139" y="811214"/>
                        <a:ext cx="331787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Object 131">
            <a:extLst>
              <a:ext uri="{FF2B5EF4-FFF2-40B4-BE49-F238E27FC236}">
                <a16:creationId xmlns:a16="http://schemas.microsoft.com/office/drawing/2014/main" id="{CD5C165A-89DC-7CBC-A714-59BE4F1FF9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06729" y="2198423"/>
          <a:ext cx="1551395" cy="413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761760" imgH="203040" progId="Equation.DSMT4">
                  <p:embed/>
                </p:oleObj>
              </mc:Choice>
              <mc:Fallback>
                <p:oleObj name="Equation" r:id="rId34" imgW="761760" imgH="203040" progId="Equation.DSMT4">
                  <p:embed/>
                  <p:pic>
                    <p:nvPicPr>
                      <p:cNvPr id="132" name="Object 131">
                        <a:extLst>
                          <a:ext uri="{FF2B5EF4-FFF2-40B4-BE49-F238E27FC236}">
                            <a16:creationId xmlns:a16="http://schemas.microsoft.com/office/drawing/2014/main" id="{CD5C165A-89DC-7CBC-A714-59BE4F1FF9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5806729" y="2198423"/>
                        <a:ext cx="1551395" cy="413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" name="Object 132">
            <a:extLst>
              <a:ext uri="{FF2B5EF4-FFF2-40B4-BE49-F238E27FC236}">
                <a16:creationId xmlns:a16="http://schemas.microsoft.com/office/drawing/2014/main" id="{BAE04603-5B2B-98D7-9E15-0A0E7198E8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2083" y="1563412"/>
          <a:ext cx="553836" cy="410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355320" imgH="164880" progId="Equation.DSMT4">
                  <p:embed/>
                </p:oleObj>
              </mc:Choice>
              <mc:Fallback>
                <p:oleObj name="Equation" r:id="rId36" imgW="355320" imgH="164880" progId="Equation.DSMT4">
                  <p:embed/>
                  <p:pic>
                    <p:nvPicPr>
                      <p:cNvPr id="133" name="Object 132">
                        <a:extLst>
                          <a:ext uri="{FF2B5EF4-FFF2-40B4-BE49-F238E27FC236}">
                            <a16:creationId xmlns:a16="http://schemas.microsoft.com/office/drawing/2014/main" id="{BAE04603-5B2B-98D7-9E15-0A0E7198E8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6292083" y="1563412"/>
                        <a:ext cx="553836" cy="4100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0192DA0B-1698-F72F-CA73-8CD6B3C75E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7548" y="2887623"/>
          <a:ext cx="653280" cy="326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8" imgW="355320" imgH="177480" progId="Equation.DSMT4">
                  <p:embed/>
                </p:oleObj>
              </mc:Choice>
              <mc:Fallback>
                <p:oleObj name="Equation" r:id="rId38" imgW="355320" imgH="17748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0192DA0B-1698-F72F-CA73-8CD6B3C75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6287548" y="2887623"/>
                        <a:ext cx="653280" cy="326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D8B393C7-6A87-2C2F-A10C-25320EAF6C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1156" y="2230834"/>
          <a:ext cx="407832" cy="400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0" imgW="126720" imgH="164880" progId="Equation.DSMT4">
                  <p:embed/>
                </p:oleObj>
              </mc:Choice>
              <mc:Fallback>
                <p:oleObj name="Equation" r:id="rId40" imgW="126720" imgH="1648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D8B393C7-6A87-2C2F-A10C-25320EAF6C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7661156" y="2230834"/>
                        <a:ext cx="407832" cy="400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9224F8A0-03AB-1791-5B71-1B1AF17ADC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4467" y="1526721"/>
          <a:ext cx="668183" cy="360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2" imgW="330120" imgH="177480" progId="Equation.DSMT4">
                  <p:embed/>
                </p:oleObj>
              </mc:Choice>
              <mc:Fallback>
                <p:oleObj name="Equation" r:id="rId42" imgW="330120" imgH="17748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9224F8A0-03AB-1791-5B71-1B1AF17ADC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7544467" y="1526721"/>
                        <a:ext cx="668183" cy="360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446F71C8-6AB2-DEED-DE42-BE9E0F6B00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4536" y="735496"/>
          <a:ext cx="1374405" cy="512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4" imgW="558720" imgH="203040" progId="Equation.DSMT4">
                  <p:embed/>
                </p:oleObj>
              </mc:Choice>
              <mc:Fallback>
                <p:oleObj name="Equation" r:id="rId44" imgW="558720" imgH="20304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446F71C8-6AB2-DEED-DE42-BE9E0F6B00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5904536" y="735496"/>
                        <a:ext cx="1374405" cy="512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67">
            <a:extLst>
              <a:ext uri="{FF2B5EF4-FFF2-40B4-BE49-F238E27FC236}">
                <a16:creationId xmlns:a16="http://schemas.microsoft.com/office/drawing/2014/main" id="{7E17720D-CFDE-445F-CF3C-772567B171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66025" y="838200"/>
          <a:ext cx="69056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6" imgW="253800" imgH="164880" progId="Equation.DSMT4">
                  <p:embed/>
                </p:oleObj>
              </mc:Choice>
              <mc:Fallback>
                <p:oleObj name="Equation" r:id="rId46" imgW="253800" imgH="164880" progId="Equation.DSMT4">
                  <p:embed/>
                  <p:pic>
                    <p:nvPicPr>
                      <p:cNvPr id="68" name="Object 67">
                        <a:extLst>
                          <a:ext uri="{FF2B5EF4-FFF2-40B4-BE49-F238E27FC236}">
                            <a16:creationId xmlns:a16="http://schemas.microsoft.com/office/drawing/2014/main" id="{7E17720D-CFDE-445F-CF3C-772567B171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7566025" y="838200"/>
                        <a:ext cx="690563" cy="446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0E1FD38C-ED54-8DDA-3D5C-9206A17B4A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55039" y="841377"/>
          <a:ext cx="833437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8" imgW="507960" imgH="203040" progId="Equation.DSMT4">
                  <p:embed/>
                </p:oleObj>
              </mc:Choice>
              <mc:Fallback>
                <p:oleObj name="Equation" r:id="rId48" imgW="507960" imgH="203040" progId="Equation.DSMT4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0E1FD38C-ED54-8DDA-3D5C-9206A17B4A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8555039" y="841377"/>
                        <a:ext cx="833437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1">
            <a:extLst>
              <a:ext uri="{FF2B5EF4-FFF2-40B4-BE49-F238E27FC236}">
                <a16:creationId xmlns:a16="http://schemas.microsoft.com/office/drawing/2014/main" id="{F6A4B6E6-4F28-FAA6-92E5-64469E2B19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85213" y="1533525"/>
          <a:ext cx="6858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0" imgW="279360" imgH="177480" progId="Equation.DSMT4">
                  <p:embed/>
                </p:oleObj>
              </mc:Choice>
              <mc:Fallback>
                <p:oleObj name="Equation" r:id="rId50" imgW="279360" imgH="177480" progId="Equation.DSMT4">
                  <p:embed/>
                  <p:pic>
                    <p:nvPicPr>
                      <p:cNvPr id="72" name="Object 71">
                        <a:extLst>
                          <a:ext uri="{FF2B5EF4-FFF2-40B4-BE49-F238E27FC236}">
                            <a16:creationId xmlns:a16="http://schemas.microsoft.com/office/drawing/2014/main" id="{F6A4B6E6-4F28-FAA6-92E5-64469E2B19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8685213" y="1533525"/>
                        <a:ext cx="685800" cy="436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>
            <a:extLst>
              <a:ext uri="{FF2B5EF4-FFF2-40B4-BE49-F238E27FC236}">
                <a16:creationId xmlns:a16="http://schemas.microsoft.com/office/drawing/2014/main" id="{A0936674-9B07-A2F7-847C-1CB4D0F1A8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88363" y="2171700"/>
          <a:ext cx="1151312" cy="488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2" imgW="647640" imgH="203040" progId="Equation.DSMT4">
                  <p:embed/>
                </p:oleObj>
              </mc:Choice>
              <mc:Fallback>
                <p:oleObj name="Equation" r:id="rId52" imgW="647640" imgH="203040" progId="Equation.DSMT4">
                  <p:embed/>
                  <p:pic>
                    <p:nvPicPr>
                      <p:cNvPr id="73" name="Object 72">
                        <a:extLst>
                          <a:ext uri="{FF2B5EF4-FFF2-40B4-BE49-F238E27FC236}">
                            <a16:creationId xmlns:a16="http://schemas.microsoft.com/office/drawing/2014/main" id="{A0936674-9B07-A2F7-847C-1CB4D0F1A8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8488363" y="2171700"/>
                        <a:ext cx="1151312" cy="488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73">
            <a:extLst>
              <a:ext uri="{FF2B5EF4-FFF2-40B4-BE49-F238E27FC236}">
                <a16:creationId xmlns:a16="http://schemas.microsoft.com/office/drawing/2014/main" id="{FAA860AB-BF11-113C-D535-42CBA952EA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55513" y="2917231"/>
          <a:ext cx="480791" cy="305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4" imgW="279360" imgH="177480" progId="Equation.DSMT4">
                  <p:embed/>
                </p:oleObj>
              </mc:Choice>
              <mc:Fallback>
                <p:oleObj name="Equation" r:id="rId54" imgW="279360" imgH="17748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FAA860AB-BF11-113C-D535-42CBA952EA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7655513" y="2917231"/>
                        <a:ext cx="480791" cy="3050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>
            <a:extLst>
              <a:ext uri="{FF2B5EF4-FFF2-40B4-BE49-F238E27FC236}">
                <a16:creationId xmlns:a16="http://schemas.microsoft.com/office/drawing/2014/main" id="{CA82F2B3-F2A8-0048-CE7D-5FE162C563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29689" y="2928939"/>
          <a:ext cx="266377" cy="372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6" imgW="126720" imgH="177480" progId="Equation.DSMT4">
                  <p:embed/>
                </p:oleObj>
              </mc:Choice>
              <mc:Fallback>
                <p:oleObj name="Equation" r:id="rId56" imgW="126720" imgH="177480" progId="Equation.DSMT4">
                  <p:embed/>
                  <p:pic>
                    <p:nvPicPr>
                      <p:cNvPr id="75" name="Object 74">
                        <a:extLst>
                          <a:ext uri="{FF2B5EF4-FFF2-40B4-BE49-F238E27FC236}">
                            <a16:creationId xmlns:a16="http://schemas.microsoft.com/office/drawing/2014/main" id="{CA82F2B3-F2A8-0048-CE7D-5FE162C563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7"/>
                      <a:stretch>
                        <a:fillRect/>
                      </a:stretch>
                    </p:blipFill>
                    <p:spPr>
                      <a:xfrm>
                        <a:off x="8929689" y="2928939"/>
                        <a:ext cx="266377" cy="372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>
            <a:extLst>
              <a:ext uri="{FF2B5EF4-FFF2-40B4-BE49-F238E27FC236}">
                <a16:creationId xmlns:a16="http://schemas.microsoft.com/office/drawing/2014/main" id="{941823F9-57AD-9A66-CC63-65FC6924F5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5214" y="4824414"/>
          <a:ext cx="1076325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8" imgW="711000" imgH="203040" progId="Equation.DSMT4">
                  <p:embed/>
                </p:oleObj>
              </mc:Choice>
              <mc:Fallback>
                <p:oleObj name="Equation" r:id="rId58" imgW="711000" imgH="203040" progId="Equation.DSMT4">
                  <p:embed/>
                  <p:pic>
                    <p:nvPicPr>
                      <p:cNvPr id="76" name="Object 75">
                        <a:extLst>
                          <a:ext uri="{FF2B5EF4-FFF2-40B4-BE49-F238E27FC236}">
                            <a16:creationId xmlns:a16="http://schemas.microsoft.com/office/drawing/2014/main" id="{941823F9-57AD-9A66-CC63-65FC6924F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6145214" y="4824414"/>
                        <a:ext cx="1076325" cy="42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>
            <a:extLst>
              <a:ext uri="{FF2B5EF4-FFF2-40B4-BE49-F238E27FC236}">
                <a16:creationId xmlns:a16="http://schemas.microsoft.com/office/drawing/2014/main" id="{90BBEE09-3D4E-1936-7D27-EF5C72017E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9030" y="4068072"/>
          <a:ext cx="667485" cy="42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0" imgW="279360" imgH="177480" progId="Equation.DSMT4">
                  <p:embed/>
                </p:oleObj>
              </mc:Choice>
              <mc:Fallback>
                <p:oleObj name="Equation" r:id="rId60" imgW="279360" imgH="177480" progId="Equation.DSMT4">
                  <p:embed/>
                  <p:pic>
                    <p:nvPicPr>
                      <p:cNvPr id="77" name="Object 76">
                        <a:extLst>
                          <a:ext uri="{FF2B5EF4-FFF2-40B4-BE49-F238E27FC236}">
                            <a16:creationId xmlns:a16="http://schemas.microsoft.com/office/drawing/2014/main" id="{90BBEE09-3D4E-1936-7D27-EF5C72017E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1"/>
                      <a:stretch>
                        <a:fillRect/>
                      </a:stretch>
                    </p:blipFill>
                    <p:spPr>
                      <a:xfrm>
                        <a:off x="6289030" y="4068072"/>
                        <a:ext cx="667485" cy="424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>
            <a:extLst>
              <a:ext uri="{FF2B5EF4-FFF2-40B4-BE49-F238E27FC236}">
                <a16:creationId xmlns:a16="http://schemas.microsoft.com/office/drawing/2014/main" id="{9BD5F4AB-D3DF-DAC4-F36F-E49AEF8529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0557" y="3495683"/>
          <a:ext cx="629211" cy="421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2" imgW="279360" imgH="177480" progId="Equation.DSMT4">
                  <p:embed/>
                </p:oleObj>
              </mc:Choice>
              <mc:Fallback>
                <p:oleObj name="Equation" r:id="rId62" imgW="279360" imgH="177480" progId="Equation.DSMT4">
                  <p:embed/>
                  <p:pic>
                    <p:nvPicPr>
                      <p:cNvPr id="79" name="Object 78">
                        <a:extLst>
                          <a:ext uri="{FF2B5EF4-FFF2-40B4-BE49-F238E27FC236}">
                            <a16:creationId xmlns:a16="http://schemas.microsoft.com/office/drawing/2014/main" id="{9BD5F4AB-D3DF-DAC4-F36F-E49AEF8529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3"/>
                      <a:stretch>
                        <a:fillRect/>
                      </a:stretch>
                    </p:blipFill>
                    <p:spPr>
                      <a:xfrm>
                        <a:off x="7550557" y="3495683"/>
                        <a:ext cx="629211" cy="421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90B72591-753C-69B3-81DD-F2F02FA512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42026" y="3505201"/>
          <a:ext cx="11906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4" imgW="558720" imgH="203040" progId="Equation.DSMT4">
                  <p:embed/>
                </p:oleObj>
              </mc:Choice>
              <mc:Fallback>
                <p:oleObj name="Equation" r:id="rId64" imgW="558720" imgH="203040" progId="Equation.DSMT4">
                  <p:embed/>
                  <p:pic>
                    <p:nvPicPr>
                      <p:cNvPr id="81" name="Object 80">
                        <a:extLst>
                          <a:ext uri="{FF2B5EF4-FFF2-40B4-BE49-F238E27FC236}">
                            <a16:creationId xmlns:a16="http://schemas.microsoft.com/office/drawing/2014/main" id="{90B72591-753C-69B3-81DD-F2F02FA512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5"/>
                      <a:stretch>
                        <a:fillRect/>
                      </a:stretch>
                    </p:blipFill>
                    <p:spPr>
                      <a:xfrm>
                        <a:off x="6042026" y="3505201"/>
                        <a:ext cx="1190625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81">
            <a:extLst>
              <a:ext uri="{FF2B5EF4-FFF2-40B4-BE49-F238E27FC236}">
                <a16:creationId xmlns:a16="http://schemas.microsoft.com/office/drawing/2014/main" id="{D40F7ED7-58F2-E554-37B3-645584107A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3177" y="4230689"/>
          <a:ext cx="525463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6" imgW="355320" imgH="177480" progId="Equation.DSMT4">
                  <p:embed/>
                </p:oleObj>
              </mc:Choice>
              <mc:Fallback>
                <p:oleObj name="Equation" r:id="rId66" imgW="355320" imgH="177480" progId="Equation.DSMT4">
                  <p:embed/>
                  <p:pic>
                    <p:nvPicPr>
                      <p:cNvPr id="82" name="Object 81">
                        <a:extLst>
                          <a:ext uri="{FF2B5EF4-FFF2-40B4-BE49-F238E27FC236}">
                            <a16:creationId xmlns:a16="http://schemas.microsoft.com/office/drawing/2014/main" id="{D40F7ED7-58F2-E554-37B3-645584107A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7623177" y="4230689"/>
                        <a:ext cx="525463" cy="261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82">
            <a:extLst>
              <a:ext uri="{FF2B5EF4-FFF2-40B4-BE49-F238E27FC236}">
                <a16:creationId xmlns:a16="http://schemas.microsoft.com/office/drawing/2014/main" id="{F593A30F-CFD5-255A-D5EF-B744C4AB29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3026" y="4889501"/>
          <a:ext cx="449263" cy="31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8" imgW="253800" imgH="177480" progId="Equation.DSMT4">
                  <p:embed/>
                </p:oleObj>
              </mc:Choice>
              <mc:Fallback>
                <p:oleObj name="Equation" r:id="rId68" imgW="253800" imgH="177480" progId="Equation.DSMT4">
                  <p:embed/>
                  <p:pic>
                    <p:nvPicPr>
                      <p:cNvPr id="83" name="Object 82">
                        <a:extLst>
                          <a:ext uri="{FF2B5EF4-FFF2-40B4-BE49-F238E27FC236}">
                            <a16:creationId xmlns:a16="http://schemas.microsoft.com/office/drawing/2014/main" id="{F593A30F-CFD5-255A-D5EF-B744C4AB29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9"/>
                      <a:stretch>
                        <a:fillRect/>
                      </a:stretch>
                    </p:blipFill>
                    <p:spPr>
                      <a:xfrm>
                        <a:off x="7693026" y="4889501"/>
                        <a:ext cx="449263" cy="311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Object 92">
            <a:extLst>
              <a:ext uri="{FF2B5EF4-FFF2-40B4-BE49-F238E27FC236}">
                <a16:creationId xmlns:a16="http://schemas.microsoft.com/office/drawing/2014/main" id="{899290B1-50B8-F34E-7E2A-58D7A05FBE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0413" y="3530601"/>
          <a:ext cx="1350963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0" imgW="1054080" imgH="203040" progId="Equation.DSMT4">
                  <p:embed/>
                </p:oleObj>
              </mc:Choice>
              <mc:Fallback>
                <p:oleObj name="Equation" r:id="rId70" imgW="1054080" imgH="203040" progId="Equation.DSMT4">
                  <p:embed/>
                  <p:pic>
                    <p:nvPicPr>
                      <p:cNvPr id="93" name="Object 92">
                        <a:extLst>
                          <a:ext uri="{FF2B5EF4-FFF2-40B4-BE49-F238E27FC236}">
                            <a16:creationId xmlns:a16="http://schemas.microsoft.com/office/drawing/2014/main" id="{899290B1-50B8-F34E-7E2A-58D7A05FBE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8380413" y="3530601"/>
                        <a:ext cx="1350963" cy="331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" name="Object 93">
            <a:extLst>
              <a:ext uri="{FF2B5EF4-FFF2-40B4-BE49-F238E27FC236}">
                <a16:creationId xmlns:a16="http://schemas.microsoft.com/office/drawing/2014/main" id="{12B59423-0AFD-197C-80DA-D4BFC2B031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86813" y="4184651"/>
          <a:ext cx="46196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2" imgW="266400" imgH="177480" progId="Equation.DSMT4">
                  <p:embed/>
                </p:oleObj>
              </mc:Choice>
              <mc:Fallback>
                <p:oleObj name="Equation" r:id="rId72" imgW="266400" imgH="177480" progId="Equation.DSMT4">
                  <p:embed/>
                  <p:pic>
                    <p:nvPicPr>
                      <p:cNvPr id="94" name="Object 93">
                        <a:extLst>
                          <a:ext uri="{FF2B5EF4-FFF2-40B4-BE49-F238E27FC236}">
                            <a16:creationId xmlns:a16="http://schemas.microsoft.com/office/drawing/2014/main" id="{12B59423-0AFD-197C-80DA-D4BFC2B031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3"/>
                      <a:stretch>
                        <a:fillRect/>
                      </a:stretch>
                    </p:blipFill>
                    <p:spPr>
                      <a:xfrm>
                        <a:off x="8786813" y="4184651"/>
                        <a:ext cx="461963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C6787878-A4E2-75C9-9E2B-9F4EA5E3AA75}"/>
              </a:ext>
            </a:extLst>
          </p:cNvPr>
          <p:cNvSpPr txBox="1"/>
          <p:nvPr/>
        </p:nvSpPr>
        <p:spPr>
          <a:xfrm>
            <a:off x="1290522" y="214156"/>
            <a:ext cx="1820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graphicFrame>
        <p:nvGraphicFramePr>
          <p:cNvPr id="108" name="Object 107">
            <a:extLst>
              <a:ext uri="{FF2B5EF4-FFF2-40B4-BE49-F238E27FC236}">
                <a16:creationId xmlns:a16="http://schemas.microsoft.com/office/drawing/2014/main" id="{8E9A0282-465D-E338-7EE8-51090920DD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43271" y="3543555"/>
          <a:ext cx="908211" cy="382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4" imgW="482400" imgH="203040" progId="Equation.DSMT4">
                  <p:embed/>
                </p:oleObj>
              </mc:Choice>
              <mc:Fallback>
                <p:oleObj name="Equation" r:id="rId74" imgW="482400" imgH="203040" progId="Equation.DSMT4">
                  <p:embed/>
                  <p:pic>
                    <p:nvPicPr>
                      <p:cNvPr id="108" name="Object 107">
                        <a:extLst>
                          <a:ext uri="{FF2B5EF4-FFF2-40B4-BE49-F238E27FC236}">
                            <a16:creationId xmlns:a16="http://schemas.microsoft.com/office/drawing/2014/main" id="{8E9A0282-465D-E338-7EE8-51090920DD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5"/>
                      <a:stretch>
                        <a:fillRect/>
                      </a:stretch>
                    </p:blipFill>
                    <p:spPr>
                      <a:xfrm>
                        <a:off x="1643271" y="3543555"/>
                        <a:ext cx="908211" cy="382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91">
            <a:extLst>
              <a:ext uri="{FF2B5EF4-FFF2-40B4-BE49-F238E27FC236}">
                <a16:creationId xmlns:a16="http://schemas.microsoft.com/office/drawing/2014/main" id="{AA12D5E2-62E3-A367-6DBF-89DA11491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0026" y="4838700"/>
          <a:ext cx="942975" cy="338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6" imgW="685800" imgH="203040" progId="Equation.DSMT4">
                  <p:embed/>
                </p:oleObj>
              </mc:Choice>
              <mc:Fallback>
                <p:oleObj name="Equation" r:id="rId76" imgW="685800" imgH="203040" progId="Equation.DSMT4">
                  <p:embed/>
                  <p:pic>
                    <p:nvPicPr>
                      <p:cNvPr id="92" name="Object 91">
                        <a:extLst>
                          <a:ext uri="{FF2B5EF4-FFF2-40B4-BE49-F238E27FC236}">
                            <a16:creationId xmlns:a16="http://schemas.microsoft.com/office/drawing/2014/main" id="{AA12D5E2-62E3-A367-6DBF-89DA11491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7"/>
                      <a:stretch>
                        <a:fillRect/>
                      </a:stretch>
                    </p:blipFill>
                    <p:spPr>
                      <a:xfrm>
                        <a:off x="1470026" y="4838700"/>
                        <a:ext cx="942975" cy="338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97">
            <a:extLst>
              <a:ext uri="{FF2B5EF4-FFF2-40B4-BE49-F238E27FC236}">
                <a16:creationId xmlns:a16="http://schemas.microsoft.com/office/drawing/2014/main" id="{C91ADC83-C471-2609-933C-E37985004A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3364" y="4872039"/>
          <a:ext cx="71278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8" imgW="419040" imgH="203040" progId="Equation.DSMT4">
                  <p:embed/>
                </p:oleObj>
              </mc:Choice>
              <mc:Fallback>
                <p:oleObj name="Equation" r:id="rId78" imgW="419040" imgH="203040" progId="Equation.DSMT4">
                  <p:embed/>
                  <p:pic>
                    <p:nvPicPr>
                      <p:cNvPr id="98" name="Object 97">
                        <a:extLst>
                          <a:ext uri="{FF2B5EF4-FFF2-40B4-BE49-F238E27FC236}">
                            <a16:creationId xmlns:a16="http://schemas.microsoft.com/office/drawing/2014/main" id="{C91ADC83-C471-2609-933C-E37985004A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9"/>
                      <a:stretch>
                        <a:fillRect/>
                      </a:stretch>
                    </p:blipFill>
                    <p:spPr>
                      <a:xfrm>
                        <a:off x="2773364" y="4872039"/>
                        <a:ext cx="712787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98">
            <a:extLst>
              <a:ext uri="{FF2B5EF4-FFF2-40B4-BE49-F238E27FC236}">
                <a16:creationId xmlns:a16="http://schemas.microsoft.com/office/drawing/2014/main" id="{3D1A0AEC-4BE1-070F-D156-32EEADF4EF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4664" y="4149726"/>
          <a:ext cx="433387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0" imgW="253800" imgH="177480" progId="Equation.DSMT4">
                  <p:embed/>
                </p:oleObj>
              </mc:Choice>
              <mc:Fallback>
                <p:oleObj name="Equation" r:id="rId80" imgW="253800" imgH="177480" progId="Equation.DSMT4">
                  <p:embed/>
                  <p:pic>
                    <p:nvPicPr>
                      <p:cNvPr id="99" name="Object 98">
                        <a:extLst>
                          <a:ext uri="{FF2B5EF4-FFF2-40B4-BE49-F238E27FC236}">
                            <a16:creationId xmlns:a16="http://schemas.microsoft.com/office/drawing/2014/main" id="{3D1A0AEC-4BE1-070F-D156-32EEADF4EF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1"/>
                      <a:stretch>
                        <a:fillRect/>
                      </a:stretch>
                    </p:blipFill>
                    <p:spPr>
                      <a:xfrm>
                        <a:off x="3014664" y="4149726"/>
                        <a:ext cx="433387" cy="303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99">
            <a:extLst>
              <a:ext uri="{FF2B5EF4-FFF2-40B4-BE49-F238E27FC236}">
                <a16:creationId xmlns:a16="http://schemas.microsoft.com/office/drawing/2014/main" id="{9E2CC9BE-7B8E-F8F5-BFC2-B3CFE39A11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4586" y="3443595"/>
          <a:ext cx="1421295" cy="42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2" imgW="685800" imgH="203040" progId="Equation.DSMT4">
                  <p:embed/>
                </p:oleObj>
              </mc:Choice>
              <mc:Fallback>
                <p:oleObj name="Equation" r:id="rId82" imgW="685800" imgH="203040" progId="Equation.DSMT4">
                  <p:embed/>
                  <p:pic>
                    <p:nvPicPr>
                      <p:cNvPr id="100" name="Object 99">
                        <a:extLst>
                          <a:ext uri="{FF2B5EF4-FFF2-40B4-BE49-F238E27FC236}">
                            <a16:creationId xmlns:a16="http://schemas.microsoft.com/office/drawing/2014/main" id="{9E2CC9BE-7B8E-F8F5-BFC2-B3CFE39A11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3604586" y="3443595"/>
                        <a:ext cx="1421295" cy="420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Object 103">
            <a:extLst>
              <a:ext uri="{FF2B5EF4-FFF2-40B4-BE49-F238E27FC236}">
                <a16:creationId xmlns:a16="http://schemas.microsoft.com/office/drawing/2014/main" id="{F9C22128-C2C3-12C5-9593-690F868312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3681" y="4200627"/>
          <a:ext cx="587775" cy="411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4" imgW="253800" imgH="177480" progId="Equation.DSMT4">
                  <p:embed/>
                </p:oleObj>
              </mc:Choice>
              <mc:Fallback>
                <p:oleObj name="Equation" r:id="rId84" imgW="253800" imgH="177480" progId="Equation.DSMT4">
                  <p:embed/>
                  <p:pic>
                    <p:nvPicPr>
                      <p:cNvPr id="104" name="Object 103">
                        <a:extLst>
                          <a:ext uri="{FF2B5EF4-FFF2-40B4-BE49-F238E27FC236}">
                            <a16:creationId xmlns:a16="http://schemas.microsoft.com/office/drawing/2014/main" id="{F9C22128-C2C3-12C5-9593-690F868312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5"/>
                      <a:stretch>
                        <a:fillRect/>
                      </a:stretch>
                    </p:blipFill>
                    <p:spPr>
                      <a:xfrm>
                        <a:off x="4073681" y="4200627"/>
                        <a:ext cx="587775" cy="411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" name="Object 104">
            <a:extLst>
              <a:ext uri="{FF2B5EF4-FFF2-40B4-BE49-F238E27FC236}">
                <a16:creationId xmlns:a16="http://schemas.microsoft.com/office/drawing/2014/main" id="{3BE65871-5193-1B0B-6C26-BBC26FE106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00763" y="4198432"/>
          <a:ext cx="564800" cy="359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6" imgW="279360" imgH="177480" progId="Equation.DSMT4">
                  <p:embed/>
                </p:oleObj>
              </mc:Choice>
              <mc:Fallback>
                <p:oleObj name="Equation" r:id="rId86" imgW="279360" imgH="177480" progId="Equation.DSMT4">
                  <p:embed/>
                  <p:pic>
                    <p:nvPicPr>
                      <p:cNvPr id="105" name="Object 104">
                        <a:extLst>
                          <a:ext uri="{FF2B5EF4-FFF2-40B4-BE49-F238E27FC236}">
                            <a16:creationId xmlns:a16="http://schemas.microsoft.com/office/drawing/2014/main" id="{3BE65871-5193-1B0B-6C26-BBC26FE106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7"/>
                      <a:stretch>
                        <a:fillRect/>
                      </a:stretch>
                    </p:blipFill>
                    <p:spPr>
                      <a:xfrm>
                        <a:off x="5200763" y="4198432"/>
                        <a:ext cx="564800" cy="359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" name="Object 108">
            <a:extLst>
              <a:ext uri="{FF2B5EF4-FFF2-40B4-BE49-F238E27FC236}">
                <a16:creationId xmlns:a16="http://schemas.microsoft.com/office/drawing/2014/main" id="{BCEEB735-A068-F098-3903-BCC497C7BD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14777" y="4719639"/>
          <a:ext cx="9572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8" imgW="317160" imgH="177480" progId="Equation.DSMT4">
                  <p:embed/>
                </p:oleObj>
              </mc:Choice>
              <mc:Fallback>
                <p:oleObj name="Equation" r:id="rId88" imgW="317160" imgH="177480" progId="Equation.DSMT4">
                  <p:embed/>
                  <p:pic>
                    <p:nvPicPr>
                      <p:cNvPr id="109" name="Object 108">
                        <a:extLst>
                          <a:ext uri="{FF2B5EF4-FFF2-40B4-BE49-F238E27FC236}">
                            <a16:creationId xmlns:a16="http://schemas.microsoft.com/office/drawing/2014/main" id="{BCEEB735-A068-F098-3903-BCC497C7BD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9"/>
                      <a:stretch>
                        <a:fillRect/>
                      </a:stretch>
                    </p:blipFill>
                    <p:spPr>
                      <a:xfrm>
                        <a:off x="3914777" y="4719639"/>
                        <a:ext cx="9572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Object 109">
            <a:extLst>
              <a:ext uri="{FF2B5EF4-FFF2-40B4-BE49-F238E27FC236}">
                <a16:creationId xmlns:a16="http://schemas.microsoft.com/office/drawing/2014/main" id="{015B1145-059C-7ED1-54BE-BB9B7583AC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67326" y="4821239"/>
          <a:ext cx="479425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0" imgW="203040" imgH="177480" progId="Equation.DSMT4">
                  <p:embed/>
                </p:oleObj>
              </mc:Choice>
              <mc:Fallback>
                <p:oleObj name="Equation" r:id="rId90" imgW="203040" imgH="177480" progId="Equation.DSMT4">
                  <p:embed/>
                  <p:pic>
                    <p:nvPicPr>
                      <p:cNvPr id="110" name="Object 109">
                        <a:extLst>
                          <a:ext uri="{FF2B5EF4-FFF2-40B4-BE49-F238E27FC236}">
                            <a16:creationId xmlns:a16="http://schemas.microsoft.com/office/drawing/2014/main" id="{015B1145-059C-7ED1-54BE-BB9B7583AC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1"/>
                      <a:stretch>
                        <a:fillRect/>
                      </a:stretch>
                    </p:blipFill>
                    <p:spPr>
                      <a:xfrm>
                        <a:off x="5267326" y="4821239"/>
                        <a:ext cx="479425" cy="420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Object 133">
            <a:extLst>
              <a:ext uri="{FF2B5EF4-FFF2-40B4-BE49-F238E27FC236}">
                <a16:creationId xmlns:a16="http://schemas.microsoft.com/office/drawing/2014/main" id="{AA12D5E2-62E3-A367-6DBF-89DA11491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9766" y="4139980"/>
          <a:ext cx="560399" cy="43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2" imgW="279360" imgH="177480" progId="Equation.DSMT4">
                  <p:embed/>
                </p:oleObj>
              </mc:Choice>
              <mc:Fallback>
                <p:oleObj name="Equation" r:id="rId92" imgW="279360" imgH="177480" progId="Equation.DSMT4">
                  <p:embed/>
                  <p:pic>
                    <p:nvPicPr>
                      <p:cNvPr id="134" name="Object 133">
                        <a:extLst>
                          <a:ext uri="{FF2B5EF4-FFF2-40B4-BE49-F238E27FC236}">
                            <a16:creationId xmlns:a16="http://schemas.microsoft.com/office/drawing/2014/main" id="{AA12D5E2-62E3-A367-6DBF-89DA11491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3"/>
                      <a:stretch>
                        <a:fillRect/>
                      </a:stretch>
                    </p:blipFill>
                    <p:spPr>
                      <a:xfrm>
                        <a:off x="1669766" y="4139980"/>
                        <a:ext cx="560399" cy="43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3211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D91985-3975-0BF9-B14F-AA5EA57BA8C0}"/>
              </a:ext>
            </a:extLst>
          </p:cNvPr>
          <p:cNvSpPr/>
          <p:nvPr/>
        </p:nvSpPr>
        <p:spPr>
          <a:xfrm>
            <a:off x="1245706" y="755375"/>
            <a:ext cx="1444487" cy="5830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16FEF3D-8CEF-53EF-F6ED-83A8977ACA26}"/>
              </a:ext>
            </a:extLst>
          </p:cNvPr>
          <p:cNvSpPr/>
          <p:nvPr/>
        </p:nvSpPr>
        <p:spPr>
          <a:xfrm>
            <a:off x="3584714" y="755375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862BB0D-944A-EEC8-1968-3493664E8EE2}"/>
              </a:ext>
            </a:extLst>
          </p:cNvPr>
          <p:cNvSpPr/>
          <p:nvPr/>
        </p:nvSpPr>
        <p:spPr>
          <a:xfrm>
            <a:off x="1245705" y="2126975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9DE282-C445-58FF-09B4-2B0DFE0AD998}"/>
              </a:ext>
            </a:extLst>
          </p:cNvPr>
          <p:cNvSpPr/>
          <p:nvPr/>
        </p:nvSpPr>
        <p:spPr>
          <a:xfrm>
            <a:off x="5923723" y="755375"/>
            <a:ext cx="1444487" cy="583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5319DD-094E-2619-401B-D75A6F332C90}"/>
              </a:ext>
            </a:extLst>
          </p:cNvPr>
          <p:cNvSpPr/>
          <p:nvPr/>
        </p:nvSpPr>
        <p:spPr>
          <a:xfrm>
            <a:off x="1245703" y="3429000"/>
            <a:ext cx="1444487" cy="583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05E8BB-2851-D3F7-30F7-4925BAA565C7}"/>
              </a:ext>
            </a:extLst>
          </p:cNvPr>
          <p:cNvSpPr/>
          <p:nvPr/>
        </p:nvSpPr>
        <p:spPr>
          <a:xfrm>
            <a:off x="1245703" y="4717775"/>
            <a:ext cx="1444487" cy="5830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B3230A-3F25-DD68-4A18-4755BD63739E}"/>
              </a:ext>
            </a:extLst>
          </p:cNvPr>
          <p:cNvSpPr/>
          <p:nvPr/>
        </p:nvSpPr>
        <p:spPr>
          <a:xfrm>
            <a:off x="3584714" y="2126975"/>
            <a:ext cx="1444487" cy="5830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317B0EB-429A-B744-D2B4-0C58AF8390E4}"/>
              </a:ext>
            </a:extLst>
          </p:cNvPr>
          <p:cNvSpPr/>
          <p:nvPr/>
        </p:nvSpPr>
        <p:spPr>
          <a:xfrm>
            <a:off x="3584714" y="3429000"/>
            <a:ext cx="1444487" cy="583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AE74E9-CF16-9D27-FB03-EBD12E234A3C}"/>
              </a:ext>
            </a:extLst>
          </p:cNvPr>
          <p:cNvSpPr/>
          <p:nvPr/>
        </p:nvSpPr>
        <p:spPr>
          <a:xfrm>
            <a:off x="5923722" y="2126975"/>
            <a:ext cx="1444487" cy="583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4031531-0C0B-12C3-7E27-45D3B9B563F1}"/>
              </a:ext>
            </a:extLst>
          </p:cNvPr>
          <p:cNvSpPr/>
          <p:nvPr/>
        </p:nvSpPr>
        <p:spPr>
          <a:xfrm>
            <a:off x="8315735" y="786438"/>
            <a:ext cx="1510751" cy="5752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86B557-2906-8769-8CA3-255667664DD8}"/>
              </a:ext>
            </a:extLst>
          </p:cNvPr>
          <p:cNvSpPr/>
          <p:nvPr/>
        </p:nvSpPr>
        <p:spPr>
          <a:xfrm>
            <a:off x="3584713" y="4731027"/>
            <a:ext cx="1444487" cy="583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3BBB396-CA9F-8800-F8EE-66BB098DDD20}"/>
              </a:ext>
            </a:extLst>
          </p:cNvPr>
          <p:cNvSpPr/>
          <p:nvPr/>
        </p:nvSpPr>
        <p:spPr>
          <a:xfrm>
            <a:off x="8315737" y="2126973"/>
            <a:ext cx="1464755" cy="6157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356014C-05FC-80FA-BA52-4C342636C558}"/>
              </a:ext>
            </a:extLst>
          </p:cNvPr>
          <p:cNvSpPr/>
          <p:nvPr/>
        </p:nvSpPr>
        <p:spPr>
          <a:xfrm>
            <a:off x="5907157" y="3429000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19BC98-7A11-CBFF-D00C-F78B4BA9A0A7}"/>
              </a:ext>
            </a:extLst>
          </p:cNvPr>
          <p:cNvSpPr/>
          <p:nvPr/>
        </p:nvSpPr>
        <p:spPr>
          <a:xfrm>
            <a:off x="8315737" y="3429000"/>
            <a:ext cx="1444487" cy="583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88AD99D-331B-30B3-5F3A-A0C8AEA765C8}"/>
              </a:ext>
            </a:extLst>
          </p:cNvPr>
          <p:cNvSpPr/>
          <p:nvPr/>
        </p:nvSpPr>
        <p:spPr>
          <a:xfrm>
            <a:off x="5963477" y="4717775"/>
            <a:ext cx="1444487" cy="58309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3E58EBC-E4D2-F639-659B-DAEFFF9BE294}"/>
              </a:ext>
            </a:extLst>
          </p:cNvPr>
          <p:cNvSpPr/>
          <p:nvPr/>
        </p:nvSpPr>
        <p:spPr>
          <a:xfrm>
            <a:off x="8381999" y="4704523"/>
            <a:ext cx="1444487" cy="583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END!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5246EF4-B9ED-B5FA-FA4C-F94EB48F5F1F}"/>
              </a:ext>
            </a:extLst>
          </p:cNvPr>
          <p:cNvCxnSpPr>
            <a:cxnSpLocks/>
          </p:cNvCxnSpPr>
          <p:nvPr/>
        </p:nvCxnSpPr>
        <p:spPr>
          <a:xfrm>
            <a:off x="2690189" y="8878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C7E1097-2627-C8F4-8788-0FFFDBF2B225}"/>
              </a:ext>
            </a:extLst>
          </p:cNvPr>
          <p:cNvCxnSpPr>
            <a:cxnSpLocks/>
          </p:cNvCxnSpPr>
          <p:nvPr/>
        </p:nvCxnSpPr>
        <p:spPr>
          <a:xfrm>
            <a:off x="2690189" y="11993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B10F611-2728-8AA8-1476-B10A45C75C07}"/>
              </a:ext>
            </a:extLst>
          </p:cNvPr>
          <p:cNvCxnSpPr>
            <a:cxnSpLocks/>
          </p:cNvCxnSpPr>
          <p:nvPr/>
        </p:nvCxnSpPr>
        <p:spPr>
          <a:xfrm>
            <a:off x="5012633" y="8878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11D59DD-C5CC-2C1C-2C3D-4DA8C943568C}"/>
              </a:ext>
            </a:extLst>
          </p:cNvPr>
          <p:cNvCxnSpPr>
            <a:cxnSpLocks/>
          </p:cNvCxnSpPr>
          <p:nvPr/>
        </p:nvCxnSpPr>
        <p:spPr>
          <a:xfrm>
            <a:off x="5012633" y="11993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2E60C68-1625-38E0-35A7-0E7F74F1E918}"/>
              </a:ext>
            </a:extLst>
          </p:cNvPr>
          <p:cNvCxnSpPr>
            <a:cxnSpLocks/>
          </p:cNvCxnSpPr>
          <p:nvPr/>
        </p:nvCxnSpPr>
        <p:spPr>
          <a:xfrm>
            <a:off x="7368208" y="8878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1BBDEB-0482-8D6D-76CF-646E96F35EF3}"/>
              </a:ext>
            </a:extLst>
          </p:cNvPr>
          <p:cNvCxnSpPr>
            <a:cxnSpLocks/>
          </p:cNvCxnSpPr>
          <p:nvPr/>
        </p:nvCxnSpPr>
        <p:spPr>
          <a:xfrm>
            <a:off x="7368208" y="11993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F7F1C44-9FA0-88AB-2DF3-041760F7CC63}"/>
              </a:ext>
            </a:extLst>
          </p:cNvPr>
          <p:cNvCxnSpPr/>
          <p:nvPr/>
        </p:nvCxnSpPr>
        <p:spPr>
          <a:xfrm>
            <a:off x="1643271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CA8B063-A265-8FD5-3A46-4364E8FF8193}"/>
              </a:ext>
            </a:extLst>
          </p:cNvPr>
          <p:cNvCxnSpPr/>
          <p:nvPr/>
        </p:nvCxnSpPr>
        <p:spPr>
          <a:xfrm>
            <a:off x="2193235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2ECEF2E-6272-64C1-03D0-C0F1A041A3E3}"/>
              </a:ext>
            </a:extLst>
          </p:cNvPr>
          <p:cNvCxnSpPr/>
          <p:nvPr/>
        </p:nvCxnSpPr>
        <p:spPr>
          <a:xfrm>
            <a:off x="1643271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2C5E025-F11D-9067-CFCD-79162946738A}"/>
              </a:ext>
            </a:extLst>
          </p:cNvPr>
          <p:cNvCxnSpPr/>
          <p:nvPr/>
        </p:nvCxnSpPr>
        <p:spPr>
          <a:xfrm>
            <a:off x="2193235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E82725F-D736-11B7-7516-84A3FBCC9310}"/>
              </a:ext>
            </a:extLst>
          </p:cNvPr>
          <p:cNvCxnSpPr/>
          <p:nvPr/>
        </p:nvCxnSpPr>
        <p:spPr>
          <a:xfrm>
            <a:off x="1669775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F1DA87-7F1B-E6D8-F53A-9AE0FB31776A}"/>
              </a:ext>
            </a:extLst>
          </p:cNvPr>
          <p:cNvCxnSpPr/>
          <p:nvPr/>
        </p:nvCxnSpPr>
        <p:spPr>
          <a:xfrm>
            <a:off x="2219740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813D207-003E-1A5A-AD74-8F33F108BBA1}"/>
              </a:ext>
            </a:extLst>
          </p:cNvPr>
          <p:cNvCxnSpPr/>
          <p:nvPr/>
        </p:nvCxnSpPr>
        <p:spPr>
          <a:xfrm>
            <a:off x="4075044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221487-7335-E2ED-C4F6-0C40434B813F}"/>
              </a:ext>
            </a:extLst>
          </p:cNvPr>
          <p:cNvCxnSpPr/>
          <p:nvPr/>
        </p:nvCxnSpPr>
        <p:spPr>
          <a:xfrm>
            <a:off x="4625009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4E54B0-3252-71F7-8A3F-4632B1BFE786}"/>
              </a:ext>
            </a:extLst>
          </p:cNvPr>
          <p:cNvCxnSpPr>
            <a:cxnSpLocks/>
          </p:cNvCxnSpPr>
          <p:nvPr/>
        </p:nvCxnSpPr>
        <p:spPr>
          <a:xfrm flipH="1">
            <a:off x="4068417" y="2710071"/>
            <a:ext cx="6627" cy="76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118CB8-22C8-1B34-DB97-78127EC1E3B6}"/>
              </a:ext>
            </a:extLst>
          </p:cNvPr>
          <p:cNvCxnSpPr>
            <a:cxnSpLocks/>
          </p:cNvCxnSpPr>
          <p:nvPr/>
        </p:nvCxnSpPr>
        <p:spPr>
          <a:xfrm>
            <a:off x="4625009" y="2710069"/>
            <a:ext cx="19875" cy="7189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3D5ACA-8269-27DC-AA58-A3A31455032C}"/>
              </a:ext>
            </a:extLst>
          </p:cNvPr>
          <p:cNvCxnSpPr/>
          <p:nvPr/>
        </p:nvCxnSpPr>
        <p:spPr>
          <a:xfrm>
            <a:off x="4075044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E167E5-B7BD-48A7-FAB0-DE126B0792C7}"/>
              </a:ext>
            </a:extLst>
          </p:cNvPr>
          <p:cNvCxnSpPr/>
          <p:nvPr/>
        </p:nvCxnSpPr>
        <p:spPr>
          <a:xfrm>
            <a:off x="4625009" y="4012096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BB6DB0-6260-D323-36F8-7166FF8BE360}"/>
              </a:ext>
            </a:extLst>
          </p:cNvPr>
          <p:cNvCxnSpPr/>
          <p:nvPr/>
        </p:nvCxnSpPr>
        <p:spPr>
          <a:xfrm>
            <a:off x="6354417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B0166E1-B5E9-4F65-53FD-080DA1CDDD41}"/>
              </a:ext>
            </a:extLst>
          </p:cNvPr>
          <p:cNvCxnSpPr/>
          <p:nvPr/>
        </p:nvCxnSpPr>
        <p:spPr>
          <a:xfrm>
            <a:off x="6904383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2C7E63F-94D3-E084-D9DC-C7BFFE4BC924}"/>
              </a:ext>
            </a:extLst>
          </p:cNvPr>
          <p:cNvCxnSpPr/>
          <p:nvPr/>
        </p:nvCxnSpPr>
        <p:spPr>
          <a:xfrm>
            <a:off x="6354417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55B288A-59E2-ACAC-BD20-CA934A2EF4C9}"/>
              </a:ext>
            </a:extLst>
          </p:cNvPr>
          <p:cNvCxnSpPr/>
          <p:nvPr/>
        </p:nvCxnSpPr>
        <p:spPr>
          <a:xfrm>
            <a:off x="6904383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8298842-0CF6-03AD-BB03-AC35433FEB47}"/>
              </a:ext>
            </a:extLst>
          </p:cNvPr>
          <p:cNvCxnSpPr/>
          <p:nvPr/>
        </p:nvCxnSpPr>
        <p:spPr>
          <a:xfrm>
            <a:off x="6354417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BBA79C-E604-9DAA-F42B-68FF785EFE82}"/>
              </a:ext>
            </a:extLst>
          </p:cNvPr>
          <p:cNvCxnSpPr/>
          <p:nvPr/>
        </p:nvCxnSpPr>
        <p:spPr>
          <a:xfrm>
            <a:off x="6904383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11D6A3E-06C0-F0F3-CC12-2E88B2FBE4AA}"/>
              </a:ext>
            </a:extLst>
          </p:cNvPr>
          <p:cNvCxnSpPr/>
          <p:nvPr/>
        </p:nvCxnSpPr>
        <p:spPr>
          <a:xfrm>
            <a:off x="8719931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0930E-86A5-262A-9C59-4BA67945B6AC}"/>
              </a:ext>
            </a:extLst>
          </p:cNvPr>
          <p:cNvCxnSpPr/>
          <p:nvPr/>
        </p:nvCxnSpPr>
        <p:spPr>
          <a:xfrm>
            <a:off x="9269895" y="13384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079E97A-CA21-DBB6-970F-D7FF461A8516}"/>
              </a:ext>
            </a:extLst>
          </p:cNvPr>
          <p:cNvCxnSpPr/>
          <p:nvPr/>
        </p:nvCxnSpPr>
        <p:spPr>
          <a:xfrm>
            <a:off x="8719931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3226870-F645-150B-FD6A-380E736033FC}"/>
              </a:ext>
            </a:extLst>
          </p:cNvPr>
          <p:cNvCxnSpPr/>
          <p:nvPr/>
        </p:nvCxnSpPr>
        <p:spPr>
          <a:xfrm>
            <a:off x="9269895" y="2710071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9E4345A-5516-617E-6774-E2AB010641FD}"/>
              </a:ext>
            </a:extLst>
          </p:cNvPr>
          <p:cNvCxnSpPr/>
          <p:nvPr/>
        </p:nvCxnSpPr>
        <p:spPr>
          <a:xfrm>
            <a:off x="8719931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A14E97A-C719-80CB-6D09-92CC4D93CBC8}"/>
              </a:ext>
            </a:extLst>
          </p:cNvPr>
          <p:cNvCxnSpPr/>
          <p:nvPr/>
        </p:nvCxnSpPr>
        <p:spPr>
          <a:xfrm>
            <a:off x="9269895" y="3975653"/>
            <a:ext cx="0" cy="78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41D5252-26F0-1C7C-64FF-794FA565B2C6}"/>
              </a:ext>
            </a:extLst>
          </p:cNvPr>
          <p:cNvCxnSpPr>
            <a:cxnSpLocks/>
          </p:cNvCxnSpPr>
          <p:nvPr/>
        </p:nvCxnSpPr>
        <p:spPr>
          <a:xfrm>
            <a:off x="2690189" y="2259496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974DBAD-AB04-9546-776C-6603D0886368}"/>
              </a:ext>
            </a:extLst>
          </p:cNvPr>
          <p:cNvCxnSpPr>
            <a:cxnSpLocks/>
          </p:cNvCxnSpPr>
          <p:nvPr/>
        </p:nvCxnSpPr>
        <p:spPr>
          <a:xfrm>
            <a:off x="2690189" y="2570923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0EF207B-9506-7B33-BAAF-361533DF8804}"/>
              </a:ext>
            </a:extLst>
          </p:cNvPr>
          <p:cNvCxnSpPr>
            <a:cxnSpLocks/>
          </p:cNvCxnSpPr>
          <p:nvPr/>
        </p:nvCxnSpPr>
        <p:spPr>
          <a:xfrm>
            <a:off x="2690189" y="3558209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BC042E0-4E5B-EDA6-4E41-5235EC769244}"/>
              </a:ext>
            </a:extLst>
          </p:cNvPr>
          <p:cNvCxnSpPr>
            <a:cxnSpLocks/>
          </p:cNvCxnSpPr>
          <p:nvPr/>
        </p:nvCxnSpPr>
        <p:spPr>
          <a:xfrm>
            <a:off x="2690189" y="386963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8023B52-64D1-3E89-CADD-4656BF65353B}"/>
              </a:ext>
            </a:extLst>
          </p:cNvPr>
          <p:cNvCxnSpPr>
            <a:cxnSpLocks/>
          </p:cNvCxnSpPr>
          <p:nvPr/>
        </p:nvCxnSpPr>
        <p:spPr>
          <a:xfrm>
            <a:off x="2690189" y="487017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962187A-97F1-25AE-CAF7-497D976EC4BE}"/>
              </a:ext>
            </a:extLst>
          </p:cNvPr>
          <p:cNvCxnSpPr>
            <a:cxnSpLocks/>
          </p:cNvCxnSpPr>
          <p:nvPr/>
        </p:nvCxnSpPr>
        <p:spPr>
          <a:xfrm>
            <a:off x="2690189" y="5181600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CFB2360-DB7D-14FC-C7D3-27CF11B2250F}"/>
              </a:ext>
            </a:extLst>
          </p:cNvPr>
          <p:cNvCxnSpPr>
            <a:cxnSpLocks/>
          </p:cNvCxnSpPr>
          <p:nvPr/>
        </p:nvCxnSpPr>
        <p:spPr>
          <a:xfrm>
            <a:off x="5029197" y="2272748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B02AA0-730C-F64B-9613-F037212A3C7B}"/>
              </a:ext>
            </a:extLst>
          </p:cNvPr>
          <p:cNvCxnSpPr>
            <a:cxnSpLocks/>
          </p:cNvCxnSpPr>
          <p:nvPr/>
        </p:nvCxnSpPr>
        <p:spPr>
          <a:xfrm>
            <a:off x="5029197" y="258417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1F1E5CD-26C6-81DA-9AC4-7268512988BE}"/>
              </a:ext>
            </a:extLst>
          </p:cNvPr>
          <p:cNvCxnSpPr>
            <a:cxnSpLocks/>
          </p:cNvCxnSpPr>
          <p:nvPr/>
        </p:nvCxnSpPr>
        <p:spPr>
          <a:xfrm>
            <a:off x="5029197" y="3558209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88EDF94-6D74-A864-188A-60CFC86718BE}"/>
              </a:ext>
            </a:extLst>
          </p:cNvPr>
          <p:cNvCxnSpPr>
            <a:cxnSpLocks/>
          </p:cNvCxnSpPr>
          <p:nvPr/>
        </p:nvCxnSpPr>
        <p:spPr>
          <a:xfrm>
            <a:off x="5029197" y="3869635"/>
            <a:ext cx="894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43F2146-C7BF-D618-465F-38761D1142D2}"/>
              </a:ext>
            </a:extLst>
          </p:cNvPr>
          <p:cNvCxnSpPr>
            <a:cxnSpLocks/>
          </p:cNvCxnSpPr>
          <p:nvPr/>
        </p:nvCxnSpPr>
        <p:spPr>
          <a:xfrm flipV="1">
            <a:off x="5029199" y="4870175"/>
            <a:ext cx="934277" cy="115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55AA1F9-806A-135B-0F93-743807C3A0A8}"/>
              </a:ext>
            </a:extLst>
          </p:cNvPr>
          <p:cNvCxnSpPr>
            <a:cxnSpLocks/>
          </p:cNvCxnSpPr>
          <p:nvPr/>
        </p:nvCxnSpPr>
        <p:spPr>
          <a:xfrm>
            <a:off x="5019260" y="5181600"/>
            <a:ext cx="9442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8663046-9842-5108-0D2E-EA84527FF13E}"/>
              </a:ext>
            </a:extLst>
          </p:cNvPr>
          <p:cNvCxnSpPr>
            <a:cxnSpLocks/>
          </p:cNvCxnSpPr>
          <p:nvPr/>
        </p:nvCxnSpPr>
        <p:spPr>
          <a:xfrm>
            <a:off x="7368210" y="2279373"/>
            <a:ext cx="947527" cy="66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75EDF70-9F9C-1D83-C3B8-40D19938579D}"/>
              </a:ext>
            </a:extLst>
          </p:cNvPr>
          <p:cNvCxnSpPr>
            <a:cxnSpLocks/>
          </p:cNvCxnSpPr>
          <p:nvPr/>
        </p:nvCxnSpPr>
        <p:spPr>
          <a:xfrm>
            <a:off x="7346043" y="2597427"/>
            <a:ext cx="9696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7333D6C-422F-B9E7-D8E3-82B7BB21523A}"/>
              </a:ext>
            </a:extLst>
          </p:cNvPr>
          <p:cNvCxnSpPr>
            <a:cxnSpLocks/>
          </p:cNvCxnSpPr>
          <p:nvPr/>
        </p:nvCxnSpPr>
        <p:spPr>
          <a:xfrm flipV="1">
            <a:off x="7368209" y="3541643"/>
            <a:ext cx="1013791" cy="3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C413515-D9C3-055D-B11E-E768B1312347}"/>
              </a:ext>
            </a:extLst>
          </p:cNvPr>
          <p:cNvCxnSpPr>
            <a:cxnSpLocks/>
          </p:cNvCxnSpPr>
          <p:nvPr/>
        </p:nvCxnSpPr>
        <p:spPr>
          <a:xfrm>
            <a:off x="7368210" y="3856383"/>
            <a:ext cx="9475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C6B3E2B-9CF1-9EA6-63F6-D9CD21B95C05}"/>
              </a:ext>
            </a:extLst>
          </p:cNvPr>
          <p:cNvCxnSpPr>
            <a:cxnSpLocks/>
          </p:cNvCxnSpPr>
          <p:nvPr/>
        </p:nvCxnSpPr>
        <p:spPr>
          <a:xfrm>
            <a:off x="7421214" y="4870175"/>
            <a:ext cx="9607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DD45F24-B27C-16D2-0F3B-ED98B04E9F13}"/>
              </a:ext>
            </a:extLst>
          </p:cNvPr>
          <p:cNvCxnSpPr>
            <a:cxnSpLocks/>
          </p:cNvCxnSpPr>
          <p:nvPr/>
        </p:nvCxnSpPr>
        <p:spPr>
          <a:xfrm>
            <a:off x="7421214" y="5181600"/>
            <a:ext cx="9607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4CF4806-76E0-5C66-A7EB-B6F677AF5C9F}"/>
              </a:ext>
            </a:extLst>
          </p:cNvPr>
          <p:cNvCxnSpPr>
            <a:cxnSpLocks/>
          </p:cNvCxnSpPr>
          <p:nvPr/>
        </p:nvCxnSpPr>
        <p:spPr>
          <a:xfrm flipH="1">
            <a:off x="2209803" y="1199324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B148D53-4037-6682-DAE2-2A3B05953F27}"/>
              </a:ext>
            </a:extLst>
          </p:cNvPr>
          <p:cNvCxnSpPr>
            <a:cxnSpLocks/>
          </p:cNvCxnSpPr>
          <p:nvPr/>
        </p:nvCxnSpPr>
        <p:spPr>
          <a:xfrm flipH="1">
            <a:off x="2729951" y="1371601"/>
            <a:ext cx="1345092" cy="874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EF75EB1-0468-CD70-F204-6465A3D4B30F}"/>
              </a:ext>
            </a:extLst>
          </p:cNvPr>
          <p:cNvCxnSpPr>
            <a:cxnSpLocks/>
          </p:cNvCxnSpPr>
          <p:nvPr/>
        </p:nvCxnSpPr>
        <p:spPr>
          <a:xfrm flipH="1">
            <a:off x="2216429" y="2542765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82902E5-A71F-2656-4EB1-E0EDC3B358CE}"/>
              </a:ext>
            </a:extLst>
          </p:cNvPr>
          <p:cNvCxnSpPr>
            <a:cxnSpLocks/>
          </p:cNvCxnSpPr>
          <p:nvPr/>
        </p:nvCxnSpPr>
        <p:spPr>
          <a:xfrm flipH="1">
            <a:off x="2736575" y="2715041"/>
            <a:ext cx="1345092" cy="874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6DCB12F-6488-7171-CBDE-672A4B87D95A}"/>
              </a:ext>
            </a:extLst>
          </p:cNvPr>
          <p:cNvCxnSpPr>
            <a:cxnSpLocks/>
          </p:cNvCxnSpPr>
          <p:nvPr/>
        </p:nvCxnSpPr>
        <p:spPr>
          <a:xfrm flipH="1">
            <a:off x="2229679" y="3834852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78ABC66-1994-C133-0250-E0E3BE9CAC27}"/>
              </a:ext>
            </a:extLst>
          </p:cNvPr>
          <p:cNvCxnSpPr>
            <a:cxnSpLocks/>
          </p:cNvCxnSpPr>
          <p:nvPr/>
        </p:nvCxnSpPr>
        <p:spPr>
          <a:xfrm flipH="1">
            <a:off x="2749826" y="4007129"/>
            <a:ext cx="1345092" cy="874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04B21D0-39FA-77DB-136E-DF273D406615}"/>
              </a:ext>
            </a:extLst>
          </p:cNvPr>
          <p:cNvCxnSpPr>
            <a:cxnSpLocks/>
          </p:cNvCxnSpPr>
          <p:nvPr/>
        </p:nvCxnSpPr>
        <p:spPr>
          <a:xfrm flipH="1">
            <a:off x="6891133" y="1192698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306BC38-F5BE-9BDB-2FF8-5929B5C641E4}"/>
              </a:ext>
            </a:extLst>
          </p:cNvPr>
          <p:cNvCxnSpPr>
            <a:cxnSpLocks/>
          </p:cNvCxnSpPr>
          <p:nvPr/>
        </p:nvCxnSpPr>
        <p:spPr>
          <a:xfrm flipH="1">
            <a:off x="7324111" y="1364975"/>
            <a:ext cx="1432260" cy="931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F5C7319-6BD7-2FDA-2C7B-9BBB950DA7CB}"/>
              </a:ext>
            </a:extLst>
          </p:cNvPr>
          <p:cNvCxnSpPr>
            <a:cxnSpLocks/>
          </p:cNvCxnSpPr>
          <p:nvPr/>
        </p:nvCxnSpPr>
        <p:spPr>
          <a:xfrm flipH="1">
            <a:off x="6938047" y="2667001"/>
            <a:ext cx="1361123" cy="7602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173640D-70BF-5CDE-BC27-20AF72C67620}"/>
              </a:ext>
            </a:extLst>
          </p:cNvPr>
          <p:cNvCxnSpPr>
            <a:cxnSpLocks/>
          </p:cNvCxnSpPr>
          <p:nvPr/>
        </p:nvCxnSpPr>
        <p:spPr>
          <a:xfrm flipH="1">
            <a:off x="7368208" y="2779231"/>
            <a:ext cx="1351723" cy="762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B95017E-0ABD-3AD9-4E6A-97EFA604AB4F}"/>
              </a:ext>
            </a:extLst>
          </p:cNvPr>
          <p:cNvCxnSpPr>
            <a:cxnSpLocks/>
          </p:cNvCxnSpPr>
          <p:nvPr/>
        </p:nvCxnSpPr>
        <p:spPr>
          <a:xfrm flipH="1">
            <a:off x="6940829" y="3831126"/>
            <a:ext cx="1374908" cy="917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7C2E03D2-DBB0-DE4C-AF60-917BC1513190}"/>
              </a:ext>
            </a:extLst>
          </p:cNvPr>
          <p:cNvCxnSpPr>
            <a:cxnSpLocks/>
          </p:cNvCxnSpPr>
          <p:nvPr/>
        </p:nvCxnSpPr>
        <p:spPr>
          <a:xfrm flipH="1">
            <a:off x="7421214" y="4050201"/>
            <a:ext cx="1305345" cy="831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22264A1-8DED-2ABB-676E-4239512B3768}"/>
              </a:ext>
            </a:extLst>
          </p:cNvPr>
          <p:cNvCxnSpPr/>
          <p:nvPr/>
        </p:nvCxnSpPr>
        <p:spPr>
          <a:xfrm>
            <a:off x="5068953" y="1199323"/>
            <a:ext cx="1285464" cy="9276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F217C80-39F7-036A-A21C-DCB9CDE171C3}"/>
              </a:ext>
            </a:extLst>
          </p:cNvPr>
          <p:cNvCxnSpPr>
            <a:cxnSpLocks/>
          </p:cNvCxnSpPr>
          <p:nvPr/>
        </p:nvCxnSpPr>
        <p:spPr>
          <a:xfrm>
            <a:off x="4661455" y="1355034"/>
            <a:ext cx="1272203" cy="9309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01D121F-335D-0B69-616B-DA0DF36E8331}"/>
              </a:ext>
            </a:extLst>
          </p:cNvPr>
          <p:cNvCxnSpPr>
            <a:cxnSpLocks/>
          </p:cNvCxnSpPr>
          <p:nvPr/>
        </p:nvCxnSpPr>
        <p:spPr>
          <a:xfrm>
            <a:off x="5019259" y="2570921"/>
            <a:ext cx="1328531" cy="8448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7B06E70-7D9C-718C-2A5E-C6AD80AC847B}"/>
              </a:ext>
            </a:extLst>
          </p:cNvPr>
          <p:cNvCxnSpPr>
            <a:cxnSpLocks/>
          </p:cNvCxnSpPr>
          <p:nvPr/>
        </p:nvCxnSpPr>
        <p:spPr>
          <a:xfrm>
            <a:off x="4611760" y="2726635"/>
            <a:ext cx="1272203" cy="8282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BE2D1C9-2647-40A6-C787-5FEDE0B712D9}"/>
              </a:ext>
            </a:extLst>
          </p:cNvPr>
          <p:cNvCxnSpPr>
            <a:cxnSpLocks/>
          </p:cNvCxnSpPr>
          <p:nvPr/>
        </p:nvCxnSpPr>
        <p:spPr>
          <a:xfrm>
            <a:off x="5052384" y="3886201"/>
            <a:ext cx="1328531" cy="8448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D83CA7E2-D6D3-88F1-253C-3284BADA7AF7}"/>
              </a:ext>
            </a:extLst>
          </p:cNvPr>
          <p:cNvCxnSpPr>
            <a:cxnSpLocks/>
          </p:cNvCxnSpPr>
          <p:nvPr/>
        </p:nvCxnSpPr>
        <p:spPr>
          <a:xfrm>
            <a:off x="4644885" y="4041914"/>
            <a:ext cx="1272203" cy="8282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6" name="Object 115">
            <a:extLst>
              <a:ext uri="{FF2B5EF4-FFF2-40B4-BE49-F238E27FC236}">
                <a16:creationId xmlns:a16="http://schemas.microsoft.com/office/drawing/2014/main" id="{EAFE0C51-44EF-26AA-CC53-05C4EE9C78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1969" y="816031"/>
          <a:ext cx="1446113" cy="480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320" imgH="190440" progId="Equation.DSMT4">
                  <p:embed/>
                </p:oleObj>
              </mc:Choice>
              <mc:Fallback>
                <p:oleObj name="Equation" r:id="rId2" imgW="571320" imgH="190440" progId="Equation.DSMT4">
                  <p:embed/>
                  <p:pic>
                    <p:nvPicPr>
                      <p:cNvPr id="116" name="Object 115">
                        <a:extLst>
                          <a:ext uri="{FF2B5EF4-FFF2-40B4-BE49-F238E27FC236}">
                            <a16:creationId xmlns:a16="http://schemas.microsoft.com/office/drawing/2014/main" id="{EAFE0C51-44EF-26AA-CC53-05C4EE9C7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91969" y="816031"/>
                        <a:ext cx="1446113" cy="480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116">
            <a:extLst>
              <a:ext uri="{FF2B5EF4-FFF2-40B4-BE49-F238E27FC236}">
                <a16:creationId xmlns:a16="http://schemas.microsoft.com/office/drawing/2014/main" id="{2027CD50-A2D9-EBBF-0B32-ADCF851548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44651" y="1431926"/>
          <a:ext cx="582613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040" imgH="177480" progId="Equation.DSMT4">
                  <p:embed/>
                </p:oleObj>
              </mc:Choice>
              <mc:Fallback>
                <p:oleObj name="Equation" r:id="rId4" imgW="203040" imgH="177480" progId="Equation.DSMT4">
                  <p:embed/>
                  <p:pic>
                    <p:nvPicPr>
                      <p:cNvPr id="117" name="Object 116">
                        <a:extLst>
                          <a:ext uri="{FF2B5EF4-FFF2-40B4-BE49-F238E27FC236}">
                            <a16:creationId xmlns:a16="http://schemas.microsoft.com/office/drawing/2014/main" id="{2027CD50-A2D9-EBBF-0B32-ADCF851548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44651" y="1431926"/>
                        <a:ext cx="582613" cy="509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" name="Object 117">
            <a:extLst>
              <a:ext uri="{FF2B5EF4-FFF2-40B4-BE49-F238E27FC236}">
                <a16:creationId xmlns:a16="http://schemas.microsoft.com/office/drawing/2014/main" id="{A32E3998-B2B5-C450-949A-2A57E738D8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5751" y="1454151"/>
          <a:ext cx="614363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3040" imgH="177480" progId="Equation.DSMT4">
                  <p:embed/>
                </p:oleObj>
              </mc:Choice>
              <mc:Fallback>
                <p:oleObj name="Equation" r:id="rId6" imgW="203040" imgH="177480" progId="Equation.DSMT4">
                  <p:embed/>
                  <p:pic>
                    <p:nvPicPr>
                      <p:cNvPr id="118" name="Object 117">
                        <a:extLst>
                          <a:ext uri="{FF2B5EF4-FFF2-40B4-BE49-F238E27FC236}">
                            <a16:creationId xmlns:a16="http://schemas.microsoft.com/office/drawing/2014/main" id="{A32E3998-B2B5-C450-949A-2A57E738D8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25751" y="1454151"/>
                        <a:ext cx="614363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118">
            <a:extLst>
              <a:ext uri="{FF2B5EF4-FFF2-40B4-BE49-F238E27FC236}">
                <a16:creationId xmlns:a16="http://schemas.microsoft.com/office/drawing/2014/main" id="{AE333261-EA0E-2705-E07C-EA5DDC53EE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9" y="854077"/>
          <a:ext cx="64293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9360" imgH="177480" progId="Equation.DSMT4">
                  <p:embed/>
                </p:oleObj>
              </mc:Choice>
              <mc:Fallback>
                <p:oleObj name="Equation" r:id="rId8" imgW="279360" imgH="177480" progId="Equation.DSMT4">
                  <p:embed/>
                  <p:pic>
                    <p:nvPicPr>
                      <p:cNvPr id="119" name="Object 118">
                        <a:extLst>
                          <a:ext uri="{FF2B5EF4-FFF2-40B4-BE49-F238E27FC236}">
                            <a16:creationId xmlns:a16="http://schemas.microsoft.com/office/drawing/2014/main" id="{AE333261-EA0E-2705-E07C-EA5DDC53EE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82889" y="854077"/>
                        <a:ext cx="642937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Object 119">
            <a:extLst>
              <a:ext uri="{FF2B5EF4-FFF2-40B4-BE49-F238E27FC236}">
                <a16:creationId xmlns:a16="http://schemas.microsoft.com/office/drawing/2014/main" id="{61D1B506-2001-190F-6F9B-A1D7710AC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5563" y="2093914"/>
          <a:ext cx="1338263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9040" imgH="203040" progId="Equation.DSMT4">
                  <p:embed/>
                </p:oleObj>
              </mc:Choice>
              <mc:Fallback>
                <p:oleObj name="Equation" r:id="rId10" imgW="419040" imgH="203040" progId="Equation.DSMT4">
                  <p:embed/>
                  <p:pic>
                    <p:nvPicPr>
                      <p:cNvPr id="120" name="Object 119">
                        <a:extLst>
                          <a:ext uri="{FF2B5EF4-FFF2-40B4-BE49-F238E27FC236}">
                            <a16:creationId xmlns:a16="http://schemas.microsoft.com/office/drawing/2014/main" id="{61D1B506-2001-190F-6F9B-A1D7710AC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25563" y="2093914"/>
                        <a:ext cx="1338263" cy="649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Object 120">
            <a:extLst>
              <a:ext uri="{FF2B5EF4-FFF2-40B4-BE49-F238E27FC236}">
                <a16:creationId xmlns:a16="http://schemas.microsoft.com/office/drawing/2014/main" id="{2EEFAF43-EC85-6579-A6CA-9C2ACE2F35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3" y="2224089"/>
          <a:ext cx="660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9360" imgH="177480" progId="Equation.DSMT4">
                  <p:embed/>
                </p:oleObj>
              </mc:Choice>
              <mc:Fallback>
                <p:oleObj name="Equation" r:id="rId12" imgW="279360" imgH="177480" progId="Equation.DSMT4">
                  <p:embed/>
                  <p:pic>
                    <p:nvPicPr>
                      <p:cNvPr id="121" name="Object 120">
                        <a:extLst>
                          <a:ext uri="{FF2B5EF4-FFF2-40B4-BE49-F238E27FC236}">
                            <a16:creationId xmlns:a16="http://schemas.microsoft.com/office/drawing/2014/main" id="{2EEFAF43-EC85-6579-A6CA-9C2ACE2F35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55913" y="2224089"/>
                        <a:ext cx="6604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" name="Object 121">
            <a:extLst>
              <a:ext uri="{FF2B5EF4-FFF2-40B4-BE49-F238E27FC236}">
                <a16:creationId xmlns:a16="http://schemas.microsoft.com/office/drawing/2014/main" id="{35C3C089-632B-A2FB-37FE-9975E98109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5289" y="2754314"/>
          <a:ext cx="530225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77480" imgH="177480" progId="Equation.DSMT4">
                  <p:embed/>
                </p:oleObj>
              </mc:Choice>
              <mc:Fallback>
                <p:oleObj name="Equation" r:id="rId14" imgW="177480" imgH="177480" progId="Equation.DSMT4">
                  <p:embed/>
                  <p:pic>
                    <p:nvPicPr>
                      <p:cNvPr id="122" name="Object 121">
                        <a:extLst>
                          <a:ext uri="{FF2B5EF4-FFF2-40B4-BE49-F238E27FC236}">
                            <a16:creationId xmlns:a16="http://schemas.microsoft.com/office/drawing/2014/main" id="{35C3C089-632B-A2FB-37FE-9975E98109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665289" y="2754314"/>
                        <a:ext cx="530225" cy="53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122">
            <a:extLst>
              <a:ext uri="{FF2B5EF4-FFF2-40B4-BE49-F238E27FC236}">
                <a16:creationId xmlns:a16="http://schemas.microsoft.com/office/drawing/2014/main" id="{98824681-FDBE-277D-CE93-3DF7324F21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9664" y="2122488"/>
          <a:ext cx="1293395" cy="470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558720" imgH="203040" progId="Equation.DSMT4">
                  <p:embed/>
                </p:oleObj>
              </mc:Choice>
              <mc:Fallback>
                <p:oleObj name="Equation" r:id="rId16" imgW="558720" imgH="203040" progId="Equation.DSMT4">
                  <p:embed/>
                  <p:pic>
                    <p:nvPicPr>
                      <p:cNvPr id="123" name="Object 122">
                        <a:extLst>
                          <a:ext uri="{FF2B5EF4-FFF2-40B4-BE49-F238E27FC236}">
                            <a16:creationId xmlns:a16="http://schemas.microsoft.com/office/drawing/2014/main" id="{98824681-FDBE-277D-CE93-3DF7324F21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649664" y="2122488"/>
                        <a:ext cx="1293395" cy="4708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" name="Object 123">
            <a:extLst>
              <a:ext uri="{FF2B5EF4-FFF2-40B4-BE49-F238E27FC236}">
                <a16:creationId xmlns:a16="http://schemas.microsoft.com/office/drawing/2014/main" id="{0C80E080-1F2F-95EA-81F4-531FD66307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7664" y="1563411"/>
          <a:ext cx="465315" cy="406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03040" imgH="177480" progId="Equation.DSMT4">
                  <p:embed/>
                </p:oleObj>
              </mc:Choice>
              <mc:Fallback>
                <p:oleObj name="Equation" r:id="rId18" imgW="203040" imgH="177480" progId="Equation.DSMT4">
                  <p:embed/>
                  <p:pic>
                    <p:nvPicPr>
                      <p:cNvPr id="124" name="Object 123">
                        <a:extLst>
                          <a:ext uri="{FF2B5EF4-FFF2-40B4-BE49-F238E27FC236}">
                            <a16:creationId xmlns:a16="http://schemas.microsoft.com/office/drawing/2014/main" id="{0C80E080-1F2F-95EA-81F4-531FD66307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157664" y="1563411"/>
                        <a:ext cx="465315" cy="406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" name="Object 124">
            <a:extLst>
              <a:ext uri="{FF2B5EF4-FFF2-40B4-BE49-F238E27FC236}">
                <a16:creationId xmlns:a16="http://schemas.microsoft.com/office/drawing/2014/main" id="{C54386C9-E8E4-CEB8-7109-77131F39F1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195" y="2834173"/>
          <a:ext cx="492620" cy="344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53800" imgH="177480" progId="Equation.DSMT4">
                  <p:embed/>
                </p:oleObj>
              </mc:Choice>
              <mc:Fallback>
                <p:oleObj name="Equation" r:id="rId20" imgW="253800" imgH="177480" progId="Equation.DSMT4">
                  <p:embed/>
                  <p:pic>
                    <p:nvPicPr>
                      <p:cNvPr id="125" name="Object 124">
                        <a:extLst>
                          <a:ext uri="{FF2B5EF4-FFF2-40B4-BE49-F238E27FC236}">
                            <a16:creationId xmlns:a16="http://schemas.microsoft.com/office/drawing/2014/main" id="{C54386C9-E8E4-CEB8-7109-77131F39F1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071195" y="2834173"/>
                        <a:ext cx="492620" cy="344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" name="Object 125">
            <a:extLst>
              <a:ext uri="{FF2B5EF4-FFF2-40B4-BE49-F238E27FC236}">
                <a16:creationId xmlns:a16="http://schemas.microsoft.com/office/drawing/2014/main" id="{3908EFB0-5115-8726-76B0-759EF3C87F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5575" y="2289176"/>
          <a:ext cx="541339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79360" imgH="177480" progId="Equation.DSMT4">
                  <p:embed/>
                </p:oleObj>
              </mc:Choice>
              <mc:Fallback>
                <p:oleObj name="Equation" r:id="rId22" imgW="279360" imgH="177480" progId="Equation.DSMT4">
                  <p:embed/>
                  <p:pic>
                    <p:nvPicPr>
                      <p:cNvPr id="126" name="Object 125">
                        <a:extLst>
                          <a:ext uri="{FF2B5EF4-FFF2-40B4-BE49-F238E27FC236}">
                            <a16:creationId xmlns:a16="http://schemas.microsoft.com/office/drawing/2014/main" id="{3908EFB0-5115-8726-76B0-759EF3C87F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235575" y="2289176"/>
                        <a:ext cx="541339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7" name="Object 126">
            <a:extLst>
              <a:ext uri="{FF2B5EF4-FFF2-40B4-BE49-F238E27FC236}">
                <a16:creationId xmlns:a16="http://schemas.microsoft.com/office/drawing/2014/main" id="{7776C2F3-FCF9-9573-C297-5BB1E85516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59365" y="2886075"/>
          <a:ext cx="617537" cy="31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55320" imgH="177480" progId="Equation.DSMT4">
                  <p:embed/>
                </p:oleObj>
              </mc:Choice>
              <mc:Fallback>
                <p:oleObj name="Equation" r:id="rId24" imgW="355320" imgH="177480" progId="Equation.DSMT4">
                  <p:embed/>
                  <p:pic>
                    <p:nvPicPr>
                      <p:cNvPr id="127" name="Object 126">
                        <a:extLst>
                          <a:ext uri="{FF2B5EF4-FFF2-40B4-BE49-F238E27FC236}">
                            <a16:creationId xmlns:a16="http://schemas.microsoft.com/office/drawing/2014/main" id="{7776C2F3-FCF9-9573-C297-5BB1E8551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5059365" y="2886075"/>
                        <a:ext cx="617537" cy="311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Object 127">
            <a:extLst>
              <a:ext uri="{FF2B5EF4-FFF2-40B4-BE49-F238E27FC236}">
                <a16:creationId xmlns:a16="http://schemas.microsoft.com/office/drawing/2014/main" id="{E86AA442-F43F-5538-C67F-56C9E73561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6377" y="2874963"/>
          <a:ext cx="646113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79360" imgH="177480" progId="Equation.DSMT4">
                  <p:embed/>
                </p:oleObj>
              </mc:Choice>
              <mc:Fallback>
                <p:oleObj name="Equation" r:id="rId26" imgW="279360" imgH="177480" progId="Equation.DSMT4">
                  <p:embed/>
                  <p:pic>
                    <p:nvPicPr>
                      <p:cNvPr id="128" name="Object 127">
                        <a:extLst>
                          <a:ext uri="{FF2B5EF4-FFF2-40B4-BE49-F238E27FC236}">
                            <a16:creationId xmlns:a16="http://schemas.microsoft.com/office/drawing/2014/main" id="{E86AA442-F43F-5538-C67F-56C9E73561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016377" y="2874963"/>
                        <a:ext cx="646113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" name="Object 128">
            <a:extLst>
              <a:ext uri="{FF2B5EF4-FFF2-40B4-BE49-F238E27FC236}">
                <a16:creationId xmlns:a16="http://schemas.microsoft.com/office/drawing/2014/main" id="{EFFD9BE3-DB1C-6682-46B8-85A3082186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90939" y="712789"/>
          <a:ext cx="1246187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419040" imgH="203040" progId="Equation.DSMT4">
                  <p:embed/>
                </p:oleObj>
              </mc:Choice>
              <mc:Fallback>
                <p:oleObj name="Equation" r:id="rId28" imgW="419040" imgH="203040" progId="Equation.DSMT4">
                  <p:embed/>
                  <p:pic>
                    <p:nvPicPr>
                      <p:cNvPr id="129" name="Object 128">
                        <a:extLst>
                          <a:ext uri="{FF2B5EF4-FFF2-40B4-BE49-F238E27FC236}">
                            <a16:creationId xmlns:a16="http://schemas.microsoft.com/office/drawing/2014/main" id="{EFFD9BE3-DB1C-6682-46B8-85A3082186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3690939" y="712789"/>
                        <a:ext cx="1246187" cy="606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" name="Object 129">
            <a:extLst>
              <a:ext uri="{FF2B5EF4-FFF2-40B4-BE49-F238E27FC236}">
                <a16:creationId xmlns:a16="http://schemas.microsoft.com/office/drawing/2014/main" id="{706CA898-6A8C-C502-52F2-54C2F09E45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60505" y="1493158"/>
          <a:ext cx="225883" cy="419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88560" imgH="164880" progId="Equation.DSMT4">
                  <p:embed/>
                </p:oleObj>
              </mc:Choice>
              <mc:Fallback>
                <p:oleObj name="Equation" r:id="rId30" imgW="88560" imgH="164880" progId="Equation.DSMT4">
                  <p:embed/>
                  <p:pic>
                    <p:nvPicPr>
                      <p:cNvPr id="130" name="Object 129">
                        <a:extLst>
                          <a:ext uri="{FF2B5EF4-FFF2-40B4-BE49-F238E27FC236}">
                            <a16:creationId xmlns:a16="http://schemas.microsoft.com/office/drawing/2014/main" id="{706CA898-6A8C-C502-52F2-54C2F09E45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360505" y="1493158"/>
                        <a:ext cx="225883" cy="419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" name="Object 130">
            <a:extLst>
              <a:ext uri="{FF2B5EF4-FFF2-40B4-BE49-F238E27FC236}">
                <a16:creationId xmlns:a16="http://schemas.microsoft.com/office/drawing/2014/main" id="{8CBB78B0-7C98-6786-1392-E4DD593A1C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1139" y="811214"/>
          <a:ext cx="331787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26720" imgH="177480" progId="Equation.DSMT4">
                  <p:embed/>
                </p:oleObj>
              </mc:Choice>
              <mc:Fallback>
                <p:oleObj name="Equation" r:id="rId32" imgW="126720" imgH="177480" progId="Equation.DSMT4">
                  <p:embed/>
                  <p:pic>
                    <p:nvPicPr>
                      <p:cNvPr id="131" name="Object 130">
                        <a:extLst>
                          <a:ext uri="{FF2B5EF4-FFF2-40B4-BE49-F238E27FC236}">
                            <a16:creationId xmlns:a16="http://schemas.microsoft.com/office/drawing/2014/main" id="{8CBB78B0-7C98-6786-1392-E4DD593A1C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5291139" y="811214"/>
                        <a:ext cx="331787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Object 131">
            <a:extLst>
              <a:ext uri="{FF2B5EF4-FFF2-40B4-BE49-F238E27FC236}">
                <a16:creationId xmlns:a16="http://schemas.microsoft.com/office/drawing/2014/main" id="{CD5C165A-89DC-7CBC-A714-59BE4F1FF9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06729" y="2198423"/>
          <a:ext cx="1551395" cy="413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761760" imgH="203040" progId="Equation.DSMT4">
                  <p:embed/>
                </p:oleObj>
              </mc:Choice>
              <mc:Fallback>
                <p:oleObj name="Equation" r:id="rId34" imgW="761760" imgH="203040" progId="Equation.DSMT4">
                  <p:embed/>
                  <p:pic>
                    <p:nvPicPr>
                      <p:cNvPr id="132" name="Object 131">
                        <a:extLst>
                          <a:ext uri="{FF2B5EF4-FFF2-40B4-BE49-F238E27FC236}">
                            <a16:creationId xmlns:a16="http://schemas.microsoft.com/office/drawing/2014/main" id="{CD5C165A-89DC-7CBC-A714-59BE4F1FF9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5806729" y="2198423"/>
                        <a:ext cx="1551395" cy="413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" name="Object 132">
            <a:extLst>
              <a:ext uri="{FF2B5EF4-FFF2-40B4-BE49-F238E27FC236}">
                <a16:creationId xmlns:a16="http://schemas.microsoft.com/office/drawing/2014/main" id="{BAE04603-5B2B-98D7-9E15-0A0E7198E8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2083" y="1563412"/>
          <a:ext cx="553836" cy="410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355320" imgH="164880" progId="Equation.DSMT4">
                  <p:embed/>
                </p:oleObj>
              </mc:Choice>
              <mc:Fallback>
                <p:oleObj name="Equation" r:id="rId36" imgW="355320" imgH="164880" progId="Equation.DSMT4">
                  <p:embed/>
                  <p:pic>
                    <p:nvPicPr>
                      <p:cNvPr id="133" name="Object 132">
                        <a:extLst>
                          <a:ext uri="{FF2B5EF4-FFF2-40B4-BE49-F238E27FC236}">
                            <a16:creationId xmlns:a16="http://schemas.microsoft.com/office/drawing/2014/main" id="{BAE04603-5B2B-98D7-9E15-0A0E7198E8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6292083" y="1563412"/>
                        <a:ext cx="553836" cy="4100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0192DA0B-1698-F72F-CA73-8CD6B3C75E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7548" y="2887623"/>
          <a:ext cx="653280" cy="326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8" imgW="355320" imgH="177480" progId="Equation.DSMT4">
                  <p:embed/>
                </p:oleObj>
              </mc:Choice>
              <mc:Fallback>
                <p:oleObj name="Equation" r:id="rId38" imgW="355320" imgH="17748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0192DA0B-1698-F72F-CA73-8CD6B3C75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6287548" y="2887623"/>
                        <a:ext cx="653280" cy="326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D8B393C7-6A87-2C2F-A10C-25320EAF6C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1156" y="2230834"/>
          <a:ext cx="407832" cy="400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0" imgW="126720" imgH="164880" progId="Equation.DSMT4">
                  <p:embed/>
                </p:oleObj>
              </mc:Choice>
              <mc:Fallback>
                <p:oleObj name="Equation" r:id="rId40" imgW="126720" imgH="1648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D8B393C7-6A87-2C2F-A10C-25320EAF6C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7661156" y="2230834"/>
                        <a:ext cx="407832" cy="400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9224F8A0-03AB-1791-5B71-1B1AF17ADC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4467" y="1526721"/>
          <a:ext cx="668183" cy="360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2" imgW="330120" imgH="177480" progId="Equation.DSMT4">
                  <p:embed/>
                </p:oleObj>
              </mc:Choice>
              <mc:Fallback>
                <p:oleObj name="Equation" r:id="rId42" imgW="330120" imgH="17748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9224F8A0-03AB-1791-5B71-1B1AF17ADC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7544467" y="1526721"/>
                        <a:ext cx="668183" cy="360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446F71C8-6AB2-DEED-DE42-BE9E0F6B00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4536" y="735496"/>
          <a:ext cx="1374405" cy="512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4" imgW="558720" imgH="203040" progId="Equation.DSMT4">
                  <p:embed/>
                </p:oleObj>
              </mc:Choice>
              <mc:Fallback>
                <p:oleObj name="Equation" r:id="rId44" imgW="558720" imgH="20304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446F71C8-6AB2-DEED-DE42-BE9E0F6B00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5904536" y="735496"/>
                        <a:ext cx="1374405" cy="512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67">
            <a:extLst>
              <a:ext uri="{FF2B5EF4-FFF2-40B4-BE49-F238E27FC236}">
                <a16:creationId xmlns:a16="http://schemas.microsoft.com/office/drawing/2014/main" id="{7E17720D-CFDE-445F-CF3C-772567B171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66025" y="838200"/>
          <a:ext cx="69056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6" imgW="253800" imgH="164880" progId="Equation.DSMT4">
                  <p:embed/>
                </p:oleObj>
              </mc:Choice>
              <mc:Fallback>
                <p:oleObj name="Equation" r:id="rId46" imgW="253800" imgH="164880" progId="Equation.DSMT4">
                  <p:embed/>
                  <p:pic>
                    <p:nvPicPr>
                      <p:cNvPr id="68" name="Object 67">
                        <a:extLst>
                          <a:ext uri="{FF2B5EF4-FFF2-40B4-BE49-F238E27FC236}">
                            <a16:creationId xmlns:a16="http://schemas.microsoft.com/office/drawing/2014/main" id="{7E17720D-CFDE-445F-CF3C-772567B171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7566025" y="838200"/>
                        <a:ext cx="690563" cy="446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0E1FD38C-ED54-8DDA-3D5C-9206A17B4A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55039" y="841377"/>
          <a:ext cx="833437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8" imgW="507960" imgH="203040" progId="Equation.DSMT4">
                  <p:embed/>
                </p:oleObj>
              </mc:Choice>
              <mc:Fallback>
                <p:oleObj name="Equation" r:id="rId48" imgW="507960" imgH="203040" progId="Equation.DSMT4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0E1FD38C-ED54-8DDA-3D5C-9206A17B4A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8555039" y="841377"/>
                        <a:ext cx="833437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1">
            <a:extLst>
              <a:ext uri="{FF2B5EF4-FFF2-40B4-BE49-F238E27FC236}">
                <a16:creationId xmlns:a16="http://schemas.microsoft.com/office/drawing/2014/main" id="{F6A4B6E6-4F28-FAA6-92E5-64469E2B19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85213" y="1533525"/>
          <a:ext cx="6858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0" imgW="279360" imgH="177480" progId="Equation.DSMT4">
                  <p:embed/>
                </p:oleObj>
              </mc:Choice>
              <mc:Fallback>
                <p:oleObj name="Equation" r:id="rId50" imgW="279360" imgH="177480" progId="Equation.DSMT4">
                  <p:embed/>
                  <p:pic>
                    <p:nvPicPr>
                      <p:cNvPr id="72" name="Object 71">
                        <a:extLst>
                          <a:ext uri="{FF2B5EF4-FFF2-40B4-BE49-F238E27FC236}">
                            <a16:creationId xmlns:a16="http://schemas.microsoft.com/office/drawing/2014/main" id="{F6A4B6E6-4F28-FAA6-92E5-64469E2B19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8685213" y="1533525"/>
                        <a:ext cx="685800" cy="436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>
            <a:extLst>
              <a:ext uri="{FF2B5EF4-FFF2-40B4-BE49-F238E27FC236}">
                <a16:creationId xmlns:a16="http://schemas.microsoft.com/office/drawing/2014/main" id="{A0936674-9B07-A2F7-847C-1CB4D0F1A8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88363" y="2171700"/>
          <a:ext cx="1151312" cy="488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2" imgW="647640" imgH="203040" progId="Equation.DSMT4">
                  <p:embed/>
                </p:oleObj>
              </mc:Choice>
              <mc:Fallback>
                <p:oleObj name="Equation" r:id="rId52" imgW="647640" imgH="203040" progId="Equation.DSMT4">
                  <p:embed/>
                  <p:pic>
                    <p:nvPicPr>
                      <p:cNvPr id="73" name="Object 72">
                        <a:extLst>
                          <a:ext uri="{FF2B5EF4-FFF2-40B4-BE49-F238E27FC236}">
                            <a16:creationId xmlns:a16="http://schemas.microsoft.com/office/drawing/2014/main" id="{A0936674-9B07-A2F7-847C-1CB4D0F1A8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8488363" y="2171700"/>
                        <a:ext cx="1151312" cy="488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73">
            <a:extLst>
              <a:ext uri="{FF2B5EF4-FFF2-40B4-BE49-F238E27FC236}">
                <a16:creationId xmlns:a16="http://schemas.microsoft.com/office/drawing/2014/main" id="{FAA860AB-BF11-113C-D535-42CBA952EA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55513" y="2917231"/>
          <a:ext cx="480791" cy="305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4" imgW="279360" imgH="177480" progId="Equation.DSMT4">
                  <p:embed/>
                </p:oleObj>
              </mc:Choice>
              <mc:Fallback>
                <p:oleObj name="Equation" r:id="rId54" imgW="279360" imgH="17748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FAA860AB-BF11-113C-D535-42CBA952EA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7655513" y="2917231"/>
                        <a:ext cx="480791" cy="3050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>
            <a:extLst>
              <a:ext uri="{FF2B5EF4-FFF2-40B4-BE49-F238E27FC236}">
                <a16:creationId xmlns:a16="http://schemas.microsoft.com/office/drawing/2014/main" id="{CA82F2B3-F2A8-0048-CE7D-5FE162C563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29689" y="2928939"/>
          <a:ext cx="266377" cy="372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6" imgW="126720" imgH="177480" progId="Equation.DSMT4">
                  <p:embed/>
                </p:oleObj>
              </mc:Choice>
              <mc:Fallback>
                <p:oleObj name="Equation" r:id="rId56" imgW="126720" imgH="177480" progId="Equation.DSMT4">
                  <p:embed/>
                  <p:pic>
                    <p:nvPicPr>
                      <p:cNvPr id="75" name="Object 74">
                        <a:extLst>
                          <a:ext uri="{FF2B5EF4-FFF2-40B4-BE49-F238E27FC236}">
                            <a16:creationId xmlns:a16="http://schemas.microsoft.com/office/drawing/2014/main" id="{CA82F2B3-F2A8-0048-CE7D-5FE162C563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7"/>
                      <a:stretch>
                        <a:fillRect/>
                      </a:stretch>
                    </p:blipFill>
                    <p:spPr>
                      <a:xfrm>
                        <a:off x="8929689" y="2928939"/>
                        <a:ext cx="266377" cy="372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>
            <a:extLst>
              <a:ext uri="{FF2B5EF4-FFF2-40B4-BE49-F238E27FC236}">
                <a16:creationId xmlns:a16="http://schemas.microsoft.com/office/drawing/2014/main" id="{941823F9-57AD-9A66-CC63-65FC6924F5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5214" y="4824414"/>
          <a:ext cx="1076325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8" imgW="711000" imgH="203040" progId="Equation.DSMT4">
                  <p:embed/>
                </p:oleObj>
              </mc:Choice>
              <mc:Fallback>
                <p:oleObj name="Equation" r:id="rId58" imgW="711000" imgH="203040" progId="Equation.DSMT4">
                  <p:embed/>
                  <p:pic>
                    <p:nvPicPr>
                      <p:cNvPr id="76" name="Object 75">
                        <a:extLst>
                          <a:ext uri="{FF2B5EF4-FFF2-40B4-BE49-F238E27FC236}">
                            <a16:creationId xmlns:a16="http://schemas.microsoft.com/office/drawing/2014/main" id="{941823F9-57AD-9A66-CC63-65FC6924F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6145214" y="4824414"/>
                        <a:ext cx="1076325" cy="42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>
            <a:extLst>
              <a:ext uri="{FF2B5EF4-FFF2-40B4-BE49-F238E27FC236}">
                <a16:creationId xmlns:a16="http://schemas.microsoft.com/office/drawing/2014/main" id="{90BBEE09-3D4E-1936-7D27-EF5C72017E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9030" y="4068072"/>
          <a:ext cx="667485" cy="42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0" imgW="279360" imgH="177480" progId="Equation.DSMT4">
                  <p:embed/>
                </p:oleObj>
              </mc:Choice>
              <mc:Fallback>
                <p:oleObj name="Equation" r:id="rId60" imgW="279360" imgH="177480" progId="Equation.DSMT4">
                  <p:embed/>
                  <p:pic>
                    <p:nvPicPr>
                      <p:cNvPr id="77" name="Object 76">
                        <a:extLst>
                          <a:ext uri="{FF2B5EF4-FFF2-40B4-BE49-F238E27FC236}">
                            <a16:creationId xmlns:a16="http://schemas.microsoft.com/office/drawing/2014/main" id="{90BBEE09-3D4E-1936-7D27-EF5C72017E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1"/>
                      <a:stretch>
                        <a:fillRect/>
                      </a:stretch>
                    </p:blipFill>
                    <p:spPr>
                      <a:xfrm>
                        <a:off x="6289030" y="4068072"/>
                        <a:ext cx="667485" cy="424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>
            <a:extLst>
              <a:ext uri="{FF2B5EF4-FFF2-40B4-BE49-F238E27FC236}">
                <a16:creationId xmlns:a16="http://schemas.microsoft.com/office/drawing/2014/main" id="{9BD5F4AB-D3DF-DAC4-F36F-E49AEF8529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0557" y="3495683"/>
          <a:ext cx="629211" cy="421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2" imgW="279360" imgH="177480" progId="Equation.DSMT4">
                  <p:embed/>
                </p:oleObj>
              </mc:Choice>
              <mc:Fallback>
                <p:oleObj name="Equation" r:id="rId62" imgW="279360" imgH="177480" progId="Equation.DSMT4">
                  <p:embed/>
                  <p:pic>
                    <p:nvPicPr>
                      <p:cNvPr id="79" name="Object 78">
                        <a:extLst>
                          <a:ext uri="{FF2B5EF4-FFF2-40B4-BE49-F238E27FC236}">
                            <a16:creationId xmlns:a16="http://schemas.microsoft.com/office/drawing/2014/main" id="{9BD5F4AB-D3DF-DAC4-F36F-E49AEF8529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3"/>
                      <a:stretch>
                        <a:fillRect/>
                      </a:stretch>
                    </p:blipFill>
                    <p:spPr>
                      <a:xfrm>
                        <a:off x="7550557" y="3495683"/>
                        <a:ext cx="629211" cy="421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90B72591-753C-69B3-81DD-F2F02FA512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42026" y="3505201"/>
          <a:ext cx="11906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4" imgW="558720" imgH="203040" progId="Equation.DSMT4">
                  <p:embed/>
                </p:oleObj>
              </mc:Choice>
              <mc:Fallback>
                <p:oleObj name="Equation" r:id="rId64" imgW="558720" imgH="203040" progId="Equation.DSMT4">
                  <p:embed/>
                  <p:pic>
                    <p:nvPicPr>
                      <p:cNvPr id="81" name="Object 80">
                        <a:extLst>
                          <a:ext uri="{FF2B5EF4-FFF2-40B4-BE49-F238E27FC236}">
                            <a16:creationId xmlns:a16="http://schemas.microsoft.com/office/drawing/2014/main" id="{90B72591-753C-69B3-81DD-F2F02FA512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5"/>
                      <a:stretch>
                        <a:fillRect/>
                      </a:stretch>
                    </p:blipFill>
                    <p:spPr>
                      <a:xfrm>
                        <a:off x="6042026" y="3505201"/>
                        <a:ext cx="1190625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81">
            <a:extLst>
              <a:ext uri="{FF2B5EF4-FFF2-40B4-BE49-F238E27FC236}">
                <a16:creationId xmlns:a16="http://schemas.microsoft.com/office/drawing/2014/main" id="{D40F7ED7-58F2-E554-37B3-645584107A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3177" y="4230689"/>
          <a:ext cx="525463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6" imgW="355320" imgH="177480" progId="Equation.DSMT4">
                  <p:embed/>
                </p:oleObj>
              </mc:Choice>
              <mc:Fallback>
                <p:oleObj name="Equation" r:id="rId66" imgW="355320" imgH="177480" progId="Equation.DSMT4">
                  <p:embed/>
                  <p:pic>
                    <p:nvPicPr>
                      <p:cNvPr id="82" name="Object 81">
                        <a:extLst>
                          <a:ext uri="{FF2B5EF4-FFF2-40B4-BE49-F238E27FC236}">
                            <a16:creationId xmlns:a16="http://schemas.microsoft.com/office/drawing/2014/main" id="{D40F7ED7-58F2-E554-37B3-645584107A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7623177" y="4230689"/>
                        <a:ext cx="525463" cy="261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82">
            <a:extLst>
              <a:ext uri="{FF2B5EF4-FFF2-40B4-BE49-F238E27FC236}">
                <a16:creationId xmlns:a16="http://schemas.microsoft.com/office/drawing/2014/main" id="{F593A30F-CFD5-255A-D5EF-B744C4AB29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3026" y="4889501"/>
          <a:ext cx="449263" cy="31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8" imgW="253800" imgH="177480" progId="Equation.DSMT4">
                  <p:embed/>
                </p:oleObj>
              </mc:Choice>
              <mc:Fallback>
                <p:oleObj name="Equation" r:id="rId68" imgW="253800" imgH="177480" progId="Equation.DSMT4">
                  <p:embed/>
                  <p:pic>
                    <p:nvPicPr>
                      <p:cNvPr id="83" name="Object 82">
                        <a:extLst>
                          <a:ext uri="{FF2B5EF4-FFF2-40B4-BE49-F238E27FC236}">
                            <a16:creationId xmlns:a16="http://schemas.microsoft.com/office/drawing/2014/main" id="{F593A30F-CFD5-255A-D5EF-B744C4AB29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9"/>
                      <a:stretch>
                        <a:fillRect/>
                      </a:stretch>
                    </p:blipFill>
                    <p:spPr>
                      <a:xfrm>
                        <a:off x="7693026" y="4889501"/>
                        <a:ext cx="449263" cy="311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Object 92">
            <a:extLst>
              <a:ext uri="{FF2B5EF4-FFF2-40B4-BE49-F238E27FC236}">
                <a16:creationId xmlns:a16="http://schemas.microsoft.com/office/drawing/2014/main" id="{899290B1-50B8-F34E-7E2A-58D7A05FBE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0413" y="3530601"/>
          <a:ext cx="1350963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0" imgW="1054080" imgH="203040" progId="Equation.DSMT4">
                  <p:embed/>
                </p:oleObj>
              </mc:Choice>
              <mc:Fallback>
                <p:oleObj name="Equation" r:id="rId70" imgW="1054080" imgH="203040" progId="Equation.DSMT4">
                  <p:embed/>
                  <p:pic>
                    <p:nvPicPr>
                      <p:cNvPr id="93" name="Object 92">
                        <a:extLst>
                          <a:ext uri="{FF2B5EF4-FFF2-40B4-BE49-F238E27FC236}">
                            <a16:creationId xmlns:a16="http://schemas.microsoft.com/office/drawing/2014/main" id="{899290B1-50B8-F34E-7E2A-58D7A05FBE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8380413" y="3530601"/>
                        <a:ext cx="1350963" cy="331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" name="Object 93">
            <a:extLst>
              <a:ext uri="{FF2B5EF4-FFF2-40B4-BE49-F238E27FC236}">
                <a16:creationId xmlns:a16="http://schemas.microsoft.com/office/drawing/2014/main" id="{12B59423-0AFD-197C-80DA-D4BFC2B031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86813" y="4184651"/>
          <a:ext cx="46196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2" imgW="266400" imgH="177480" progId="Equation.DSMT4">
                  <p:embed/>
                </p:oleObj>
              </mc:Choice>
              <mc:Fallback>
                <p:oleObj name="Equation" r:id="rId72" imgW="266400" imgH="177480" progId="Equation.DSMT4">
                  <p:embed/>
                  <p:pic>
                    <p:nvPicPr>
                      <p:cNvPr id="94" name="Object 93">
                        <a:extLst>
                          <a:ext uri="{FF2B5EF4-FFF2-40B4-BE49-F238E27FC236}">
                            <a16:creationId xmlns:a16="http://schemas.microsoft.com/office/drawing/2014/main" id="{12B59423-0AFD-197C-80DA-D4BFC2B031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3"/>
                      <a:stretch>
                        <a:fillRect/>
                      </a:stretch>
                    </p:blipFill>
                    <p:spPr>
                      <a:xfrm>
                        <a:off x="8786813" y="4184651"/>
                        <a:ext cx="461963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C6787878-A4E2-75C9-9E2B-9F4EA5E3AA75}"/>
              </a:ext>
            </a:extLst>
          </p:cNvPr>
          <p:cNvSpPr txBox="1"/>
          <p:nvPr/>
        </p:nvSpPr>
        <p:spPr>
          <a:xfrm>
            <a:off x="1290522" y="214156"/>
            <a:ext cx="1820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graphicFrame>
        <p:nvGraphicFramePr>
          <p:cNvPr id="108" name="Object 107">
            <a:extLst>
              <a:ext uri="{FF2B5EF4-FFF2-40B4-BE49-F238E27FC236}">
                <a16:creationId xmlns:a16="http://schemas.microsoft.com/office/drawing/2014/main" id="{8E9A0282-465D-E338-7EE8-51090920DD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43271" y="3543555"/>
          <a:ext cx="908211" cy="382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4" imgW="482400" imgH="203040" progId="Equation.DSMT4">
                  <p:embed/>
                </p:oleObj>
              </mc:Choice>
              <mc:Fallback>
                <p:oleObj name="Equation" r:id="rId74" imgW="482400" imgH="203040" progId="Equation.DSMT4">
                  <p:embed/>
                  <p:pic>
                    <p:nvPicPr>
                      <p:cNvPr id="108" name="Object 107">
                        <a:extLst>
                          <a:ext uri="{FF2B5EF4-FFF2-40B4-BE49-F238E27FC236}">
                            <a16:creationId xmlns:a16="http://schemas.microsoft.com/office/drawing/2014/main" id="{8E9A0282-465D-E338-7EE8-51090920DD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5"/>
                      <a:stretch>
                        <a:fillRect/>
                      </a:stretch>
                    </p:blipFill>
                    <p:spPr>
                      <a:xfrm>
                        <a:off x="1643271" y="3543555"/>
                        <a:ext cx="908211" cy="382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91">
            <a:extLst>
              <a:ext uri="{FF2B5EF4-FFF2-40B4-BE49-F238E27FC236}">
                <a16:creationId xmlns:a16="http://schemas.microsoft.com/office/drawing/2014/main" id="{AA12D5E2-62E3-A367-6DBF-89DA11491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0026" y="4838700"/>
          <a:ext cx="942975" cy="338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6" imgW="685800" imgH="203040" progId="Equation.DSMT4">
                  <p:embed/>
                </p:oleObj>
              </mc:Choice>
              <mc:Fallback>
                <p:oleObj name="Equation" r:id="rId76" imgW="685800" imgH="203040" progId="Equation.DSMT4">
                  <p:embed/>
                  <p:pic>
                    <p:nvPicPr>
                      <p:cNvPr id="92" name="Object 91">
                        <a:extLst>
                          <a:ext uri="{FF2B5EF4-FFF2-40B4-BE49-F238E27FC236}">
                            <a16:creationId xmlns:a16="http://schemas.microsoft.com/office/drawing/2014/main" id="{AA12D5E2-62E3-A367-6DBF-89DA11491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7"/>
                      <a:stretch>
                        <a:fillRect/>
                      </a:stretch>
                    </p:blipFill>
                    <p:spPr>
                      <a:xfrm>
                        <a:off x="1470026" y="4838700"/>
                        <a:ext cx="942975" cy="338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97">
            <a:extLst>
              <a:ext uri="{FF2B5EF4-FFF2-40B4-BE49-F238E27FC236}">
                <a16:creationId xmlns:a16="http://schemas.microsoft.com/office/drawing/2014/main" id="{C91ADC83-C471-2609-933C-E37985004A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3364" y="4872039"/>
          <a:ext cx="71278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8" imgW="419040" imgH="203040" progId="Equation.DSMT4">
                  <p:embed/>
                </p:oleObj>
              </mc:Choice>
              <mc:Fallback>
                <p:oleObj name="Equation" r:id="rId78" imgW="419040" imgH="203040" progId="Equation.DSMT4">
                  <p:embed/>
                  <p:pic>
                    <p:nvPicPr>
                      <p:cNvPr id="98" name="Object 97">
                        <a:extLst>
                          <a:ext uri="{FF2B5EF4-FFF2-40B4-BE49-F238E27FC236}">
                            <a16:creationId xmlns:a16="http://schemas.microsoft.com/office/drawing/2014/main" id="{C91ADC83-C471-2609-933C-E37985004A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9"/>
                      <a:stretch>
                        <a:fillRect/>
                      </a:stretch>
                    </p:blipFill>
                    <p:spPr>
                      <a:xfrm>
                        <a:off x="2773364" y="4872039"/>
                        <a:ext cx="712787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98">
            <a:extLst>
              <a:ext uri="{FF2B5EF4-FFF2-40B4-BE49-F238E27FC236}">
                <a16:creationId xmlns:a16="http://schemas.microsoft.com/office/drawing/2014/main" id="{3D1A0AEC-4BE1-070F-D156-32EEADF4EF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4664" y="4149726"/>
          <a:ext cx="433387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0" imgW="253800" imgH="177480" progId="Equation.DSMT4">
                  <p:embed/>
                </p:oleObj>
              </mc:Choice>
              <mc:Fallback>
                <p:oleObj name="Equation" r:id="rId80" imgW="253800" imgH="177480" progId="Equation.DSMT4">
                  <p:embed/>
                  <p:pic>
                    <p:nvPicPr>
                      <p:cNvPr id="99" name="Object 98">
                        <a:extLst>
                          <a:ext uri="{FF2B5EF4-FFF2-40B4-BE49-F238E27FC236}">
                            <a16:creationId xmlns:a16="http://schemas.microsoft.com/office/drawing/2014/main" id="{3D1A0AEC-4BE1-070F-D156-32EEADF4EF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1"/>
                      <a:stretch>
                        <a:fillRect/>
                      </a:stretch>
                    </p:blipFill>
                    <p:spPr>
                      <a:xfrm>
                        <a:off x="3014664" y="4149726"/>
                        <a:ext cx="433387" cy="303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99">
            <a:extLst>
              <a:ext uri="{FF2B5EF4-FFF2-40B4-BE49-F238E27FC236}">
                <a16:creationId xmlns:a16="http://schemas.microsoft.com/office/drawing/2014/main" id="{9E2CC9BE-7B8E-F8F5-BFC2-B3CFE39A11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4586" y="3443595"/>
          <a:ext cx="1421295" cy="42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2" imgW="685800" imgH="203040" progId="Equation.DSMT4">
                  <p:embed/>
                </p:oleObj>
              </mc:Choice>
              <mc:Fallback>
                <p:oleObj name="Equation" r:id="rId82" imgW="685800" imgH="203040" progId="Equation.DSMT4">
                  <p:embed/>
                  <p:pic>
                    <p:nvPicPr>
                      <p:cNvPr id="100" name="Object 99">
                        <a:extLst>
                          <a:ext uri="{FF2B5EF4-FFF2-40B4-BE49-F238E27FC236}">
                            <a16:creationId xmlns:a16="http://schemas.microsoft.com/office/drawing/2014/main" id="{9E2CC9BE-7B8E-F8F5-BFC2-B3CFE39A11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3604586" y="3443595"/>
                        <a:ext cx="1421295" cy="420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Object 103">
            <a:extLst>
              <a:ext uri="{FF2B5EF4-FFF2-40B4-BE49-F238E27FC236}">
                <a16:creationId xmlns:a16="http://schemas.microsoft.com/office/drawing/2014/main" id="{F9C22128-C2C3-12C5-9593-690F868312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3681" y="4200627"/>
          <a:ext cx="587775" cy="411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4" imgW="253800" imgH="177480" progId="Equation.DSMT4">
                  <p:embed/>
                </p:oleObj>
              </mc:Choice>
              <mc:Fallback>
                <p:oleObj name="Equation" r:id="rId84" imgW="253800" imgH="177480" progId="Equation.DSMT4">
                  <p:embed/>
                  <p:pic>
                    <p:nvPicPr>
                      <p:cNvPr id="104" name="Object 103">
                        <a:extLst>
                          <a:ext uri="{FF2B5EF4-FFF2-40B4-BE49-F238E27FC236}">
                            <a16:creationId xmlns:a16="http://schemas.microsoft.com/office/drawing/2014/main" id="{F9C22128-C2C3-12C5-9593-690F868312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5"/>
                      <a:stretch>
                        <a:fillRect/>
                      </a:stretch>
                    </p:blipFill>
                    <p:spPr>
                      <a:xfrm>
                        <a:off x="4073681" y="4200627"/>
                        <a:ext cx="587775" cy="411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" name="Object 104">
            <a:extLst>
              <a:ext uri="{FF2B5EF4-FFF2-40B4-BE49-F238E27FC236}">
                <a16:creationId xmlns:a16="http://schemas.microsoft.com/office/drawing/2014/main" id="{3BE65871-5193-1B0B-6C26-BBC26FE106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00763" y="4198432"/>
          <a:ext cx="564800" cy="359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6" imgW="279360" imgH="177480" progId="Equation.DSMT4">
                  <p:embed/>
                </p:oleObj>
              </mc:Choice>
              <mc:Fallback>
                <p:oleObj name="Equation" r:id="rId86" imgW="279360" imgH="177480" progId="Equation.DSMT4">
                  <p:embed/>
                  <p:pic>
                    <p:nvPicPr>
                      <p:cNvPr id="105" name="Object 104">
                        <a:extLst>
                          <a:ext uri="{FF2B5EF4-FFF2-40B4-BE49-F238E27FC236}">
                            <a16:creationId xmlns:a16="http://schemas.microsoft.com/office/drawing/2014/main" id="{3BE65871-5193-1B0B-6C26-BBC26FE106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7"/>
                      <a:stretch>
                        <a:fillRect/>
                      </a:stretch>
                    </p:blipFill>
                    <p:spPr>
                      <a:xfrm>
                        <a:off x="5200763" y="4198432"/>
                        <a:ext cx="564800" cy="359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" name="Object 108">
            <a:extLst>
              <a:ext uri="{FF2B5EF4-FFF2-40B4-BE49-F238E27FC236}">
                <a16:creationId xmlns:a16="http://schemas.microsoft.com/office/drawing/2014/main" id="{BCEEB735-A068-F098-3903-BCC497C7BD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14777" y="4719639"/>
          <a:ext cx="9572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8" imgW="317160" imgH="177480" progId="Equation.DSMT4">
                  <p:embed/>
                </p:oleObj>
              </mc:Choice>
              <mc:Fallback>
                <p:oleObj name="Equation" r:id="rId88" imgW="317160" imgH="177480" progId="Equation.DSMT4">
                  <p:embed/>
                  <p:pic>
                    <p:nvPicPr>
                      <p:cNvPr id="109" name="Object 108">
                        <a:extLst>
                          <a:ext uri="{FF2B5EF4-FFF2-40B4-BE49-F238E27FC236}">
                            <a16:creationId xmlns:a16="http://schemas.microsoft.com/office/drawing/2014/main" id="{BCEEB735-A068-F098-3903-BCC497C7BD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9"/>
                      <a:stretch>
                        <a:fillRect/>
                      </a:stretch>
                    </p:blipFill>
                    <p:spPr>
                      <a:xfrm>
                        <a:off x="3914777" y="4719639"/>
                        <a:ext cx="9572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Object 109">
            <a:extLst>
              <a:ext uri="{FF2B5EF4-FFF2-40B4-BE49-F238E27FC236}">
                <a16:creationId xmlns:a16="http://schemas.microsoft.com/office/drawing/2014/main" id="{015B1145-059C-7ED1-54BE-BB9B7583AC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67326" y="4821239"/>
          <a:ext cx="479425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0" imgW="203040" imgH="177480" progId="Equation.DSMT4">
                  <p:embed/>
                </p:oleObj>
              </mc:Choice>
              <mc:Fallback>
                <p:oleObj name="Equation" r:id="rId90" imgW="203040" imgH="177480" progId="Equation.DSMT4">
                  <p:embed/>
                  <p:pic>
                    <p:nvPicPr>
                      <p:cNvPr id="110" name="Object 109">
                        <a:extLst>
                          <a:ext uri="{FF2B5EF4-FFF2-40B4-BE49-F238E27FC236}">
                            <a16:creationId xmlns:a16="http://schemas.microsoft.com/office/drawing/2014/main" id="{015B1145-059C-7ED1-54BE-BB9B7583AC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1"/>
                      <a:stretch>
                        <a:fillRect/>
                      </a:stretch>
                    </p:blipFill>
                    <p:spPr>
                      <a:xfrm>
                        <a:off x="5267326" y="4821239"/>
                        <a:ext cx="479425" cy="420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Object 133">
            <a:extLst>
              <a:ext uri="{FF2B5EF4-FFF2-40B4-BE49-F238E27FC236}">
                <a16:creationId xmlns:a16="http://schemas.microsoft.com/office/drawing/2014/main" id="{AA12D5E2-62E3-A367-6DBF-89DA11491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9766" y="4139980"/>
          <a:ext cx="560399" cy="43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2" imgW="279360" imgH="177480" progId="Equation.DSMT4">
                  <p:embed/>
                </p:oleObj>
              </mc:Choice>
              <mc:Fallback>
                <p:oleObj name="Equation" r:id="rId92" imgW="279360" imgH="177480" progId="Equation.DSMT4">
                  <p:embed/>
                  <p:pic>
                    <p:nvPicPr>
                      <p:cNvPr id="134" name="Object 133">
                        <a:extLst>
                          <a:ext uri="{FF2B5EF4-FFF2-40B4-BE49-F238E27FC236}">
                            <a16:creationId xmlns:a16="http://schemas.microsoft.com/office/drawing/2014/main" id="{AA12D5E2-62E3-A367-6DBF-89DA11491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3"/>
                      <a:stretch>
                        <a:fillRect/>
                      </a:stretch>
                    </p:blipFill>
                    <p:spPr>
                      <a:xfrm>
                        <a:off x="1669766" y="4139980"/>
                        <a:ext cx="560399" cy="43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" name="Down Arrow 135"/>
          <p:cNvSpPr/>
          <p:nvPr/>
        </p:nvSpPr>
        <p:spPr>
          <a:xfrm>
            <a:off x="1826329" y="1183944"/>
            <a:ext cx="140804" cy="12252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7" name="Right Arrow 136"/>
          <p:cNvSpPr/>
          <p:nvPr/>
        </p:nvSpPr>
        <p:spPr>
          <a:xfrm>
            <a:off x="2059831" y="2325278"/>
            <a:ext cx="1647605" cy="982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40" name="Straight Arrow Connector 139"/>
          <p:cNvCxnSpPr/>
          <p:nvPr/>
        </p:nvCxnSpPr>
        <p:spPr>
          <a:xfrm>
            <a:off x="4836454" y="2660341"/>
            <a:ext cx="1517964" cy="103926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Up Arrow 140"/>
          <p:cNvSpPr/>
          <p:nvPr/>
        </p:nvSpPr>
        <p:spPr>
          <a:xfrm>
            <a:off x="6589480" y="2578794"/>
            <a:ext cx="112513" cy="9875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43" name="Straight Arrow Connector 142"/>
          <p:cNvCxnSpPr/>
          <p:nvPr/>
        </p:nvCxnSpPr>
        <p:spPr>
          <a:xfrm flipV="1">
            <a:off x="7181436" y="1230673"/>
            <a:ext cx="1447312" cy="92423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Down Arrow 143"/>
          <p:cNvSpPr/>
          <p:nvPr/>
        </p:nvSpPr>
        <p:spPr>
          <a:xfrm>
            <a:off x="9017795" y="1305609"/>
            <a:ext cx="268669" cy="998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5" name="Down Arrow 144"/>
          <p:cNvSpPr/>
          <p:nvPr/>
        </p:nvSpPr>
        <p:spPr>
          <a:xfrm>
            <a:off x="9134096" y="2659885"/>
            <a:ext cx="172992" cy="828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47" name="Straight Arrow Connector 146"/>
          <p:cNvCxnSpPr/>
          <p:nvPr/>
        </p:nvCxnSpPr>
        <p:spPr>
          <a:xfrm flipH="1">
            <a:off x="7202558" y="4050202"/>
            <a:ext cx="1199309" cy="8199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>
            <a:stCxn id="16" idx="3"/>
          </p:cNvCxnSpPr>
          <p:nvPr/>
        </p:nvCxnSpPr>
        <p:spPr>
          <a:xfrm flipV="1">
            <a:off x="7407963" y="4976814"/>
            <a:ext cx="1172951" cy="3250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041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725" y="2393004"/>
            <a:ext cx="3270251" cy="110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964" y="2745582"/>
            <a:ext cx="5140325" cy="189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30" y="949723"/>
            <a:ext cx="3619500" cy="113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76" y="1163044"/>
            <a:ext cx="4251325" cy="293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79" y="3527426"/>
            <a:ext cx="2062163" cy="171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0009DD-6EA0-4789-B58F-A2854135E0A5}"/>
              </a:ext>
            </a:extLst>
          </p:cNvPr>
          <p:cNvSpPr/>
          <p:nvPr/>
        </p:nvSpPr>
        <p:spPr>
          <a:xfrm>
            <a:off x="975079" y="239715"/>
            <a:ext cx="59971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latin typeface="+mj-lt"/>
              </a:rPr>
              <a:t>KIẾN THỨC CẦN NHỚ</a:t>
            </a:r>
          </a:p>
        </p:txBody>
      </p:sp>
    </p:spTree>
    <p:extLst>
      <p:ext uri="{BB962C8B-B14F-4D97-AF65-F5344CB8AC3E}">
        <p14:creationId xmlns:p14="http://schemas.microsoft.com/office/powerpoint/2010/main" val="4174321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5429" y="1031966"/>
            <a:ext cx="3958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VỀ NHÀ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9166" y="2024743"/>
            <a:ext cx="9326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Ôn lại 2 quy tắc nhân số nguyên.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“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Thử thách 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(sgk/T71).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bài 3.32, 3.33, 3.34, 3.38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/T72); 3.27, 3.28, 3.29, 3.30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/T56-57)</a:t>
            </a:r>
          </a:p>
        </p:txBody>
      </p:sp>
    </p:spTree>
    <p:extLst>
      <p:ext uri="{BB962C8B-B14F-4D97-AF65-F5344CB8AC3E}">
        <p14:creationId xmlns:p14="http://schemas.microsoft.com/office/powerpoint/2010/main" val="1669425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3C072819-6B2A-AD3F-B549-19A640A04A5F}"/>
              </a:ext>
            </a:extLst>
          </p:cNvPr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0788" y="5562600"/>
            <a:ext cx="685800" cy="685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3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0639852D-05A0-D573-45B8-BF0EFD4B8A2A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6850" y="3581400"/>
            <a:ext cx="685800" cy="685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2" name="Picture 4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30A7C531-3C73-3C76-35B6-CF210B577FFF}"/>
              </a:ext>
            </a:extLst>
          </p:cNvPr>
          <p:cNvPicPr>
            <a:picLocks noGrp="1" noChangeAspect="1" noChangeArrowheads="1" noCrop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00" y="4343400"/>
            <a:ext cx="685800" cy="685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3" name="Picture 5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133A5BE2-8F85-702C-DAAE-35FA3D5166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63" y="2149476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AF1C7002-99F6-38C1-904F-AD71EB023C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5529264"/>
            <a:ext cx="6985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FD3B93B0-4B44-CCB9-8F29-431E8357B8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"/>
            <a:ext cx="6096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A229BC0D-8027-5597-2E4F-4F8E609EDA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6018214"/>
            <a:ext cx="6096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8FB18B3C-7581-B9C3-4B15-3EE3C25A4A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8" y="4614864"/>
            <a:ext cx="4572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5294EECF-FF68-0438-A741-94EAFC6333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45388" y="1143001"/>
            <a:ext cx="60801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746071B9-A0EC-B381-9017-0F5F01BDA2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6" y="5084763"/>
            <a:ext cx="3714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22AF18B8-2F95-107B-8E7A-44AA0DD15B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776" y="2146300"/>
            <a:ext cx="3714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BA9B8BAB-262D-A0E7-7A39-D9D430DA4C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02288"/>
            <a:ext cx="5334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0DC24DA6-688F-66B4-D175-369DA8A50D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6" y="2668588"/>
            <a:ext cx="676275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81AEED4D-41A5-D954-0CB2-8C6A2DE837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3530600"/>
            <a:ext cx="642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65902DBE-C5A2-38C4-17CA-7F3FC336C3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953126"/>
            <a:ext cx="609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0E1E5B38-BB4D-5961-F09F-5014F3D2B0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864" y="2909888"/>
            <a:ext cx="642937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2A5A92FE-DFD1-AD66-5A04-87794DE35C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2590800"/>
            <a:ext cx="4143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16A4A34C-F671-242A-0040-8759F8945D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3482976"/>
            <a:ext cx="5461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931C96DC-91F7-4376-2737-93F942937B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854700"/>
            <a:ext cx="622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B0146CBA-C72D-9300-6DC5-1B07634CDB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33601"/>
            <a:ext cx="609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6E1232D2-EDC9-DFA9-0F2B-BC8B874749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419726"/>
            <a:ext cx="609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6678D3B8-24DB-9972-2A36-A059596036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E1E10F1C-3923-6CCD-A35E-0825082FEE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3434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887D85C9-D467-C6FC-E287-682178BE9BBD}"/>
              </a:ext>
            </a:extLst>
          </p:cNvPr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6950" y="2454275"/>
            <a:ext cx="5715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74" name="Picture 26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22822B52-8C47-9003-D49C-7CFCFD45B1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6395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6B800FB2-4858-94A1-DCDA-C12E94D2B5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7AB9599D-AA7B-EB3F-5569-44A3144AC1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57200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A42EAF49-848C-E406-7501-2A4EE2CC2E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685800"/>
            <a:ext cx="6096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72D70D90-C3FF-D131-3A89-46FCEBE2D7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13414"/>
            <a:ext cx="6096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49635438-9BC2-4F5D-9F83-AFB9CEE376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132014"/>
            <a:ext cx="6096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A8A939B2-B6E8-B4A6-609B-2F3F85F008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817814"/>
            <a:ext cx="6096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5F039479-87A8-7AE6-9D8E-67F86A38EF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143000"/>
            <a:ext cx="6096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 descr="STARS.GIF">
            <a:hlinkClick r:id="rId6" action="ppaction://hlinkfile"/>
            <a:extLst>
              <a:ext uri="{FF2B5EF4-FFF2-40B4-BE49-F238E27FC236}">
                <a16:creationId xmlns:a16="http://schemas.microsoft.com/office/drawing/2014/main" id="{C0D8C658-5C9C-10D5-2B8B-96E7C67CA5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22613"/>
            <a:ext cx="8382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8E9DC0DB-0656-2B81-A6E5-B428E8FE0F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064" y="1524000"/>
            <a:ext cx="6429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E41BAB8A-A827-D910-C043-9BE5AE591F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33400"/>
            <a:ext cx="642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83DE3453-56BE-5F82-3EE4-8F122E9A05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"/>
            <a:ext cx="642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CE7E606E-AD12-7A42-C647-082834CC51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4" y="457200"/>
            <a:ext cx="6429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027F42D6-F1DA-994D-A058-812350E491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969000"/>
            <a:ext cx="642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1CA049C8-1B47-36B0-BE0E-BB211AB4A6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4216400"/>
            <a:ext cx="642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16619A19-19DD-A8DB-B194-1C0112CAA2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864" y="4597400"/>
            <a:ext cx="6429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42" descr="HEART.GIF">
            <a:hlinkClick r:id="rId10" action="ppaction://hlinkfile"/>
            <a:extLst>
              <a:ext uri="{FF2B5EF4-FFF2-40B4-BE49-F238E27FC236}">
                <a16:creationId xmlns:a16="http://schemas.microsoft.com/office/drawing/2014/main" id="{B256DF53-7436-26B4-89C9-6BDCCE1AE5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864" y="6197600"/>
            <a:ext cx="6429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43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A1BD76C2-C393-6823-3F63-B527E34A01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697288"/>
            <a:ext cx="5334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4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FAE69A4F-90A1-89A6-804A-6BFEFBA2A5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20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3" name="Picture 45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594CF90F-77E4-2F60-1EAE-E3FC47ABC2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24840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4" name="Picture 46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77859317-B183-F156-777D-04D4ABF057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068888"/>
            <a:ext cx="5334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5" name="Picture 47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FE90C6A2-73B3-4E9A-3091-2721FB030A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15240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6" name="Picture 48" descr="BALBLINK.GIF">
            <a:hlinkClick r:id="rId8" action="ppaction://hlinkfile"/>
            <a:extLst>
              <a:ext uri="{FF2B5EF4-FFF2-40B4-BE49-F238E27FC236}">
                <a16:creationId xmlns:a16="http://schemas.microsoft.com/office/drawing/2014/main" id="{06669BE2-E53E-EA61-E741-66FDA5C67E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2819401"/>
            <a:ext cx="5334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" name="Picture 49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A490F76E-2AC4-D288-7B6B-666DB6BE7A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3716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8" name="Picture 50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5F282A0A-6969-9A81-F3B1-10C07D8034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5052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9" name="Picture 51" descr="ROTSTAR2.GIF">
            <a:hlinkClick r:id="rId4" action="ppaction://hlinkfile"/>
            <a:extLst>
              <a:ext uri="{FF2B5EF4-FFF2-40B4-BE49-F238E27FC236}">
                <a16:creationId xmlns:a16="http://schemas.microsoft.com/office/drawing/2014/main" id="{579DEFDE-D456-B53C-D631-8C35B8E295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336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0" name="Picture 52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B59D92AC-7A9A-5658-9599-62EEF903DC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4" y="1447800"/>
            <a:ext cx="598487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1" name="Picture 53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7B002854-C0AF-EEC2-01DE-70DAC3BC9B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5562600"/>
            <a:ext cx="4556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2" name="Picture 54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9A62BF70-8570-617E-CF3D-AE4F8AF754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81400"/>
            <a:ext cx="8588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3" name="Picture 55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EA3E12FA-51A9-78DF-CF39-69248C6458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064" y="4938714"/>
            <a:ext cx="598487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4" name="Picture 56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D2D91BDD-B955-2EA3-B2A8-8AE3300564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4" y="6005514"/>
            <a:ext cx="3381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5" name="Picture 57" descr="bd20655_.gif">
            <a:hlinkClick r:id="rId12" action="ppaction://hlinkfile"/>
            <a:extLst>
              <a:ext uri="{FF2B5EF4-FFF2-40B4-BE49-F238E27FC236}">
                <a16:creationId xmlns:a16="http://schemas.microsoft.com/office/drawing/2014/main" id="{6C951800-846B-B7BB-99B1-2218CE7951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864" y="3033714"/>
            <a:ext cx="66357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7194" name="Text Box 58">
            <a:extLst>
              <a:ext uri="{FF2B5EF4-FFF2-40B4-BE49-F238E27FC236}">
                <a16:creationId xmlns:a16="http://schemas.microsoft.com/office/drawing/2014/main" id="{E697EB15-81ED-087D-4978-99DD31B35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828801"/>
            <a:ext cx="769620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600">
                <a:solidFill>
                  <a:srgbClr val="0000FF"/>
                </a:solidFill>
                <a:latin typeface=".VnBodoni" panose="020B7200000000000000" pitchFamily="34" charset="0"/>
              </a:rPr>
              <a:t>§uæi</a:t>
            </a:r>
          </a:p>
          <a:p>
            <a:pPr eaLnBrk="1" hangingPunct="1"/>
            <a:r>
              <a:rPr lang="en-US" altLang="en-US" sz="6600">
                <a:solidFill>
                  <a:srgbClr val="0000FF"/>
                </a:solidFill>
                <a:latin typeface=".VnBodoni" panose="020B7200000000000000" pitchFamily="34" charset="0"/>
              </a:rPr>
              <a:t>       h×nh</a:t>
            </a:r>
          </a:p>
          <a:p>
            <a:pPr eaLnBrk="1" hangingPunct="1"/>
            <a:r>
              <a:rPr lang="en-US" altLang="en-US" sz="6600">
                <a:solidFill>
                  <a:srgbClr val="0000FF"/>
                </a:solidFill>
                <a:latin typeface=".VnBodoni" panose="020B7200000000000000" pitchFamily="34" charset="0"/>
              </a:rPr>
              <a:t>             b¾t</a:t>
            </a:r>
          </a:p>
          <a:p>
            <a:pPr eaLnBrk="1" hangingPunct="1"/>
            <a:r>
              <a:rPr lang="en-US" altLang="en-US" sz="6600">
                <a:solidFill>
                  <a:srgbClr val="0000FF"/>
                </a:solidFill>
                <a:latin typeface=".VnBodoni" panose="020B7200000000000000" pitchFamily="34" charset="0"/>
              </a:rPr>
              <a:t>                  ch÷</a:t>
            </a:r>
          </a:p>
        </p:txBody>
      </p:sp>
      <p:pic>
        <p:nvPicPr>
          <p:cNvPr id="6" name="Fluffing a Duck - Gaming Background Music (HD)">
            <a:hlinkClick r:id="" action="ppaction://media"/>
            <a:extLst>
              <a:ext uri="{FF2B5EF4-FFF2-40B4-BE49-F238E27FC236}">
                <a16:creationId xmlns:a16="http://schemas.microsoft.com/office/drawing/2014/main" id="{5A4A1BFA-914B-3E67-B9B9-968991A1D5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899952" y="6005514"/>
            <a:ext cx="1106313" cy="622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7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73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an%20co">
            <a:extLst>
              <a:ext uri="{FF2B5EF4-FFF2-40B4-BE49-F238E27FC236}">
                <a16:creationId xmlns:a16="http://schemas.microsoft.com/office/drawing/2014/main" id="{88AF2228-1677-CF5A-07CA-9A701F2A1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38100"/>
            <a:ext cx="7924800" cy="60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1459" name="Rectangle 3">
            <a:extLst>
              <a:ext uri="{FF2B5EF4-FFF2-40B4-BE49-F238E27FC236}">
                <a16:creationId xmlns:a16="http://schemas.microsoft.com/office/drawing/2014/main" id="{CF830563-9475-C568-95A0-4A0DA00A1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1" y="6156326"/>
            <a:ext cx="1876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 err="1">
                <a:latin typeface="Arial" panose="020B0604020202020204" pitchFamily="34" charset="0"/>
              </a:rPr>
              <a:t>Đàn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cò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2" name="Rectangle 29">
            <a:extLst>
              <a:ext uri="{FF2B5EF4-FFF2-40B4-BE49-F238E27FC236}">
                <a16:creationId xmlns:a16="http://schemas.microsoft.com/office/drawing/2014/main" id="{4154FC3D-FFC1-35BD-6349-E2DE13C5F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4333240"/>
            <a:ext cx="1143000" cy="685800"/>
          </a:xfrm>
          <a:prstGeom prst="rect">
            <a:avLst/>
          </a:prstGeom>
          <a:noFill/>
          <a:ln w="76200" cmpd="tri">
            <a:solidFill>
              <a:srgbClr val="0099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0066FF"/>
                </a:solidFill>
                <a:latin typeface=".VnArial NarrowH" panose="020B7200000000000000" pitchFamily="34" charset="0"/>
              </a:rPr>
              <a:t>H.1</a:t>
            </a:r>
          </a:p>
        </p:txBody>
      </p:sp>
      <p:pic>
        <p:nvPicPr>
          <p:cNvPr id="3" name="Fluffing a Duck - Gaming Background Music (HD)">
            <a:hlinkClick r:id="" action="ppaction://media"/>
            <a:extLst>
              <a:ext uri="{FF2B5EF4-FFF2-40B4-BE49-F238E27FC236}">
                <a16:creationId xmlns:a16="http://schemas.microsoft.com/office/drawing/2014/main" id="{D4DA47B7-A5E8-0C49-EEE4-08BD6B7419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94325" y="6008688"/>
            <a:ext cx="1106313" cy="622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1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1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31459" grpId="0"/>
      <p:bldP spid="53145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8DAA9486-7A1F-ED26-2878-5569213E2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76200"/>
            <a:ext cx="685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>
                <a:solidFill>
                  <a:srgbClr val="FF00FF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9219" name="Picture 3" descr="khau phao">
            <a:extLst>
              <a:ext uri="{FF2B5EF4-FFF2-40B4-BE49-F238E27FC236}">
                <a16:creationId xmlns:a16="http://schemas.microsoft.com/office/drawing/2014/main" id="{5E7EDCF1-1D60-54C3-2523-1C3723EDC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41000" r="23000" b="21500"/>
          <a:stretch>
            <a:fillRect/>
          </a:stretch>
        </p:blipFill>
        <p:spPr bwMode="auto">
          <a:xfrm>
            <a:off x="6657278" y="1447800"/>
            <a:ext cx="37909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6">
            <a:extLst>
              <a:ext uri="{FF2B5EF4-FFF2-40B4-BE49-F238E27FC236}">
                <a16:creationId xmlns:a16="http://schemas.microsoft.com/office/drawing/2014/main" id="{B4267331-5C1C-028D-03CE-2AC6C55EA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7965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1" name="Rectangle 7">
            <a:extLst>
              <a:ext uri="{FF2B5EF4-FFF2-40B4-BE49-F238E27FC236}">
                <a16:creationId xmlns:a16="http://schemas.microsoft.com/office/drawing/2014/main" id="{87B4FBAF-DF79-95FE-0E38-78247A92D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1" y="19489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Rectangle 8">
            <a:extLst>
              <a:ext uri="{FF2B5EF4-FFF2-40B4-BE49-F238E27FC236}">
                <a16:creationId xmlns:a16="http://schemas.microsoft.com/office/drawing/2014/main" id="{2DD75399-71B3-E2D6-2459-274E6B814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1" y="34729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3" name="Rectangle 9">
            <a:extLst>
              <a:ext uri="{FF2B5EF4-FFF2-40B4-BE49-F238E27FC236}">
                <a16:creationId xmlns:a16="http://schemas.microsoft.com/office/drawing/2014/main" id="{F460FA21-FF86-0A64-93B6-B45120221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1" y="22537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4" name="Rectangle 10">
            <a:extLst>
              <a:ext uri="{FF2B5EF4-FFF2-40B4-BE49-F238E27FC236}">
                <a16:creationId xmlns:a16="http://schemas.microsoft.com/office/drawing/2014/main" id="{0DB3491E-2054-0F14-A292-28D7586A6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1" y="23680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5" name="Rectangle 11">
            <a:extLst>
              <a:ext uri="{FF2B5EF4-FFF2-40B4-BE49-F238E27FC236}">
                <a16:creationId xmlns:a16="http://schemas.microsoft.com/office/drawing/2014/main" id="{7B6C93DD-C9B7-27C4-2309-D625E2B7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1" y="32062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6" name="Rectangle 12">
            <a:extLst>
              <a:ext uri="{FF2B5EF4-FFF2-40B4-BE49-F238E27FC236}">
                <a16:creationId xmlns:a16="http://schemas.microsoft.com/office/drawing/2014/main" id="{ADB3D3A7-9188-203B-7748-064D4662B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337768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9228" name="Picture 14" descr="images354023_CA_PHAO_CA_DIA[1]">
            <a:extLst>
              <a:ext uri="{FF2B5EF4-FFF2-40B4-BE49-F238E27FC236}">
                <a16:creationId xmlns:a16="http://schemas.microsoft.com/office/drawing/2014/main" id="{C11781B8-FF60-65BF-18B4-A37288188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396875"/>
            <a:ext cx="4013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Line 5">
            <a:extLst>
              <a:ext uri="{FF2B5EF4-FFF2-40B4-BE49-F238E27FC236}">
                <a16:creationId xmlns:a16="http://schemas.microsoft.com/office/drawing/2014/main" id="{8F266DC6-B6F3-42BA-F697-43D684824D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200400"/>
            <a:ext cx="4267200" cy="3810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" name="Rectangle 29">
            <a:extLst>
              <a:ext uri="{FF2B5EF4-FFF2-40B4-BE49-F238E27FC236}">
                <a16:creationId xmlns:a16="http://schemas.microsoft.com/office/drawing/2014/main" id="{87BE3B80-C3BE-FBED-E79B-13663C6BF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2100" y="5721350"/>
            <a:ext cx="1143000" cy="685800"/>
          </a:xfrm>
          <a:prstGeom prst="rect">
            <a:avLst/>
          </a:prstGeom>
          <a:noFill/>
          <a:ln w="76200" cmpd="tri">
            <a:solidFill>
              <a:srgbClr val="0099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0066FF"/>
                </a:solidFill>
                <a:latin typeface=".VnArial NarrowH" panose="020B7200000000000000" pitchFamily="34" charset="0"/>
              </a:rPr>
              <a:t>H.2</a:t>
            </a:r>
          </a:p>
        </p:txBody>
      </p:sp>
      <p:pic>
        <p:nvPicPr>
          <p:cNvPr id="3" name="Fluffing a Duck - Gaming Background Music (HD)">
            <a:hlinkClick r:id="" action="ppaction://media"/>
            <a:extLst>
              <a:ext uri="{FF2B5EF4-FFF2-40B4-BE49-F238E27FC236}">
                <a16:creationId xmlns:a16="http://schemas.microsoft.com/office/drawing/2014/main" id="{FF61935A-78B9-4683-341D-ABD73F0317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1774" y="6080750"/>
            <a:ext cx="1106313" cy="622301"/>
          </a:xfrm>
          <a:prstGeom prst="rect">
            <a:avLst/>
          </a:prstGeom>
        </p:spPr>
      </p:pic>
      <p:sp>
        <p:nvSpPr>
          <p:cNvPr id="4" name="Text Box 13">
            <a:extLst>
              <a:ext uri="{FF2B5EF4-FFF2-40B4-BE49-F238E27FC236}">
                <a16:creationId xmlns:a16="http://schemas.microsoft.com/office/drawing/2014/main" id="{04A8BCCA-B89F-92C4-8893-E2DA7ACE5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86401"/>
            <a:ext cx="449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dirty="0">
                <a:solidFill>
                  <a:srgbClr val="0066FF"/>
                </a:solidFill>
                <a:latin typeface="Arial" panose="020B0604020202020204" pitchFamily="34" charset="0"/>
              </a:rPr>
              <a:t>CÀ PHÁO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0001">
            <a:extLst>
              <a:ext uri="{FF2B5EF4-FFF2-40B4-BE49-F238E27FC236}">
                <a16:creationId xmlns:a16="http://schemas.microsoft.com/office/drawing/2014/main" id="{731975D6-473C-0CB5-73C6-D84C212AC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120" y="658813"/>
            <a:ext cx="8662977" cy="519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3507" name="Rectangle 3">
            <a:extLst>
              <a:ext uri="{FF2B5EF4-FFF2-40B4-BE49-F238E27FC236}">
                <a16:creationId xmlns:a16="http://schemas.microsoft.com/office/drawing/2014/main" id="{1996ACF7-E856-BC6D-34B8-B11B72B1F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-42863"/>
            <a:ext cx="3879850" cy="70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Kem đánh răng</a:t>
            </a:r>
          </a:p>
        </p:txBody>
      </p:sp>
      <p:sp>
        <p:nvSpPr>
          <p:cNvPr id="2" name="Rectangle 29">
            <a:extLst>
              <a:ext uri="{FF2B5EF4-FFF2-40B4-BE49-F238E27FC236}">
                <a16:creationId xmlns:a16="http://schemas.microsoft.com/office/drawing/2014/main" id="{0B891AF3-504F-2FAF-580D-D22F6D8E57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650" y="5916930"/>
            <a:ext cx="1143000" cy="685800"/>
          </a:xfrm>
          <a:prstGeom prst="rect">
            <a:avLst/>
          </a:prstGeom>
          <a:noFill/>
          <a:ln w="76200" cmpd="tri">
            <a:solidFill>
              <a:srgbClr val="0099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0066FF"/>
                </a:solidFill>
                <a:latin typeface=".VnArial NarrowH" panose="020B7200000000000000" pitchFamily="34" charset="0"/>
              </a:rPr>
              <a:t>H.3</a:t>
            </a:r>
          </a:p>
        </p:txBody>
      </p:sp>
      <p:pic>
        <p:nvPicPr>
          <p:cNvPr id="3" name="Fluffing a Duck - Gaming Background Music (HD)">
            <a:hlinkClick r:id="" action="ppaction://media"/>
            <a:extLst>
              <a:ext uri="{FF2B5EF4-FFF2-40B4-BE49-F238E27FC236}">
                <a16:creationId xmlns:a16="http://schemas.microsoft.com/office/drawing/2014/main" id="{2007D12D-C828-144D-49D2-DEDFAE0C6B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1774" y="5980429"/>
            <a:ext cx="1106313" cy="622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3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3350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o%20do">
            <a:extLst>
              <a:ext uri="{FF2B5EF4-FFF2-40B4-BE49-F238E27FC236}">
                <a16:creationId xmlns:a16="http://schemas.microsoft.com/office/drawing/2014/main" id="{DE38F006-8FC2-E20F-9D4D-9A3C08008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600200"/>
            <a:ext cx="5715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6580" name="Rectangle 4">
            <a:extLst>
              <a:ext uri="{FF2B5EF4-FFF2-40B4-BE49-F238E27FC236}">
                <a16:creationId xmlns:a16="http://schemas.microsoft.com/office/drawing/2014/main" id="{7E1E8C55-D133-3BD4-99A9-6D7D5E352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633913"/>
            <a:ext cx="39624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600">
                <a:latin typeface="Arial" panose="020B0604020202020204" pitchFamily="34" charset="0"/>
              </a:rPr>
              <a:t>số đỏ</a:t>
            </a:r>
          </a:p>
        </p:txBody>
      </p:sp>
      <p:pic>
        <p:nvPicPr>
          <p:cNvPr id="3" name="Fluffing a Duck - Gaming Background Music (HD)">
            <a:hlinkClick r:id="" action="ppaction://media"/>
            <a:extLst>
              <a:ext uri="{FF2B5EF4-FFF2-40B4-BE49-F238E27FC236}">
                <a16:creationId xmlns:a16="http://schemas.microsoft.com/office/drawing/2014/main" id="{96DC0449-2D92-5F5F-F67B-179F71DED4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9222" y="6072789"/>
            <a:ext cx="1106313" cy="622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365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25" descr="la lanh dum la rach">
            <a:extLst>
              <a:ext uri="{FF2B5EF4-FFF2-40B4-BE49-F238E27FC236}">
                <a16:creationId xmlns:a16="http://schemas.microsoft.com/office/drawing/2014/main" id="{DBAE4E65-230B-B2E4-16B9-1733980B46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362200"/>
            <a:ext cx="75438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6" name="Rectangle 26">
            <a:extLst>
              <a:ext uri="{FF2B5EF4-FFF2-40B4-BE49-F238E27FC236}">
                <a16:creationId xmlns:a16="http://schemas.microsoft.com/office/drawing/2014/main" id="{06E26294-3E13-32A6-D89A-0CA5DEB6288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1200" y="1219200"/>
            <a:ext cx="7772400" cy="914400"/>
          </a:xfrm>
          <a:noFill/>
        </p:spPr>
        <p:txBody>
          <a:bodyPr/>
          <a:lstStyle/>
          <a:p>
            <a:pPr eaLnBrk="1" hangingPunct="1"/>
            <a:r>
              <a:rPr lang="en-US" altLang="en-US" sz="4000">
                <a:solidFill>
                  <a:srgbClr val="F42914"/>
                </a:solidFill>
                <a:latin typeface=".VnTifani HeavyH" panose="020B7200000000000000" pitchFamily="34" charset="0"/>
              </a:rPr>
              <a:t>L¸ lµnh ®ïm l¸ r¸ch</a:t>
            </a:r>
          </a:p>
        </p:txBody>
      </p:sp>
      <p:sp>
        <p:nvSpPr>
          <p:cNvPr id="37895" name="Rectangle 29">
            <a:extLst>
              <a:ext uri="{FF2B5EF4-FFF2-40B4-BE49-F238E27FC236}">
                <a16:creationId xmlns:a16="http://schemas.microsoft.com/office/drawing/2014/main" id="{3E739941-C2DE-5B49-6327-91705BFE3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6019800"/>
            <a:ext cx="1143000" cy="685800"/>
          </a:xfrm>
          <a:prstGeom prst="rect">
            <a:avLst/>
          </a:prstGeom>
          <a:noFill/>
          <a:ln w="76200" cmpd="tri">
            <a:solidFill>
              <a:srgbClr val="0099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0066FF"/>
                </a:solidFill>
                <a:latin typeface=".VnArial NarrowH" panose="020B7200000000000000" pitchFamily="34" charset="0"/>
              </a:rPr>
              <a:t>H.5</a:t>
            </a:r>
          </a:p>
        </p:txBody>
      </p:sp>
      <p:pic>
        <p:nvPicPr>
          <p:cNvPr id="2" name="Fluffing a Duck - Gaming Background Music (HD)">
            <a:hlinkClick r:id="" action="ppaction://media"/>
            <a:extLst>
              <a:ext uri="{FF2B5EF4-FFF2-40B4-BE49-F238E27FC236}">
                <a16:creationId xmlns:a16="http://schemas.microsoft.com/office/drawing/2014/main" id="{EA59D9E0-CDDD-689A-3007-92226E3DA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97001" y="3340099"/>
            <a:ext cx="1106313" cy="622301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52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529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DC06-698B-0730-9C43-28FA482D9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VẤN ĐỀ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8D124-8EEB-7346-C68A-F4C2EF47B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-15 000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Trong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2424</TotalTime>
  <Words>1522</Words>
  <Application>Microsoft Office PowerPoint</Application>
  <PresentationFormat>Widescreen</PresentationFormat>
  <Paragraphs>266</Paragraphs>
  <Slides>29</Slides>
  <Notes>6</Notes>
  <HiddenSlides>0</HiddenSlides>
  <MMClips>7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.VnArial NarrowH</vt:lpstr>
      <vt:lpstr>.VnBodoni</vt:lpstr>
      <vt:lpstr>.VnTifani HeavyH</vt:lpstr>
      <vt:lpstr>.VnTime</vt:lpstr>
      <vt:lpstr>Adelle Sans Devanagari</vt:lpstr>
      <vt:lpstr>Anaheim</vt:lpstr>
      <vt:lpstr>Arial</vt:lpstr>
      <vt:lpstr>Calibri</vt:lpstr>
      <vt:lpstr>Calibri Light</vt:lpstr>
      <vt:lpstr>Cambria Math</vt:lpstr>
      <vt:lpstr>Lucida Handwriting</vt:lpstr>
      <vt:lpstr>Tahoma</vt:lpstr>
      <vt:lpstr>Times New Roman</vt:lpstr>
      <vt:lpstr>Office Theme</vt:lpstr>
      <vt:lpstr>Equation</vt:lpstr>
      <vt:lpstr>CHÀO MỪNG  THẦY CÔ VÀ CÁC EM ĐẾN VỚI TIẾT HỌC HÔM NAY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L¸ lµnh ®ïm l¸ r¸ch</vt:lpstr>
      <vt:lpstr>ĐẶT VẤN ĐỀ</vt:lpstr>
      <vt:lpstr>Bài 16 PHÉP NHÂN SỐ NGUYÊN (Tiết 1)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ĐỂ NHÂN HAI SỐ NGUYÊN ÂM  TA LÀM THẾ NÀO?</vt:lpstr>
      <vt:lpstr>PowerPoint Presentation</vt:lpstr>
      <vt:lpstr>PowerPoint Presentation</vt:lpstr>
      <vt:lpstr>03</vt:lpstr>
      <vt:lpstr>PowerPoint Presentation</vt:lpstr>
      <vt:lpstr>Đại Tướng: VÕ NGUYÊN GIÁP -Ông sinh ngày 25/08/1911 -Là 1 nhà chỉ huy quân sự và hoạt động chính trị tài ba - Vị đại tướng chỉ huy chính trong chiến tranh Đông Dương (1946-1954), chiến tranh Việt Nam (1960-1975). - Học trò Xuất sắc của Lãnh Tụ Hồ Chí Minh. - Ngoài ra Ông từng là 1 giáo viên dạy Sử, nhà báo và giữ các chức vụ: Uỷ viên Bộ chính trị, Bí thư quân uỷ TW, Phó thủ tướng kiêm Bộ trưởng Bộ quốc phòng, Tổng tư lệnh quân đội nhân dân Việt Nam  </vt:lpstr>
      <vt:lpstr>04</vt:lpstr>
      <vt:lpstr>1. Thực hiện theo cách của em  từ “start” đến “end” bằng cách trả lời câu hỏi trong ô và đi theo đường dẫn với câu trả lời đúng. 2.Sau khi các nhóm trả lời xong giơ tay. Nhóm nào nhanh và chính xác nhất sẽ chiến thắng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37 + 38 PHÉP NHÂN HAI SỐ NGUYÊN</dc:title>
  <dc:creator>Windows User</dc:creator>
  <cp:lastModifiedBy>Administrator</cp:lastModifiedBy>
  <cp:revision>79</cp:revision>
  <dcterms:created xsi:type="dcterms:W3CDTF">2021-08-16T02:40:31Z</dcterms:created>
  <dcterms:modified xsi:type="dcterms:W3CDTF">2023-12-07T05:13:19Z</dcterms:modified>
</cp:coreProperties>
</file>