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46.xml" ContentType="application/vnd.openxmlformats-officedocument.presentationml.slideLayout+xml"/>
  <Override PartName="/ppt/diagrams/quickStyle2.xml" ContentType="application/vnd.openxmlformats-officedocument.drawingml.diagramStyle+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53.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42.xml" ContentType="application/vnd.openxmlformats-officedocument.presentationml.slideLayout+xml"/>
  <Override PartName="/ppt/slideLayouts/slideLayout60.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Default Extension="png" ContentType="image/png"/>
  <Override PartName="/ppt/slideLayouts/slideLayout49.xml" ContentType="application/vnd.openxmlformats-officedocument.presentationml.slideLayout+xml"/>
  <Override PartName="/ppt/slideLayouts/slideLayout5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Override PartName="/ppt/notesSlides/notesSlide3.xml" ContentType="application/vnd.openxmlformats-officedocument.presentationml.notesSlide+xml"/>
  <Override PartName="/ppt/diagrams/colors2.xml" ContentType="application/vnd.openxmlformats-officedocument.drawingml.diagramColors+xml"/>
  <Override PartName="/ppt/diagrams/drawing3.xml" ContentType="application/vnd.ms-office.drawingml.diagramDrawing+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slideLayouts/slideLayout45.xml" ContentType="application/vnd.openxmlformats-officedocument.presentationml.slideLayout+xml"/>
  <Override PartName="/ppt/slideLayouts/slideLayout47.xml" ContentType="application/vnd.openxmlformats-officedocument.presentationml.slideLayout+xml"/>
  <Override PartName="/ppt/slideLayouts/slideLayout56.xml" ContentType="application/vnd.openxmlformats-officedocument.presentationml.slideLayout+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slideLayouts/slideLayout54.xml" ContentType="application/vnd.openxmlformats-officedocument.presentationml.slideLayout+xml"/>
  <Override PartName="/ppt/slideLayouts/slideLayout6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6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50.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59.xml" ContentType="application/vnd.openxmlformats-officedocument.presentationml.slideLayout+xml"/>
  <Override PartName="/ppt/notesSlides/notesSlide4.xml" ContentType="application/vnd.openxmlformats-officedocument.presentationml.notesSlide+xml"/>
  <Override PartName="/ppt/diagrams/data1.xml" ContentType="application/vnd.openxmlformats-officedocument.drawingml.diagramData+xml"/>
  <Override PartName="/ppt/diagrams/colors3.xml" ContentType="application/vnd.openxmlformats-officedocument.drawingml.diagramColors+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4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Layouts/slideLayout55.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44.xml" ContentType="application/vnd.openxmlformats-officedocument.presentationml.slideLayout+xml"/>
  <Override PartName="/ppt/slideLayouts/slideLayout62.xml" ContentType="application/vnd.openxmlformats-officedocument.presentationml.slideLayout+xml"/>
  <Default Extension="wmf" ContentType="image/x-wmf"/>
  <Default Extension="rels" ContentType="application/vnd.openxmlformats-package.relationships+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51.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40.xml" ContentType="application/vnd.openxmlformats-officedocument.presentationml.slideLayout+xml"/>
  <Override PartName="/ppt/diagrams/layout3.xml" ContentType="application/vnd.openxmlformats-officedocument.drawingml.diagram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 id="2147483702" r:id="rId2"/>
    <p:sldMasterId id="2147483720" r:id="rId3"/>
    <p:sldMasterId id="2147483738" r:id="rId4"/>
  </p:sldMasterIdLst>
  <p:notesMasterIdLst>
    <p:notesMasterId r:id="rId26"/>
  </p:notesMasterIdLst>
  <p:sldIdLst>
    <p:sldId id="383" r:id="rId5"/>
    <p:sldId id="330" r:id="rId6"/>
    <p:sldId id="256" r:id="rId7"/>
    <p:sldId id="329" r:id="rId8"/>
    <p:sldId id="344" r:id="rId9"/>
    <p:sldId id="367" r:id="rId10"/>
    <p:sldId id="368" r:id="rId11"/>
    <p:sldId id="348" r:id="rId12"/>
    <p:sldId id="343" r:id="rId13"/>
    <p:sldId id="350" r:id="rId14"/>
    <p:sldId id="351" r:id="rId15"/>
    <p:sldId id="352" r:id="rId16"/>
    <p:sldId id="380" r:id="rId17"/>
    <p:sldId id="384" r:id="rId18"/>
    <p:sldId id="372" r:id="rId19"/>
    <p:sldId id="364" r:id="rId20"/>
    <p:sldId id="371" r:id="rId21"/>
    <p:sldId id="365" r:id="rId22"/>
    <p:sldId id="361" r:id="rId23"/>
    <p:sldId id="378" r:id="rId24"/>
    <p:sldId id="377" r:id="rId25"/>
  </p:sldIdLst>
  <p:sldSz cx="9144000" cy="5143500" type="screen16x9"/>
  <p:notesSz cx="6858000" cy="9144000"/>
  <p:embeddedFontLst>
    <p:embeddedFont>
      <p:font typeface="Trebuchet MS" pitchFamily="34" charset="0"/>
      <p:regular r:id="rId27"/>
      <p:bold r:id="rId28"/>
      <p:italic r:id="rId29"/>
      <p:boldItalic r:id="rId30"/>
    </p:embeddedFont>
    <p:embeddedFont>
      <p:font typeface="Wingdings 3" pitchFamily="18" charset="2"/>
      <p:regular r:id="rId31"/>
    </p:embeddedFont>
    <p:embeddedFont>
      <p:font typeface="Century Gothic" pitchFamily="34" charset="0"/>
      <p:regular r:id="rId32"/>
      <p:bold r:id="rId33"/>
      <p:italic r:id="rId34"/>
      <p:boldItalic r:id="rId35"/>
    </p:embeddedFont>
    <p:embeddedFont>
      <p:font typeface="Nunito" charset="0"/>
      <p:regular r:id="rId36"/>
      <p:bold r:id="rId37"/>
      <p:italic r:id="rId38"/>
      <p:boldItalic r:id="rId39"/>
    </p:embeddedFont>
    <p:embeddedFont>
      <p:font typeface="Nanum Pen Script" charset="0"/>
      <p:regular r:id="rId40"/>
    </p:embeddedFont>
    <p:embeddedFont>
      <p:font typeface="Fira Sans Extra Condensed Mediu" charset="0"/>
      <p:regular r:id="rId41"/>
      <p:bold r:id="rId42"/>
      <p:italic r:id="rId43"/>
      <p:boldItalic r:id="rId44"/>
    </p:embeddedFont>
    <p:embeddedFont>
      <p:font typeface="Wingdings 2" pitchFamily="18" charset="2"/>
      <p:regular r:id="rId45"/>
    </p:embeddedFont>
  </p:embeddedFontLst>
  <p:defaultTextStyle>
    <a:defPPr>
      <a:defRPr lang="en-US"/>
    </a:defPPr>
    <a:lvl1pPr algn="l" rtl="0" fontAlgn="base">
      <a:spcBef>
        <a:spcPct val="0"/>
      </a:spcBef>
      <a:spcAft>
        <a:spcPct val="0"/>
      </a:spcAft>
      <a:defRPr sz="2000" kern="1200">
        <a:solidFill>
          <a:srgbClr val="000000"/>
        </a:solidFill>
        <a:latin typeface="Arial" charset="0"/>
        <a:ea typeface="+mn-ea"/>
        <a:cs typeface="Arial" charset="0"/>
        <a:sym typeface="Arial" charset="0"/>
      </a:defRPr>
    </a:lvl1pPr>
    <a:lvl2pPr marL="457200" algn="l" rtl="0" fontAlgn="base">
      <a:spcBef>
        <a:spcPct val="0"/>
      </a:spcBef>
      <a:spcAft>
        <a:spcPct val="0"/>
      </a:spcAft>
      <a:defRPr sz="2000" kern="1200">
        <a:solidFill>
          <a:srgbClr val="000000"/>
        </a:solidFill>
        <a:latin typeface="Arial" charset="0"/>
        <a:ea typeface="+mn-ea"/>
        <a:cs typeface="Arial" charset="0"/>
        <a:sym typeface="Arial" charset="0"/>
      </a:defRPr>
    </a:lvl2pPr>
    <a:lvl3pPr marL="914400" algn="l" rtl="0" fontAlgn="base">
      <a:spcBef>
        <a:spcPct val="0"/>
      </a:spcBef>
      <a:spcAft>
        <a:spcPct val="0"/>
      </a:spcAft>
      <a:defRPr sz="2000" kern="1200">
        <a:solidFill>
          <a:srgbClr val="000000"/>
        </a:solidFill>
        <a:latin typeface="Arial" charset="0"/>
        <a:ea typeface="+mn-ea"/>
        <a:cs typeface="Arial" charset="0"/>
        <a:sym typeface="Arial" charset="0"/>
      </a:defRPr>
    </a:lvl3pPr>
    <a:lvl4pPr marL="1371600" algn="l" rtl="0" fontAlgn="base">
      <a:spcBef>
        <a:spcPct val="0"/>
      </a:spcBef>
      <a:spcAft>
        <a:spcPct val="0"/>
      </a:spcAft>
      <a:defRPr sz="2000" kern="1200">
        <a:solidFill>
          <a:srgbClr val="000000"/>
        </a:solidFill>
        <a:latin typeface="Arial" charset="0"/>
        <a:ea typeface="+mn-ea"/>
        <a:cs typeface="Arial" charset="0"/>
        <a:sym typeface="Arial" charset="0"/>
      </a:defRPr>
    </a:lvl4pPr>
    <a:lvl5pPr marL="1828800" algn="l" rtl="0" fontAlgn="base">
      <a:spcBef>
        <a:spcPct val="0"/>
      </a:spcBef>
      <a:spcAft>
        <a:spcPct val="0"/>
      </a:spcAft>
      <a:defRPr sz="2000" kern="1200">
        <a:solidFill>
          <a:srgbClr val="000000"/>
        </a:solidFill>
        <a:latin typeface="Arial" charset="0"/>
        <a:ea typeface="+mn-ea"/>
        <a:cs typeface="Arial" charset="0"/>
        <a:sym typeface="Arial" charset="0"/>
      </a:defRPr>
    </a:lvl5pPr>
    <a:lvl6pPr marL="2286000" algn="l" defTabSz="914400" rtl="0" eaLnBrk="1" latinLnBrk="0" hangingPunct="1">
      <a:defRPr sz="2000" kern="1200">
        <a:solidFill>
          <a:srgbClr val="000000"/>
        </a:solidFill>
        <a:latin typeface="Arial" charset="0"/>
        <a:ea typeface="+mn-ea"/>
        <a:cs typeface="Arial" charset="0"/>
        <a:sym typeface="Arial" charset="0"/>
      </a:defRPr>
    </a:lvl6pPr>
    <a:lvl7pPr marL="2743200" algn="l" defTabSz="914400" rtl="0" eaLnBrk="1" latinLnBrk="0" hangingPunct="1">
      <a:defRPr sz="2000" kern="1200">
        <a:solidFill>
          <a:srgbClr val="000000"/>
        </a:solidFill>
        <a:latin typeface="Arial" charset="0"/>
        <a:ea typeface="+mn-ea"/>
        <a:cs typeface="Arial" charset="0"/>
        <a:sym typeface="Arial" charset="0"/>
      </a:defRPr>
    </a:lvl7pPr>
    <a:lvl8pPr marL="3200400" algn="l" defTabSz="914400" rtl="0" eaLnBrk="1" latinLnBrk="0" hangingPunct="1">
      <a:defRPr sz="2000" kern="1200">
        <a:solidFill>
          <a:srgbClr val="000000"/>
        </a:solidFill>
        <a:latin typeface="Arial" charset="0"/>
        <a:ea typeface="+mn-ea"/>
        <a:cs typeface="Arial" charset="0"/>
        <a:sym typeface="Arial" charset="0"/>
      </a:defRPr>
    </a:lvl8pPr>
    <a:lvl9pPr marL="3657600" algn="l" defTabSz="914400" rtl="0" eaLnBrk="1" latinLnBrk="0" hangingPunct="1">
      <a:defRPr sz="2000" kern="1200">
        <a:solidFill>
          <a:srgbClr val="000000"/>
        </a:solidFill>
        <a:latin typeface="Arial" charset="0"/>
        <a:ea typeface="+mn-ea"/>
        <a:cs typeface="Arial" charset="0"/>
        <a:sym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0000"/>
  </p:clrMru>
</p:presentationPr>
</file>

<file path=ppt/tableStyles.xml><?xml version="1.0" encoding="utf-8"?>
<a:tblStyleLst xmlns:a="http://schemas.openxmlformats.org/drawingml/2006/main" def="{C47D662B-05FD-4E07-B8D0-3D931A4F3503}">
  <a:tblStyle styleId="{C47D662B-05FD-4E07-B8D0-3D931A4F350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93" d="100"/>
          <a:sy n="93" d="100"/>
        </p:scale>
        <p:origin x="-726" y="-102"/>
      </p:cViewPr>
      <p:guideLst>
        <p:guide orient="horz" pos="1620"/>
        <p:guide pos="288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9" Type="http://schemas.openxmlformats.org/officeDocument/2006/relationships/font" Target="fonts/font13.fntdata"/><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3.fntdata"/><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schemas.openxmlformats.org/officeDocument/2006/relationships/font" Target="fonts/font19.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theme" Target="theme/theme1.xml"/><Relationship Id="rId8" Type="http://schemas.openxmlformats.org/officeDocument/2006/relationships/slide" Target="slides/slide4.xml"/></Relationships>
</file>

<file path=ppt/diagrams/_rels/data1.xml.rels><?xml version="1.0" encoding="UTF-8" standalone="yes"?>
<Relationships xmlns="http://schemas.openxmlformats.org/package/2006/relationships"><Relationship Id="rId1" Type="http://schemas.openxmlformats.org/officeDocument/2006/relationships/image" Target="../media/image13.jpeg"/></Relationships>
</file>

<file path=ppt/diagrams/_rels/data2.xml.rels><?xml version="1.0" encoding="UTF-8" standalone="yes"?>
<Relationships xmlns="http://schemas.openxmlformats.org/package/2006/relationships"><Relationship Id="rId1" Type="http://schemas.openxmlformats.org/officeDocument/2006/relationships/image" Target="../media/image14.png"/></Relationships>
</file>

<file path=ppt/diagrams/_rels/data3.xml.rels><?xml version="1.0" encoding="UTF-8" standalone="yes"?>
<Relationships xmlns="http://schemas.openxmlformats.org/package/2006/relationships"><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C266278-6496-48F2-BA12-DC36FDCB4E8A}" type="doc">
      <dgm:prSet loTypeId="urn:microsoft.com/office/officeart/2008/layout/AlternatingPictureCircles" loCatId="picture" qsTypeId="urn:microsoft.com/office/officeart/2005/8/quickstyle/simple1#1" qsCatId="simple" csTypeId="urn:microsoft.com/office/officeart/2005/8/colors/accent1_2#1" csCatId="accent1" phldr="1"/>
      <dgm:spPr/>
    </dgm:pt>
    <dgm:pt modelId="{85AF7D2A-97E6-41D4-80B2-F898D2D72B44}">
      <dgm:prSet phldrT="[Text]"/>
      <dgm:spPr/>
      <dgm:t>
        <a:bodyPr/>
        <a:lstStyle/>
        <a:p>
          <a:r>
            <a:rPr lang="en-US" dirty="0" err="1">
              <a:solidFill>
                <a:schemeClr val="tx2">
                  <a:lumMod val="10000"/>
                </a:schemeClr>
              </a:solidFill>
            </a:rPr>
            <a:t>Trồng</a:t>
          </a:r>
          <a:r>
            <a:rPr lang="en-US" dirty="0">
              <a:solidFill>
                <a:schemeClr val="tx2">
                  <a:lumMod val="10000"/>
                </a:schemeClr>
              </a:solidFill>
            </a:rPr>
            <a:t> </a:t>
          </a:r>
          <a:r>
            <a:rPr lang="en-US" dirty="0" err="1">
              <a:solidFill>
                <a:schemeClr val="tx2">
                  <a:lumMod val="10000"/>
                </a:schemeClr>
              </a:solidFill>
            </a:rPr>
            <a:t>rừng</a:t>
          </a:r>
          <a:endParaRPr lang="en-US" dirty="0">
            <a:solidFill>
              <a:schemeClr val="tx2">
                <a:lumMod val="10000"/>
              </a:schemeClr>
            </a:solidFill>
          </a:endParaRPr>
        </a:p>
      </dgm:t>
    </dgm:pt>
    <dgm:pt modelId="{8D3AA020-295B-48E6-A40E-281F96277573}" type="parTrans" cxnId="{27D5E94E-0084-494E-A5D2-42348AF7B6EE}">
      <dgm:prSet/>
      <dgm:spPr/>
      <dgm:t>
        <a:bodyPr/>
        <a:lstStyle/>
        <a:p>
          <a:endParaRPr lang="en-US"/>
        </a:p>
      </dgm:t>
    </dgm:pt>
    <dgm:pt modelId="{7D63344D-81B1-4D2A-B706-07FA52FE6B94}" type="sibTrans" cxnId="{27D5E94E-0084-494E-A5D2-42348AF7B6EE}">
      <dgm:prSet/>
      <dgm:spPr/>
      <dgm:t>
        <a:bodyPr/>
        <a:lstStyle/>
        <a:p>
          <a:endParaRPr lang="en-US"/>
        </a:p>
      </dgm:t>
    </dgm:pt>
    <dgm:pt modelId="{EE6468BC-14B2-411C-ABD5-B23F98D37C44}" type="pres">
      <dgm:prSet presAssocID="{3C266278-6496-48F2-BA12-DC36FDCB4E8A}" presName="Name0" presStyleCnt="0">
        <dgm:presLayoutVars>
          <dgm:chMax/>
          <dgm:chPref/>
          <dgm:dir/>
        </dgm:presLayoutVars>
      </dgm:prSet>
      <dgm:spPr/>
    </dgm:pt>
    <dgm:pt modelId="{66829A5A-FF4A-44F0-AB90-8BEFF25E455A}" type="pres">
      <dgm:prSet presAssocID="{85AF7D2A-97E6-41D4-80B2-F898D2D72B44}" presName="composite" presStyleCnt="0"/>
      <dgm:spPr/>
    </dgm:pt>
    <dgm:pt modelId="{C183DD2B-B241-481B-9D82-E6830E966CAC}" type="pres">
      <dgm:prSet presAssocID="{85AF7D2A-97E6-41D4-80B2-F898D2D72B44}" presName="Accent" presStyleLbl="alignNode1" presStyleIdx="0" presStyleCnt="1">
        <dgm:presLayoutVars>
          <dgm:chMax val="0"/>
          <dgm:chPref val="0"/>
        </dgm:presLayoutVars>
      </dgm:prSet>
      <dgm:spPr/>
    </dgm:pt>
    <dgm:pt modelId="{30391892-8C11-4B79-B0C3-FED19E620584}" type="pres">
      <dgm:prSet presAssocID="{85AF7D2A-97E6-41D4-80B2-F898D2D72B44}" presName="Image" presStyleLbl="bgImgPlace1" presStyleIdx="0" presStyleCnt="1">
        <dgm:presLayoutVars>
          <dgm:chMax val="0"/>
          <dgm:chPref val="0"/>
          <dgm:bulletEnabled val="1"/>
        </dgm:presLayoutVars>
      </dgm:prSet>
      <dgm:spPr>
        <a:blipFill>
          <a:blip xmlns:r="http://schemas.openxmlformats.org/officeDocument/2006/relationships" r:embed="rId1"/>
          <a:srcRect/>
          <a:stretch>
            <a:fillRect l="-7000" r="-7000"/>
          </a:stretch>
        </a:blipFill>
      </dgm:spPr>
    </dgm:pt>
    <dgm:pt modelId="{B9E39712-7583-4E79-88E3-6EAB207C8F4A}" type="pres">
      <dgm:prSet presAssocID="{85AF7D2A-97E6-41D4-80B2-F898D2D72B44}" presName="Parent" presStyleLbl="fgAccFollowNode1" presStyleIdx="0" presStyleCnt="1">
        <dgm:presLayoutVars>
          <dgm:chMax val="0"/>
          <dgm:chPref val="0"/>
          <dgm:bulletEnabled val="1"/>
        </dgm:presLayoutVars>
      </dgm:prSet>
      <dgm:spPr/>
      <dgm:t>
        <a:bodyPr/>
        <a:lstStyle/>
        <a:p>
          <a:endParaRPr lang="en-US"/>
        </a:p>
      </dgm:t>
    </dgm:pt>
    <dgm:pt modelId="{0A452807-AAD7-42F4-962B-9D34D4402913}" type="pres">
      <dgm:prSet presAssocID="{85AF7D2A-97E6-41D4-80B2-F898D2D72B44}" presName="Space" presStyleCnt="0">
        <dgm:presLayoutVars>
          <dgm:chMax val="0"/>
          <dgm:chPref val="0"/>
        </dgm:presLayoutVars>
      </dgm:prSet>
      <dgm:spPr/>
    </dgm:pt>
  </dgm:ptLst>
  <dgm:cxnLst>
    <dgm:cxn modelId="{C48C9FCA-C8E5-47F1-9419-0C2D5A7A1AA3}" type="presOf" srcId="{3C266278-6496-48F2-BA12-DC36FDCB4E8A}" destId="{EE6468BC-14B2-411C-ABD5-B23F98D37C44}" srcOrd="0" destOrd="0" presId="urn:microsoft.com/office/officeart/2008/layout/AlternatingPictureCircles"/>
    <dgm:cxn modelId="{6B25A614-1605-47BB-9DBC-6E1604214C04}" type="presOf" srcId="{85AF7D2A-97E6-41D4-80B2-F898D2D72B44}" destId="{B9E39712-7583-4E79-88E3-6EAB207C8F4A}" srcOrd="0" destOrd="0" presId="urn:microsoft.com/office/officeart/2008/layout/AlternatingPictureCircles"/>
    <dgm:cxn modelId="{27D5E94E-0084-494E-A5D2-42348AF7B6EE}" srcId="{3C266278-6496-48F2-BA12-DC36FDCB4E8A}" destId="{85AF7D2A-97E6-41D4-80B2-F898D2D72B44}" srcOrd="0" destOrd="0" parTransId="{8D3AA020-295B-48E6-A40E-281F96277573}" sibTransId="{7D63344D-81B1-4D2A-B706-07FA52FE6B94}"/>
    <dgm:cxn modelId="{5CF0EE79-36E2-4934-AEB0-8AB4DDA8756F}" type="presParOf" srcId="{EE6468BC-14B2-411C-ABD5-B23F98D37C44}" destId="{66829A5A-FF4A-44F0-AB90-8BEFF25E455A}" srcOrd="0" destOrd="0" presId="urn:microsoft.com/office/officeart/2008/layout/AlternatingPictureCircles"/>
    <dgm:cxn modelId="{56DC0A53-42DF-405F-B6A2-1EE7ADCE5128}" type="presParOf" srcId="{66829A5A-FF4A-44F0-AB90-8BEFF25E455A}" destId="{C183DD2B-B241-481B-9D82-E6830E966CAC}" srcOrd="0" destOrd="0" presId="urn:microsoft.com/office/officeart/2008/layout/AlternatingPictureCircles"/>
    <dgm:cxn modelId="{6387E229-B0C2-4F9F-B452-5FE64D424441}" type="presParOf" srcId="{66829A5A-FF4A-44F0-AB90-8BEFF25E455A}" destId="{30391892-8C11-4B79-B0C3-FED19E620584}" srcOrd="1" destOrd="0" presId="urn:microsoft.com/office/officeart/2008/layout/AlternatingPictureCircles"/>
    <dgm:cxn modelId="{96A98D81-78C1-4E82-B524-F7A51D105958}" type="presParOf" srcId="{66829A5A-FF4A-44F0-AB90-8BEFF25E455A}" destId="{B9E39712-7583-4E79-88E3-6EAB207C8F4A}" srcOrd="2" destOrd="0" presId="urn:microsoft.com/office/officeart/2008/layout/AlternatingPictureCircles"/>
    <dgm:cxn modelId="{006BBB21-56AB-420D-9AE4-D1FDFCF6C62A}" type="presParOf" srcId="{66829A5A-FF4A-44F0-AB90-8BEFF25E455A}" destId="{0A452807-AAD7-42F4-962B-9D34D4402913}" srcOrd="3" destOrd="0" presId="urn:microsoft.com/office/officeart/2008/layout/AlternatingPictureCircles"/>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03EDCCE-B6B9-493E-9B5A-400A697E4BC0}" type="doc">
      <dgm:prSet loTypeId="urn:microsoft.com/office/officeart/2008/layout/AlternatingPictureCircles" loCatId="picture" qsTypeId="urn:microsoft.com/office/officeart/2005/8/quickstyle/simple1#2" qsCatId="simple" csTypeId="urn:microsoft.com/office/officeart/2005/8/colors/accent1_2#2" csCatId="accent1" phldr="1"/>
      <dgm:spPr/>
    </dgm:pt>
    <dgm:pt modelId="{03D2C254-ABDE-4892-BF18-084EACF5CF25}">
      <dgm:prSet phldrT="[Text]"/>
      <dgm:spPr/>
      <dgm:t>
        <a:bodyPr/>
        <a:lstStyle/>
        <a:p>
          <a:r>
            <a:rPr lang="en-US" dirty="0" err="1">
              <a:solidFill>
                <a:schemeClr val="tx2">
                  <a:lumMod val="10000"/>
                </a:schemeClr>
              </a:solidFill>
            </a:rPr>
            <a:t>Chăm</a:t>
          </a:r>
          <a:r>
            <a:rPr lang="en-US" dirty="0">
              <a:solidFill>
                <a:schemeClr val="tx2">
                  <a:lumMod val="10000"/>
                </a:schemeClr>
              </a:solidFill>
            </a:rPr>
            <a:t> </a:t>
          </a:r>
          <a:r>
            <a:rPr lang="en-US" dirty="0" err="1">
              <a:solidFill>
                <a:schemeClr val="tx2">
                  <a:lumMod val="10000"/>
                </a:schemeClr>
              </a:solidFill>
            </a:rPr>
            <a:t>sóc</a:t>
          </a:r>
          <a:r>
            <a:rPr lang="en-US" dirty="0">
              <a:solidFill>
                <a:schemeClr val="tx2">
                  <a:lumMod val="10000"/>
                </a:schemeClr>
              </a:solidFill>
            </a:rPr>
            <a:t> </a:t>
          </a:r>
          <a:r>
            <a:rPr lang="en-US" dirty="0" err="1">
              <a:solidFill>
                <a:schemeClr val="tx2">
                  <a:lumMod val="10000"/>
                </a:schemeClr>
              </a:solidFill>
            </a:rPr>
            <a:t>rừng</a:t>
          </a:r>
          <a:endParaRPr lang="en-US" dirty="0">
            <a:solidFill>
              <a:schemeClr val="tx2">
                <a:lumMod val="10000"/>
              </a:schemeClr>
            </a:solidFill>
          </a:endParaRPr>
        </a:p>
      </dgm:t>
    </dgm:pt>
    <dgm:pt modelId="{1CA463BA-3738-4FDD-B449-57A1A26BBAEF}" type="parTrans" cxnId="{F157CEA9-FF5C-4002-9E3D-A5BB865B5DDB}">
      <dgm:prSet/>
      <dgm:spPr/>
      <dgm:t>
        <a:bodyPr/>
        <a:lstStyle/>
        <a:p>
          <a:endParaRPr lang="en-US"/>
        </a:p>
      </dgm:t>
    </dgm:pt>
    <dgm:pt modelId="{0B4C109A-B25A-4704-9B8E-5252AF3300A1}" type="sibTrans" cxnId="{F157CEA9-FF5C-4002-9E3D-A5BB865B5DDB}">
      <dgm:prSet/>
      <dgm:spPr/>
      <dgm:t>
        <a:bodyPr/>
        <a:lstStyle/>
        <a:p>
          <a:endParaRPr lang="en-US"/>
        </a:p>
      </dgm:t>
    </dgm:pt>
    <dgm:pt modelId="{D3A7A1B0-10D0-4C26-828F-F137ACA61BC3}" type="pres">
      <dgm:prSet presAssocID="{B03EDCCE-B6B9-493E-9B5A-400A697E4BC0}" presName="Name0" presStyleCnt="0">
        <dgm:presLayoutVars>
          <dgm:chMax/>
          <dgm:chPref/>
          <dgm:dir/>
        </dgm:presLayoutVars>
      </dgm:prSet>
      <dgm:spPr/>
    </dgm:pt>
    <dgm:pt modelId="{FE74A455-98D7-4D8D-9AF6-1DDD756CC185}" type="pres">
      <dgm:prSet presAssocID="{03D2C254-ABDE-4892-BF18-084EACF5CF25}" presName="composite" presStyleCnt="0"/>
      <dgm:spPr/>
    </dgm:pt>
    <dgm:pt modelId="{F0C6AACE-BB7B-4354-BEB5-51448FD848CD}" type="pres">
      <dgm:prSet presAssocID="{03D2C254-ABDE-4892-BF18-084EACF5CF25}" presName="Accent" presStyleLbl="alignNode1" presStyleIdx="0" presStyleCnt="1">
        <dgm:presLayoutVars>
          <dgm:chMax val="0"/>
          <dgm:chPref val="0"/>
        </dgm:presLayoutVars>
      </dgm:prSet>
      <dgm:spPr/>
    </dgm:pt>
    <dgm:pt modelId="{FD3E9AED-BCDF-49D2-B033-8D7A8B49A027}" type="pres">
      <dgm:prSet presAssocID="{03D2C254-ABDE-4892-BF18-084EACF5CF25}" presName="Image" presStyleLbl="bgImgPlace1" presStyleIdx="0" presStyleCnt="1" custLinFactNeighborX="-585" custLinFactNeighborY="2426">
        <dgm:presLayoutVars>
          <dgm:chMax val="0"/>
          <dgm:chPref val="0"/>
          <dgm:bulletEnabled val="1"/>
        </dgm:presLayoutVars>
      </dgm:prSet>
      <dgm:spPr>
        <a:blipFill>
          <a:blip xmlns:r="http://schemas.openxmlformats.org/officeDocument/2006/relationships" r:embed="rId1"/>
          <a:srcRect/>
          <a:stretch>
            <a:fillRect l="-25000" r="-25000"/>
          </a:stretch>
        </a:blipFill>
      </dgm:spPr>
    </dgm:pt>
    <dgm:pt modelId="{B8387DAC-EF8E-4B57-B467-6C99B8F205E8}" type="pres">
      <dgm:prSet presAssocID="{03D2C254-ABDE-4892-BF18-084EACF5CF25}" presName="Parent" presStyleLbl="fgAccFollowNode1" presStyleIdx="0" presStyleCnt="1">
        <dgm:presLayoutVars>
          <dgm:chMax val="0"/>
          <dgm:chPref val="0"/>
          <dgm:bulletEnabled val="1"/>
        </dgm:presLayoutVars>
      </dgm:prSet>
      <dgm:spPr/>
      <dgm:t>
        <a:bodyPr/>
        <a:lstStyle/>
        <a:p>
          <a:endParaRPr lang="en-US"/>
        </a:p>
      </dgm:t>
    </dgm:pt>
    <dgm:pt modelId="{1E26B53A-71FC-408D-AA92-E5808CD86F7C}" type="pres">
      <dgm:prSet presAssocID="{03D2C254-ABDE-4892-BF18-084EACF5CF25}" presName="Space" presStyleCnt="0">
        <dgm:presLayoutVars>
          <dgm:chMax val="0"/>
          <dgm:chPref val="0"/>
        </dgm:presLayoutVars>
      </dgm:prSet>
      <dgm:spPr/>
    </dgm:pt>
  </dgm:ptLst>
  <dgm:cxnLst>
    <dgm:cxn modelId="{F157CEA9-FF5C-4002-9E3D-A5BB865B5DDB}" srcId="{B03EDCCE-B6B9-493E-9B5A-400A697E4BC0}" destId="{03D2C254-ABDE-4892-BF18-084EACF5CF25}" srcOrd="0" destOrd="0" parTransId="{1CA463BA-3738-4FDD-B449-57A1A26BBAEF}" sibTransId="{0B4C109A-B25A-4704-9B8E-5252AF3300A1}"/>
    <dgm:cxn modelId="{BF22D456-CDE1-4A8B-AA88-809AC0AAFE46}" type="presOf" srcId="{B03EDCCE-B6B9-493E-9B5A-400A697E4BC0}" destId="{D3A7A1B0-10D0-4C26-828F-F137ACA61BC3}" srcOrd="0" destOrd="0" presId="urn:microsoft.com/office/officeart/2008/layout/AlternatingPictureCircles"/>
    <dgm:cxn modelId="{1E626219-56E7-420F-A2EA-ABFAF7C8EBFD}" type="presOf" srcId="{03D2C254-ABDE-4892-BF18-084EACF5CF25}" destId="{B8387DAC-EF8E-4B57-B467-6C99B8F205E8}" srcOrd="0" destOrd="0" presId="urn:microsoft.com/office/officeart/2008/layout/AlternatingPictureCircles"/>
    <dgm:cxn modelId="{63B4192D-A634-4679-9B10-1B635B26AA52}" type="presParOf" srcId="{D3A7A1B0-10D0-4C26-828F-F137ACA61BC3}" destId="{FE74A455-98D7-4D8D-9AF6-1DDD756CC185}" srcOrd="0" destOrd="0" presId="urn:microsoft.com/office/officeart/2008/layout/AlternatingPictureCircles"/>
    <dgm:cxn modelId="{9B859DD4-CCC8-433D-B682-4590B455AE97}" type="presParOf" srcId="{FE74A455-98D7-4D8D-9AF6-1DDD756CC185}" destId="{F0C6AACE-BB7B-4354-BEB5-51448FD848CD}" srcOrd="0" destOrd="0" presId="urn:microsoft.com/office/officeart/2008/layout/AlternatingPictureCircles"/>
    <dgm:cxn modelId="{DCCD05E5-69F5-409B-9F52-C7C54772FECE}" type="presParOf" srcId="{FE74A455-98D7-4D8D-9AF6-1DDD756CC185}" destId="{FD3E9AED-BCDF-49D2-B033-8D7A8B49A027}" srcOrd="1" destOrd="0" presId="urn:microsoft.com/office/officeart/2008/layout/AlternatingPictureCircles"/>
    <dgm:cxn modelId="{B4D52D6F-BBAF-4C5A-8DF0-237DFF7159B4}" type="presParOf" srcId="{FE74A455-98D7-4D8D-9AF6-1DDD756CC185}" destId="{B8387DAC-EF8E-4B57-B467-6C99B8F205E8}" srcOrd="2" destOrd="0" presId="urn:microsoft.com/office/officeart/2008/layout/AlternatingPictureCircles"/>
    <dgm:cxn modelId="{90EED823-06E9-4CFA-9995-4A2F2B1D851F}" type="presParOf" srcId="{FE74A455-98D7-4D8D-9AF6-1DDD756CC185}" destId="{1E26B53A-71FC-408D-AA92-E5808CD86F7C}" srcOrd="3" destOrd="0" presId="urn:microsoft.com/office/officeart/2008/layout/AlternatingPictureCircles"/>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BAC6B5-B7BA-40C8-9E21-96F5DE60636D}" type="doc">
      <dgm:prSet loTypeId="urn:microsoft.com/office/officeart/2008/layout/AlternatingPictureCircles" loCatId="picture" qsTypeId="urn:microsoft.com/office/officeart/2005/8/quickstyle/simple1#3" qsCatId="simple" csTypeId="urn:microsoft.com/office/officeart/2005/8/colors/accent1_2#3" csCatId="accent1" phldr="1"/>
      <dgm:spPr/>
    </dgm:pt>
    <dgm:pt modelId="{4817C44F-180A-4260-8474-469FC32C0FC9}">
      <dgm:prSet phldrT="[Text]"/>
      <dgm:spPr/>
      <dgm:t>
        <a:bodyPr/>
        <a:lstStyle/>
        <a:p>
          <a:r>
            <a:rPr lang="en-US" dirty="0" err="1">
              <a:solidFill>
                <a:schemeClr val="tx2">
                  <a:lumMod val="10000"/>
                </a:schemeClr>
              </a:solidFill>
            </a:rPr>
            <a:t>Bảo</a:t>
          </a:r>
          <a:r>
            <a:rPr lang="en-US" dirty="0">
              <a:solidFill>
                <a:schemeClr val="tx2">
                  <a:lumMod val="10000"/>
                </a:schemeClr>
              </a:solidFill>
            </a:rPr>
            <a:t> </a:t>
          </a:r>
          <a:r>
            <a:rPr lang="en-US" dirty="0" err="1">
              <a:solidFill>
                <a:schemeClr val="tx2">
                  <a:lumMod val="10000"/>
                </a:schemeClr>
              </a:solidFill>
            </a:rPr>
            <a:t>vệ</a:t>
          </a:r>
          <a:r>
            <a:rPr lang="en-US" dirty="0">
              <a:solidFill>
                <a:schemeClr val="tx2">
                  <a:lumMod val="10000"/>
                </a:schemeClr>
              </a:solidFill>
            </a:rPr>
            <a:t> </a:t>
          </a:r>
          <a:r>
            <a:rPr lang="en-US" dirty="0" err="1">
              <a:solidFill>
                <a:schemeClr val="tx2">
                  <a:lumMod val="10000"/>
                </a:schemeClr>
              </a:solidFill>
            </a:rPr>
            <a:t>rừng,và</a:t>
          </a:r>
          <a:r>
            <a:rPr lang="en-US" dirty="0">
              <a:solidFill>
                <a:schemeClr val="tx2">
                  <a:lumMod val="10000"/>
                </a:schemeClr>
              </a:solidFill>
            </a:rPr>
            <a:t> </a:t>
          </a:r>
          <a:r>
            <a:rPr lang="en-US" dirty="0" err="1">
              <a:solidFill>
                <a:schemeClr val="tx2">
                  <a:lumMod val="10000"/>
                </a:schemeClr>
              </a:solidFill>
            </a:rPr>
            <a:t>môi</a:t>
          </a:r>
          <a:r>
            <a:rPr lang="en-US" dirty="0">
              <a:solidFill>
                <a:schemeClr val="tx2">
                  <a:lumMod val="10000"/>
                </a:schemeClr>
              </a:solidFill>
            </a:rPr>
            <a:t> </a:t>
          </a:r>
          <a:r>
            <a:rPr lang="en-US" dirty="0" err="1">
              <a:solidFill>
                <a:schemeClr val="tx2">
                  <a:lumMod val="10000"/>
                </a:schemeClr>
              </a:solidFill>
            </a:rPr>
            <a:t>trường</a:t>
          </a:r>
          <a:endParaRPr lang="en-US" dirty="0">
            <a:solidFill>
              <a:schemeClr val="tx2">
                <a:lumMod val="10000"/>
              </a:schemeClr>
            </a:solidFill>
          </a:endParaRPr>
        </a:p>
      </dgm:t>
    </dgm:pt>
    <dgm:pt modelId="{C212FCFB-7DE6-4420-BB14-8194ABDA7687}" type="parTrans" cxnId="{24BE860E-382B-46F5-96E2-E2635B22B036}">
      <dgm:prSet/>
      <dgm:spPr/>
      <dgm:t>
        <a:bodyPr/>
        <a:lstStyle/>
        <a:p>
          <a:endParaRPr lang="en-US"/>
        </a:p>
      </dgm:t>
    </dgm:pt>
    <dgm:pt modelId="{11CBFE25-2BA0-430D-ABE9-1807E98CECCC}" type="sibTrans" cxnId="{24BE860E-382B-46F5-96E2-E2635B22B036}">
      <dgm:prSet/>
      <dgm:spPr/>
      <dgm:t>
        <a:bodyPr/>
        <a:lstStyle/>
        <a:p>
          <a:endParaRPr lang="en-US"/>
        </a:p>
      </dgm:t>
    </dgm:pt>
    <dgm:pt modelId="{0BCF9CF8-CC88-49DC-B05E-CF4ED6BD8BD0}" type="pres">
      <dgm:prSet presAssocID="{99BAC6B5-B7BA-40C8-9E21-96F5DE60636D}" presName="Name0" presStyleCnt="0">
        <dgm:presLayoutVars>
          <dgm:chMax/>
          <dgm:chPref/>
          <dgm:dir/>
        </dgm:presLayoutVars>
      </dgm:prSet>
      <dgm:spPr/>
    </dgm:pt>
    <dgm:pt modelId="{43C914AC-CBA0-45D4-997C-CBC4D2410053}" type="pres">
      <dgm:prSet presAssocID="{4817C44F-180A-4260-8474-469FC32C0FC9}" presName="composite" presStyleCnt="0"/>
      <dgm:spPr/>
    </dgm:pt>
    <dgm:pt modelId="{F1513011-7057-4CFD-B904-8C741815B36C}" type="pres">
      <dgm:prSet presAssocID="{4817C44F-180A-4260-8474-469FC32C0FC9}" presName="Accent" presStyleLbl="alignNode1" presStyleIdx="0" presStyleCnt="1">
        <dgm:presLayoutVars>
          <dgm:chMax val="0"/>
          <dgm:chPref val="0"/>
        </dgm:presLayoutVars>
      </dgm:prSet>
      <dgm:spPr/>
    </dgm:pt>
    <dgm:pt modelId="{9C34EB23-E4E8-4CCE-8C7D-438938FD4E9B}" type="pres">
      <dgm:prSet presAssocID="{4817C44F-180A-4260-8474-469FC32C0FC9}" presName="Image" presStyleLbl="bgImgPlace1" presStyleIdx="0" presStyleCnt="1">
        <dgm:presLayoutVars>
          <dgm:chMax val="0"/>
          <dgm:chPref val="0"/>
          <dgm:bulletEnabled val="1"/>
        </dgm:presLayoutVars>
      </dgm:prSet>
      <dgm:spPr>
        <a:blipFill>
          <a:blip xmlns:r="http://schemas.openxmlformats.org/officeDocument/2006/relationships" r:embed="rId1"/>
          <a:srcRect/>
          <a:stretch>
            <a:fillRect l="-7000" r="-7000"/>
          </a:stretch>
        </a:blipFill>
      </dgm:spPr>
    </dgm:pt>
    <dgm:pt modelId="{B34A960A-D8ED-40CE-B34D-D1211DBA4945}" type="pres">
      <dgm:prSet presAssocID="{4817C44F-180A-4260-8474-469FC32C0FC9}" presName="Parent" presStyleLbl="fgAccFollowNode1" presStyleIdx="0" presStyleCnt="1">
        <dgm:presLayoutVars>
          <dgm:chMax val="0"/>
          <dgm:chPref val="0"/>
          <dgm:bulletEnabled val="1"/>
        </dgm:presLayoutVars>
      </dgm:prSet>
      <dgm:spPr/>
      <dgm:t>
        <a:bodyPr/>
        <a:lstStyle/>
        <a:p>
          <a:endParaRPr lang="en-US"/>
        </a:p>
      </dgm:t>
    </dgm:pt>
    <dgm:pt modelId="{E9F11DC1-E1FD-4052-9C78-D7A8030019CD}" type="pres">
      <dgm:prSet presAssocID="{4817C44F-180A-4260-8474-469FC32C0FC9}" presName="Space" presStyleCnt="0">
        <dgm:presLayoutVars>
          <dgm:chMax val="0"/>
          <dgm:chPref val="0"/>
        </dgm:presLayoutVars>
      </dgm:prSet>
      <dgm:spPr/>
    </dgm:pt>
  </dgm:ptLst>
  <dgm:cxnLst>
    <dgm:cxn modelId="{D5DA8471-7DA7-44C0-80B3-87C8600140F5}" type="presOf" srcId="{4817C44F-180A-4260-8474-469FC32C0FC9}" destId="{B34A960A-D8ED-40CE-B34D-D1211DBA4945}" srcOrd="0" destOrd="0" presId="urn:microsoft.com/office/officeart/2008/layout/AlternatingPictureCircles"/>
    <dgm:cxn modelId="{06E2597F-45C0-42CE-BD2B-6725B4BE20A4}" type="presOf" srcId="{99BAC6B5-B7BA-40C8-9E21-96F5DE60636D}" destId="{0BCF9CF8-CC88-49DC-B05E-CF4ED6BD8BD0}" srcOrd="0" destOrd="0" presId="urn:microsoft.com/office/officeart/2008/layout/AlternatingPictureCircles"/>
    <dgm:cxn modelId="{24BE860E-382B-46F5-96E2-E2635B22B036}" srcId="{99BAC6B5-B7BA-40C8-9E21-96F5DE60636D}" destId="{4817C44F-180A-4260-8474-469FC32C0FC9}" srcOrd="0" destOrd="0" parTransId="{C212FCFB-7DE6-4420-BB14-8194ABDA7687}" sibTransId="{11CBFE25-2BA0-430D-ABE9-1807E98CECCC}"/>
    <dgm:cxn modelId="{2307079C-6B58-4567-9547-9E719EFAC981}" type="presParOf" srcId="{0BCF9CF8-CC88-49DC-B05E-CF4ED6BD8BD0}" destId="{43C914AC-CBA0-45D4-997C-CBC4D2410053}" srcOrd="0" destOrd="0" presId="urn:microsoft.com/office/officeart/2008/layout/AlternatingPictureCircles"/>
    <dgm:cxn modelId="{0AEFF7E4-2616-4D3C-873D-64ADB1427F2A}" type="presParOf" srcId="{43C914AC-CBA0-45D4-997C-CBC4D2410053}" destId="{F1513011-7057-4CFD-B904-8C741815B36C}" srcOrd="0" destOrd="0" presId="urn:microsoft.com/office/officeart/2008/layout/AlternatingPictureCircles"/>
    <dgm:cxn modelId="{67A0C179-6908-4B74-B8EA-1492464769B3}" type="presParOf" srcId="{43C914AC-CBA0-45D4-997C-CBC4D2410053}" destId="{9C34EB23-E4E8-4CCE-8C7D-438938FD4E9B}" srcOrd="1" destOrd="0" presId="urn:microsoft.com/office/officeart/2008/layout/AlternatingPictureCircles"/>
    <dgm:cxn modelId="{A2C7AC4D-E080-4589-A8AB-9E0A5C39858E}" type="presParOf" srcId="{43C914AC-CBA0-45D4-997C-CBC4D2410053}" destId="{B34A960A-D8ED-40CE-B34D-D1211DBA4945}" srcOrd="2" destOrd="0" presId="urn:microsoft.com/office/officeart/2008/layout/AlternatingPictureCircles"/>
    <dgm:cxn modelId="{973818A1-402F-4E3D-94A7-6059597339E4}" type="presParOf" srcId="{43C914AC-CBA0-45D4-997C-CBC4D2410053}" destId="{E9F11DC1-E1FD-4052-9C78-D7A8030019CD}" srcOrd="3" destOrd="0" presId="urn:microsoft.com/office/officeart/2008/layout/AlternatingPictureCircles"/>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AlternatingPictureCircles">
  <dgm:title val=""/>
  <dgm:desc val=""/>
  <dgm:catLst>
    <dgm:cat type="picture" pri="17000"/>
    <dgm:cat type="pictureconvert" pri="1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3" destOrd="0"/>
      </dgm:cxnLst>
      <dgm:bg/>
      <dgm:whole/>
    </dgm:dataModel>
  </dgm:clrData>
  <dgm:layoutNode name="Name0">
    <dgm:varLst>
      <dgm:chMax/>
      <dgm:chPref/>
      <dgm:dir/>
    </dgm:varLst>
    <dgm:alg type="lin">
      <dgm:param type="linDir" val="fromT"/>
      <dgm:param type="fallback" val="2D"/>
      <dgm:param type="horzAlign" val="ctr"/>
      <dgm:param type="nodeVertAlign" val="t"/>
    </dgm:alg>
    <dgm:shape xmlns:r="http://schemas.openxmlformats.org/officeDocument/2006/relationships" r:blip="">
      <dgm:adjLst/>
    </dgm:shape>
    <dgm:choose name="Name1">
      <dgm:if name="Name2" axis="ch" ptType="node" func="cnt" op="gte" val="2">
        <dgm:constrLst>
          <dgm:constr type="primFontSz" for="des" ptType="node" op="equ" val="65"/>
          <dgm:constr type="w" for="ch" forName="composite" refType="h" refFor="ch" refForName="composite" fact="2.9499"/>
          <dgm:constr type="h" for="ch" forName="composite" refType="h"/>
          <dgm:constr type="h" for="ch" forName="ConnectorComposite" refType="w" refFor="ch" refForName="composite" op="equ" fact="0.1685"/>
          <dgm:constr type="w" for="ch" forName="ConnectorComposite" refType="h" refFor="ch" refForName="ConnectorComposite" op="equ"/>
        </dgm:constrLst>
      </dgm:if>
      <dgm:else name="Name3">
        <dgm:constrLst>
          <dgm:constr type="primFontSz" for="des" ptType="node" op="equ" val="65"/>
          <dgm:constr type="w" for="ch" forName="composite" refType="h" refFor="ch" refForName="composite" fact="1.9752"/>
          <dgm:constr type="h" for="ch" forName="composite" refType="h"/>
          <dgm:constr type="h" for="ch" forName="ConnectorComposite" refType="w" refFor="ch" refForName="composite" op="equ" fact="0.1685"/>
          <dgm:constr type="w" for="ch" forName="ConnectorComposite" refType="h" refFor="ch" refForName="ConnectorComposite" op="equ"/>
        </dgm:constrLst>
      </dgm:else>
    </dgm:choose>
    <dgm:forEach name="nodesForEach" axis="ch" ptType="node">
      <dgm:layoutNode name="composite">
        <dgm:alg type="composite"/>
        <dgm:shape xmlns:r="http://schemas.openxmlformats.org/officeDocument/2006/relationships" r:blip="">
          <dgm:adjLst/>
        </dgm:shape>
        <dgm:choose name="Name4">
          <dgm:if name="Name5" axis="precedSib" ptType="sibTrans" func="cnt" op="lte" val="0">
            <dgm:choose name="Name6">
              <dgm:if name="Name7" axis="followSib" ptType="sibTrans" func="cnt" op="lte" val="0">
                <dgm:choose name="Name8">
                  <dgm:if name="Name9" func="var" arg="dir" op="equ" val="norm">
                    <dgm:constrLst>
                      <dgm:constr type="l" for="ch" forName="Accent" refType="w" fact="0.4937"/>
                      <dgm:constr type="t" for="ch" forName="Accent" refType="h" fact="0"/>
                      <dgm:constr type="h" for="ch" forName="Accent" refType="w" refFor="ch" refForName="Accent"/>
                      <dgm:constr type="w" for="ch" forName="Accent" refType="w" fact="0.5063"/>
                      <dgm:constr type="l" for="ch" forName="Parent" refType="w" fact="0.5494"/>
                      <dgm:constr type="t" for="ch" forName="Parent" refType="h" fact="0.11"/>
                      <dgm:constr type="h" for="ch" forName="Parent" refType="w" refFor="ch" refForName="Parent"/>
                      <dgm:constr type="w" for="ch" forName="Parent" refType="w" fact="0.3949"/>
                      <dgm:constr type="l" for="ch" forName="Image" refType="w" fact="0"/>
                      <dgm:constr type="t" for="ch" forName="Image" refType="h" fact="0.035"/>
                      <dgm:constr type="h" for="ch" forName="Image" refType="h" fact="0.93"/>
                      <dgm:constr type="w" for="ch" forName="Image" refType="w" fact="0.6227"/>
                    </dgm:constrLst>
                  </dgm:if>
                  <dgm:else name="Name10">
                    <dgm:constrLst>
                      <dgm:constr type="l" for="ch" forName="Accent" refType="w" fact="0"/>
                      <dgm:constr type="t" for="ch" forName="Accent" refType="h" fact="0"/>
                      <dgm:constr type="h" for="ch" forName="Accent" refType="w" refFor="ch" refForName="Accent"/>
                      <dgm:constr type="w" for="ch" forName="Accent" refType="w" fact="0.5063"/>
                      <dgm:constr type="l" for="ch" forName="Parent" refType="w" fact="0.0557"/>
                      <dgm:constr type="t" for="ch" forName="Parent" refType="h" fact="0.11"/>
                      <dgm:constr type="h" for="ch" forName="Parent" refType="w" refFor="ch" refForName="Parent"/>
                      <dgm:constr type="w" for="ch" forName="Parent" refType="w" fact="0.3949"/>
                      <dgm:constr type="l" for="ch" forName="Image" refType="w" fact="0.3773"/>
                      <dgm:constr type="t" for="ch" forName="Image" refType="h" fact="0.035"/>
                      <dgm:constr type="h" for="ch" forName="Image" refType="h" fact="0.93"/>
                      <dgm:constr type="w" for="ch" forName="Image" refType="w" fact="0.6227"/>
                    </dgm:constrLst>
                  </dgm:else>
                </dgm:choose>
              </dgm:if>
              <dgm:else name="Name11">
                <dgm:choose name="Name12">
                  <dgm:if name="Name13" func="var" arg="dir" op="equ" val="norm">
                    <dgm:choose name="Name14">
                      <dgm:if name="Name1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1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17">
                    <dgm:choose name="Name18">
                      <dgm:if name="Name1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2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if>
          <dgm:else name="Name21">
            <dgm:choose name="Name22">
              <dgm:if name="Name23" func="var" arg="dir" op="equ" val="norm">
                <dgm:choose name="Name24">
                  <dgm:if name="Name2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2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27">
                <dgm:choose name="Name28">
                  <dgm:if name="Name2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3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layoutNode name="Accent" styleLbl="alignNode1">
          <dgm:varLst>
            <dgm:chMax val="0"/>
            <dgm:chPref val="0"/>
          </dgm:varLst>
          <dgm:alg type="sp"/>
          <dgm:shape xmlns:r="http://schemas.openxmlformats.org/officeDocument/2006/relationships" type="donut" r:blip="">
            <dgm:adjLst>
              <dgm:adj idx="1" val="0.1101"/>
            </dgm:adjLst>
          </dgm:shape>
          <dgm:presOf/>
        </dgm:layoutNode>
        <dgm:layoutNode name="Image" styleLbl="bgImgPlace1">
          <dgm:varLst>
            <dgm:chMax val="0"/>
            <dgm:chPref val="0"/>
            <dgm:bulletEnabled val="1"/>
          </dgm:varLst>
          <dgm:alg type="sp"/>
          <dgm:shape xmlns:r="http://schemas.openxmlformats.org/officeDocument/2006/relationships" type="rect" r:blip="" blipPhldr="1">
            <dgm:adjLst/>
          </dgm:shape>
          <dgm:presOf/>
        </dgm:layoutNode>
        <dgm:layoutNode name="Parent" styleLbl="fgAccFollowNode1">
          <dgm:varLst>
            <dgm:chMax val="0"/>
            <dgm:chPref val="0"/>
            <dgm:bulletEnabled val="1"/>
          </dgm:varLst>
          <dgm:alg type="tx">
            <dgm:param type="txAnchorVertCh" val="mid"/>
          </dgm:alg>
          <dgm:shape xmlns:r="http://schemas.openxmlformats.org/officeDocument/2006/relationships" type="ellipse"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Space">
          <dgm:varLst>
            <dgm:chMax val="0"/>
            <dgm:chPref val="0"/>
          </dgm:varLst>
          <dgm:alg type="sp"/>
          <dgm:shape xmlns:r="http://schemas.openxmlformats.org/officeDocument/2006/relationships" r:blip="">
            <dgm:adjLst/>
          </dgm:shape>
          <dgm:presOf/>
        </dgm:layoutNode>
      </dgm:layoutNode>
      <dgm:forEach name="Name31" axis="followSib" ptType="sibTrans" cnt="1">
        <dgm:layoutNode name="ConnectorComposite">
          <dgm:alg type="composite">
            <dgm:param type="ar" val=".4"/>
          </dgm:alg>
          <dgm:shape xmlns:r="http://schemas.openxmlformats.org/officeDocument/2006/relationships" r:blip="">
            <dgm:adjLst/>
          </dgm:shape>
          <dgm:constrLst>
            <dgm:constr type="l" for="ch" forName="TopSpacing" refType="w" fact="0"/>
            <dgm:constr type="t" for="ch" forName="TopSpacing" refType="h" fact="0"/>
            <dgm:constr type="h" for="ch" forName="TopSpacing" refType="h" fact="0.3"/>
            <dgm:constr type="w" for="ch" forName="TopSpacing" refType="w"/>
            <dgm:constr type="l" for="ch" forName="Connector" refType="w" fact="0"/>
            <dgm:constr type="t" for="ch" forName="Connector" refType="h" fact="0.3"/>
            <dgm:constr type="h" for="ch" forName="Connector" refType="h" fact="0.4"/>
            <dgm:constr type="w" for="ch" forName="Connector" refType="h" refFor="ch" refForName="Connector"/>
            <dgm:constr type="l" for="ch" forName="BottomSpacing" refType="w" fact="0"/>
            <dgm:constr type="t" for="ch" forName="BottomSpacing" refType="h" fact="0.7"/>
            <dgm:constr type="h" for="ch" forName="BottomSpacing" refType="h" fact="0.3"/>
            <dgm:constr type="w" for="ch" forName="BottomSpacing" refType="w"/>
          </dgm:constrLst>
          <dgm:layoutNode name="TopSpacing">
            <dgm:alg type="sp"/>
            <dgm:shape xmlns:r="http://schemas.openxmlformats.org/officeDocument/2006/relationships" r:blip="">
              <dgm:adjLst/>
            </dgm:shape>
          </dgm:layoutNode>
          <dgm:layoutNode name="Connector" styleLbl="alignNode1">
            <dgm:alg type="sp"/>
            <dgm:shape xmlns:r="http://schemas.openxmlformats.org/officeDocument/2006/relationships" type="flowChartConnector" r:blip="">
              <dgm:adjLst/>
            </dgm:shape>
            <dgm:presOf/>
          </dgm:layoutNode>
          <dgm:layoutNode name="BottomSpacing">
            <dgm:alg type="sp"/>
            <dgm:shape xmlns:r="http://schemas.openxmlformats.org/officeDocument/2006/relationships" r:blip="">
              <dgm:adjLst/>
            </dgm:shape>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PictureCircles">
  <dgm:title val=""/>
  <dgm:desc val=""/>
  <dgm:catLst>
    <dgm:cat type="picture" pri="17000"/>
    <dgm:cat type="pictureconvert" pri="1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3" destOrd="0"/>
      </dgm:cxnLst>
      <dgm:bg/>
      <dgm:whole/>
    </dgm:dataModel>
  </dgm:clrData>
  <dgm:layoutNode name="Name0">
    <dgm:varLst>
      <dgm:chMax/>
      <dgm:chPref/>
      <dgm:dir/>
    </dgm:varLst>
    <dgm:alg type="lin">
      <dgm:param type="linDir" val="fromT"/>
      <dgm:param type="fallback" val="2D"/>
      <dgm:param type="horzAlign" val="ctr"/>
      <dgm:param type="nodeVertAlign" val="t"/>
    </dgm:alg>
    <dgm:shape xmlns:r="http://schemas.openxmlformats.org/officeDocument/2006/relationships" r:blip="">
      <dgm:adjLst/>
    </dgm:shape>
    <dgm:choose name="Name1">
      <dgm:if name="Name2" axis="ch" ptType="node" func="cnt" op="gte" val="2">
        <dgm:constrLst>
          <dgm:constr type="primFontSz" for="des" ptType="node" op="equ" val="65"/>
          <dgm:constr type="w" for="ch" forName="composite" refType="h" refFor="ch" refForName="composite" fact="2.9499"/>
          <dgm:constr type="h" for="ch" forName="composite" refType="h"/>
          <dgm:constr type="h" for="ch" forName="ConnectorComposite" refType="w" refFor="ch" refForName="composite" op="equ" fact="0.1685"/>
          <dgm:constr type="w" for="ch" forName="ConnectorComposite" refType="h" refFor="ch" refForName="ConnectorComposite" op="equ"/>
        </dgm:constrLst>
      </dgm:if>
      <dgm:else name="Name3">
        <dgm:constrLst>
          <dgm:constr type="primFontSz" for="des" ptType="node" op="equ" val="65"/>
          <dgm:constr type="w" for="ch" forName="composite" refType="h" refFor="ch" refForName="composite" fact="1.9752"/>
          <dgm:constr type="h" for="ch" forName="composite" refType="h"/>
          <dgm:constr type="h" for="ch" forName="ConnectorComposite" refType="w" refFor="ch" refForName="composite" op="equ" fact="0.1685"/>
          <dgm:constr type="w" for="ch" forName="ConnectorComposite" refType="h" refFor="ch" refForName="ConnectorComposite" op="equ"/>
        </dgm:constrLst>
      </dgm:else>
    </dgm:choose>
    <dgm:forEach name="nodesForEach" axis="ch" ptType="node">
      <dgm:layoutNode name="composite">
        <dgm:alg type="composite"/>
        <dgm:shape xmlns:r="http://schemas.openxmlformats.org/officeDocument/2006/relationships" r:blip="">
          <dgm:adjLst/>
        </dgm:shape>
        <dgm:choose name="Name4">
          <dgm:if name="Name5" axis="precedSib" ptType="sibTrans" func="cnt" op="lte" val="0">
            <dgm:choose name="Name6">
              <dgm:if name="Name7" axis="followSib" ptType="sibTrans" func="cnt" op="lte" val="0">
                <dgm:choose name="Name8">
                  <dgm:if name="Name9" func="var" arg="dir" op="equ" val="norm">
                    <dgm:constrLst>
                      <dgm:constr type="l" for="ch" forName="Accent" refType="w" fact="0.4937"/>
                      <dgm:constr type="t" for="ch" forName="Accent" refType="h" fact="0"/>
                      <dgm:constr type="h" for="ch" forName="Accent" refType="w" refFor="ch" refForName="Accent"/>
                      <dgm:constr type="w" for="ch" forName="Accent" refType="w" fact="0.5063"/>
                      <dgm:constr type="l" for="ch" forName="Parent" refType="w" fact="0.5494"/>
                      <dgm:constr type="t" for="ch" forName="Parent" refType="h" fact="0.11"/>
                      <dgm:constr type="h" for="ch" forName="Parent" refType="w" refFor="ch" refForName="Parent"/>
                      <dgm:constr type="w" for="ch" forName="Parent" refType="w" fact="0.3949"/>
                      <dgm:constr type="l" for="ch" forName="Image" refType="w" fact="0"/>
                      <dgm:constr type="t" for="ch" forName="Image" refType="h" fact="0.035"/>
                      <dgm:constr type="h" for="ch" forName="Image" refType="h" fact="0.93"/>
                      <dgm:constr type="w" for="ch" forName="Image" refType="w" fact="0.6227"/>
                    </dgm:constrLst>
                  </dgm:if>
                  <dgm:else name="Name10">
                    <dgm:constrLst>
                      <dgm:constr type="l" for="ch" forName="Accent" refType="w" fact="0"/>
                      <dgm:constr type="t" for="ch" forName="Accent" refType="h" fact="0"/>
                      <dgm:constr type="h" for="ch" forName="Accent" refType="w" refFor="ch" refForName="Accent"/>
                      <dgm:constr type="w" for="ch" forName="Accent" refType="w" fact="0.5063"/>
                      <dgm:constr type="l" for="ch" forName="Parent" refType="w" fact="0.0557"/>
                      <dgm:constr type="t" for="ch" forName="Parent" refType="h" fact="0.11"/>
                      <dgm:constr type="h" for="ch" forName="Parent" refType="w" refFor="ch" refForName="Parent"/>
                      <dgm:constr type="w" for="ch" forName="Parent" refType="w" fact="0.3949"/>
                      <dgm:constr type="l" for="ch" forName="Image" refType="w" fact="0.3773"/>
                      <dgm:constr type="t" for="ch" forName="Image" refType="h" fact="0.035"/>
                      <dgm:constr type="h" for="ch" forName="Image" refType="h" fact="0.93"/>
                      <dgm:constr type="w" for="ch" forName="Image" refType="w" fact="0.6227"/>
                    </dgm:constrLst>
                  </dgm:else>
                </dgm:choose>
              </dgm:if>
              <dgm:else name="Name11">
                <dgm:choose name="Name12">
                  <dgm:if name="Name13" func="var" arg="dir" op="equ" val="norm">
                    <dgm:choose name="Name14">
                      <dgm:if name="Name1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1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17">
                    <dgm:choose name="Name18">
                      <dgm:if name="Name1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2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if>
          <dgm:else name="Name21">
            <dgm:choose name="Name22">
              <dgm:if name="Name23" func="var" arg="dir" op="equ" val="norm">
                <dgm:choose name="Name24">
                  <dgm:if name="Name2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2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27">
                <dgm:choose name="Name28">
                  <dgm:if name="Name2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3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layoutNode name="Accent" styleLbl="alignNode1">
          <dgm:varLst>
            <dgm:chMax val="0"/>
            <dgm:chPref val="0"/>
          </dgm:varLst>
          <dgm:alg type="sp"/>
          <dgm:shape xmlns:r="http://schemas.openxmlformats.org/officeDocument/2006/relationships" type="donut" r:blip="">
            <dgm:adjLst>
              <dgm:adj idx="1" val="0.1101"/>
            </dgm:adjLst>
          </dgm:shape>
          <dgm:presOf/>
        </dgm:layoutNode>
        <dgm:layoutNode name="Image" styleLbl="bgImgPlace1">
          <dgm:varLst>
            <dgm:chMax val="0"/>
            <dgm:chPref val="0"/>
            <dgm:bulletEnabled val="1"/>
          </dgm:varLst>
          <dgm:alg type="sp"/>
          <dgm:shape xmlns:r="http://schemas.openxmlformats.org/officeDocument/2006/relationships" type="rect" r:blip="" blipPhldr="1">
            <dgm:adjLst/>
          </dgm:shape>
          <dgm:presOf/>
        </dgm:layoutNode>
        <dgm:layoutNode name="Parent" styleLbl="fgAccFollowNode1">
          <dgm:varLst>
            <dgm:chMax val="0"/>
            <dgm:chPref val="0"/>
            <dgm:bulletEnabled val="1"/>
          </dgm:varLst>
          <dgm:alg type="tx">
            <dgm:param type="txAnchorVertCh" val="mid"/>
          </dgm:alg>
          <dgm:shape xmlns:r="http://schemas.openxmlformats.org/officeDocument/2006/relationships" type="ellipse"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Space">
          <dgm:varLst>
            <dgm:chMax val="0"/>
            <dgm:chPref val="0"/>
          </dgm:varLst>
          <dgm:alg type="sp"/>
          <dgm:shape xmlns:r="http://schemas.openxmlformats.org/officeDocument/2006/relationships" r:blip="">
            <dgm:adjLst/>
          </dgm:shape>
          <dgm:presOf/>
        </dgm:layoutNode>
      </dgm:layoutNode>
      <dgm:forEach name="Name31" axis="followSib" ptType="sibTrans" cnt="1">
        <dgm:layoutNode name="ConnectorComposite">
          <dgm:alg type="composite">
            <dgm:param type="ar" val=".4"/>
          </dgm:alg>
          <dgm:shape xmlns:r="http://schemas.openxmlformats.org/officeDocument/2006/relationships" r:blip="">
            <dgm:adjLst/>
          </dgm:shape>
          <dgm:constrLst>
            <dgm:constr type="l" for="ch" forName="TopSpacing" refType="w" fact="0"/>
            <dgm:constr type="t" for="ch" forName="TopSpacing" refType="h" fact="0"/>
            <dgm:constr type="h" for="ch" forName="TopSpacing" refType="h" fact="0.3"/>
            <dgm:constr type="w" for="ch" forName="TopSpacing" refType="w"/>
            <dgm:constr type="l" for="ch" forName="Connector" refType="w" fact="0"/>
            <dgm:constr type="t" for="ch" forName="Connector" refType="h" fact="0.3"/>
            <dgm:constr type="h" for="ch" forName="Connector" refType="h" fact="0.4"/>
            <dgm:constr type="w" for="ch" forName="Connector" refType="h" refFor="ch" refForName="Connector"/>
            <dgm:constr type="l" for="ch" forName="BottomSpacing" refType="w" fact="0"/>
            <dgm:constr type="t" for="ch" forName="BottomSpacing" refType="h" fact="0.7"/>
            <dgm:constr type="h" for="ch" forName="BottomSpacing" refType="h" fact="0.3"/>
            <dgm:constr type="w" for="ch" forName="BottomSpacing" refType="w"/>
          </dgm:constrLst>
          <dgm:layoutNode name="TopSpacing">
            <dgm:alg type="sp"/>
            <dgm:shape xmlns:r="http://schemas.openxmlformats.org/officeDocument/2006/relationships" r:blip="">
              <dgm:adjLst/>
            </dgm:shape>
          </dgm:layoutNode>
          <dgm:layoutNode name="Connector" styleLbl="alignNode1">
            <dgm:alg type="sp"/>
            <dgm:shape xmlns:r="http://schemas.openxmlformats.org/officeDocument/2006/relationships" type="flowChartConnector" r:blip="">
              <dgm:adjLst/>
            </dgm:shape>
            <dgm:presOf/>
          </dgm:layoutNode>
          <dgm:layoutNode name="BottomSpacing">
            <dgm:alg type="sp"/>
            <dgm:shape xmlns:r="http://schemas.openxmlformats.org/officeDocument/2006/relationships" r:blip="">
              <dgm:adjLst/>
            </dgm:shape>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AlternatingPictureCircles">
  <dgm:title val=""/>
  <dgm:desc val=""/>
  <dgm:catLst>
    <dgm:cat type="picture" pri="17000"/>
    <dgm:cat type="pictureconvert" pri="17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3" destOrd="0"/>
      </dgm:cxnLst>
      <dgm:bg/>
      <dgm:whole/>
    </dgm:dataModel>
  </dgm:clrData>
  <dgm:layoutNode name="Name0">
    <dgm:varLst>
      <dgm:chMax/>
      <dgm:chPref/>
      <dgm:dir/>
    </dgm:varLst>
    <dgm:alg type="lin">
      <dgm:param type="linDir" val="fromT"/>
      <dgm:param type="fallback" val="2D"/>
      <dgm:param type="horzAlign" val="ctr"/>
      <dgm:param type="nodeVertAlign" val="t"/>
    </dgm:alg>
    <dgm:shape xmlns:r="http://schemas.openxmlformats.org/officeDocument/2006/relationships" r:blip="">
      <dgm:adjLst/>
    </dgm:shape>
    <dgm:choose name="Name1">
      <dgm:if name="Name2" axis="ch" ptType="node" func="cnt" op="gte" val="2">
        <dgm:constrLst>
          <dgm:constr type="primFontSz" for="des" ptType="node" op="equ" val="65"/>
          <dgm:constr type="w" for="ch" forName="composite" refType="h" refFor="ch" refForName="composite" fact="2.9499"/>
          <dgm:constr type="h" for="ch" forName="composite" refType="h"/>
          <dgm:constr type="h" for="ch" forName="ConnectorComposite" refType="w" refFor="ch" refForName="composite" op="equ" fact="0.1685"/>
          <dgm:constr type="w" for="ch" forName="ConnectorComposite" refType="h" refFor="ch" refForName="ConnectorComposite" op="equ"/>
        </dgm:constrLst>
      </dgm:if>
      <dgm:else name="Name3">
        <dgm:constrLst>
          <dgm:constr type="primFontSz" for="des" ptType="node" op="equ" val="65"/>
          <dgm:constr type="w" for="ch" forName="composite" refType="h" refFor="ch" refForName="composite" fact="1.9752"/>
          <dgm:constr type="h" for="ch" forName="composite" refType="h"/>
          <dgm:constr type="h" for="ch" forName="ConnectorComposite" refType="w" refFor="ch" refForName="composite" op="equ" fact="0.1685"/>
          <dgm:constr type="w" for="ch" forName="ConnectorComposite" refType="h" refFor="ch" refForName="ConnectorComposite" op="equ"/>
        </dgm:constrLst>
      </dgm:else>
    </dgm:choose>
    <dgm:forEach name="nodesForEach" axis="ch" ptType="node">
      <dgm:layoutNode name="composite">
        <dgm:alg type="composite"/>
        <dgm:shape xmlns:r="http://schemas.openxmlformats.org/officeDocument/2006/relationships" r:blip="">
          <dgm:adjLst/>
        </dgm:shape>
        <dgm:choose name="Name4">
          <dgm:if name="Name5" axis="precedSib" ptType="sibTrans" func="cnt" op="lte" val="0">
            <dgm:choose name="Name6">
              <dgm:if name="Name7" axis="followSib" ptType="sibTrans" func="cnt" op="lte" val="0">
                <dgm:choose name="Name8">
                  <dgm:if name="Name9" func="var" arg="dir" op="equ" val="norm">
                    <dgm:constrLst>
                      <dgm:constr type="l" for="ch" forName="Accent" refType="w" fact="0.4937"/>
                      <dgm:constr type="t" for="ch" forName="Accent" refType="h" fact="0"/>
                      <dgm:constr type="h" for="ch" forName="Accent" refType="w" refFor="ch" refForName="Accent"/>
                      <dgm:constr type="w" for="ch" forName="Accent" refType="w" fact="0.5063"/>
                      <dgm:constr type="l" for="ch" forName="Parent" refType="w" fact="0.5494"/>
                      <dgm:constr type="t" for="ch" forName="Parent" refType="h" fact="0.11"/>
                      <dgm:constr type="h" for="ch" forName="Parent" refType="w" refFor="ch" refForName="Parent"/>
                      <dgm:constr type="w" for="ch" forName="Parent" refType="w" fact="0.3949"/>
                      <dgm:constr type="l" for="ch" forName="Image" refType="w" fact="0"/>
                      <dgm:constr type="t" for="ch" forName="Image" refType="h" fact="0.035"/>
                      <dgm:constr type="h" for="ch" forName="Image" refType="h" fact="0.93"/>
                      <dgm:constr type="w" for="ch" forName="Image" refType="w" fact="0.6227"/>
                    </dgm:constrLst>
                  </dgm:if>
                  <dgm:else name="Name10">
                    <dgm:constrLst>
                      <dgm:constr type="l" for="ch" forName="Accent" refType="w" fact="0"/>
                      <dgm:constr type="t" for="ch" forName="Accent" refType="h" fact="0"/>
                      <dgm:constr type="h" for="ch" forName="Accent" refType="w" refFor="ch" refForName="Accent"/>
                      <dgm:constr type="w" for="ch" forName="Accent" refType="w" fact="0.5063"/>
                      <dgm:constr type="l" for="ch" forName="Parent" refType="w" fact="0.0557"/>
                      <dgm:constr type="t" for="ch" forName="Parent" refType="h" fact="0.11"/>
                      <dgm:constr type="h" for="ch" forName="Parent" refType="w" refFor="ch" refForName="Parent"/>
                      <dgm:constr type="w" for="ch" forName="Parent" refType="w" fact="0.3949"/>
                      <dgm:constr type="l" for="ch" forName="Image" refType="w" fact="0.3773"/>
                      <dgm:constr type="t" for="ch" forName="Image" refType="h" fact="0.035"/>
                      <dgm:constr type="h" for="ch" forName="Image" refType="h" fact="0.93"/>
                      <dgm:constr type="w" for="ch" forName="Image" refType="w" fact="0.6227"/>
                    </dgm:constrLst>
                  </dgm:else>
                </dgm:choose>
              </dgm:if>
              <dgm:else name="Name11">
                <dgm:choose name="Name12">
                  <dgm:if name="Name13" func="var" arg="dir" op="equ" val="norm">
                    <dgm:choose name="Name14">
                      <dgm:if name="Name1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1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17">
                    <dgm:choose name="Name18">
                      <dgm:if name="Name1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2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if>
          <dgm:else name="Name21">
            <dgm:choose name="Name22">
              <dgm:if name="Name23" func="var" arg="dir" op="equ" val="norm">
                <dgm:choose name="Name24">
                  <dgm:if name="Name25"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if>
                  <dgm:else name="Name26">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else>
                </dgm:choose>
              </dgm:if>
              <dgm:else name="Name27">
                <dgm:choose name="Name28">
                  <dgm:if name="Name29" axis="self" ptType="node" func="posOdd" op="equ" val="1">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r" for="ch" forName="Image" refType="w"/>
                      <dgm:constr type="t" for="ch" forName="Image" refType="h" fact="0.035"/>
                      <dgm:constr type="h" for="ch" forName="Image" refType="h" fact="0.93"/>
                      <dgm:constr type="w" for="ch" forName="Image" refType="w" fact="0.4169"/>
                      <dgm:constr type="l" for="ch" forName="Space" refType="w" fact="0"/>
                      <dgm:constr type="t" for="ch" forName="Space" refType="h" fact="0"/>
                      <dgm:constr type="h" for="ch" forName="Space" refType="h"/>
                      <dgm:constr type="w" for="ch" forName="Space" refType="w" fact="0.3305"/>
                    </dgm:constrLst>
                  </dgm:if>
                  <dgm:else name="Name30">
                    <dgm:constrLst>
                      <dgm:constr type="l" for="ch" forName="Accent" refType="w" fact="0.3305"/>
                      <dgm:constr type="t" for="ch" forName="Accent" refType="w" fact="0"/>
                      <dgm:constr type="h" for="ch" forName="Accent" refType="w" refFor="ch" refForName="Accent"/>
                      <dgm:constr type="w" for="ch" forName="Accent" refType="w" fact="0.339"/>
                      <dgm:constr type="l" for="ch" forName="Parent" refType="w" fact="0.3678"/>
                      <dgm:constr type="t" for="ch" forName="Parent" refType="w" fact="0.0373"/>
                      <dgm:constr type="h" for="ch" forName="Parent" refType="w" refFor="ch" refForName="Parent"/>
                      <dgm:constr type="w" for="ch" forName="Parent" refType="w" fact="0.2644"/>
                      <dgm:constr type="l" for="ch" forName="Image" refType="w" fact="0"/>
                      <dgm:constr type="t" for="ch" forName="Image" refType="h" fact="0.035"/>
                      <dgm:constr type="h" for="ch" forName="Image" refType="h" fact="0.93"/>
                      <dgm:constr type="w" for="ch" forName="Image" refType="w" fact="0.4169"/>
                      <dgm:constr type="r" for="ch" forName="Space" refType="w"/>
                      <dgm:constr type="t" for="ch" forName="Space" refType="h" fact="0"/>
                      <dgm:constr type="h" for="ch" forName="Space" refType="h"/>
                      <dgm:constr type="w" for="ch" forName="Space" refType="w" fact="0.3305"/>
                    </dgm:constrLst>
                  </dgm:else>
                </dgm:choose>
              </dgm:else>
            </dgm:choose>
          </dgm:else>
        </dgm:choose>
        <dgm:layoutNode name="Accent" styleLbl="alignNode1">
          <dgm:varLst>
            <dgm:chMax val="0"/>
            <dgm:chPref val="0"/>
          </dgm:varLst>
          <dgm:alg type="sp"/>
          <dgm:shape xmlns:r="http://schemas.openxmlformats.org/officeDocument/2006/relationships" type="donut" r:blip="">
            <dgm:adjLst>
              <dgm:adj idx="1" val="0.1101"/>
            </dgm:adjLst>
          </dgm:shape>
          <dgm:presOf/>
        </dgm:layoutNode>
        <dgm:layoutNode name="Image" styleLbl="bgImgPlace1">
          <dgm:varLst>
            <dgm:chMax val="0"/>
            <dgm:chPref val="0"/>
            <dgm:bulletEnabled val="1"/>
          </dgm:varLst>
          <dgm:alg type="sp"/>
          <dgm:shape xmlns:r="http://schemas.openxmlformats.org/officeDocument/2006/relationships" type="rect" r:blip="" blipPhldr="1">
            <dgm:adjLst/>
          </dgm:shape>
          <dgm:presOf/>
        </dgm:layoutNode>
        <dgm:layoutNode name="Parent" styleLbl="fgAccFollowNode1">
          <dgm:varLst>
            <dgm:chMax val="0"/>
            <dgm:chPref val="0"/>
            <dgm:bulletEnabled val="1"/>
          </dgm:varLst>
          <dgm:alg type="tx">
            <dgm:param type="txAnchorVertCh" val="mid"/>
          </dgm:alg>
          <dgm:shape xmlns:r="http://schemas.openxmlformats.org/officeDocument/2006/relationships" type="ellipse" r:blip="">
            <dgm:adjLst/>
          </dgm:shape>
          <dgm:presOf axis="desOrSelf" ptType="node"/>
          <dgm:constrLst>
            <dgm:constr type="lMarg" refType="primFontSz" fact="0"/>
            <dgm:constr type="rMarg" refType="primFontSz" fact="0"/>
            <dgm:constr type="tMarg" refType="primFontSz" fact="0"/>
            <dgm:constr type="bMarg" refType="primFontSz" fact="0"/>
          </dgm:constrLst>
          <dgm:ruleLst>
            <dgm:rule type="primFontSz" val="5" fact="NaN" max="NaN"/>
          </dgm:ruleLst>
        </dgm:layoutNode>
        <dgm:layoutNode name="Space">
          <dgm:varLst>
            <dgm:chMax val="0"/>
            <dgm:chPref val="0"/>
          </dgm:varLst>
          <dgm:alg type="sp"/>
          <dgm:shape xmlns:r="http://schemas.openxmlformats.org/officeDocument/2006/relationships" r:blip="">
            <dgm:adjLst/>
          </dgm:shape>
          <dgm:presOf/>
        </dgm:layoutNode>
      </dgm:layoutNode>
      <dgm:forEach name="Name31" axis="followSib" ptType="sibTrans" cnt="1">
        <dgm:layoutNode name="ConnectorComposite">
          <dgm:alg type="composite">
            <dgm:param type="ar" val=".4"/>
          </dgm:alg>
          <dgm:shape xmlns:r="http://schemas.openxmlformats.org/officeDocument/2006/relationships" r:blip="">
            <dgm:adjLst/>
          </dgm:shape>
          <dgm:constrLst>
            <dgm:constr type="l" for="ch" forName="TopSpacing" refType="w" fact="0"/>
            <dgm:constr type="t" for="ch" forName="TopSpacing" refType="h" fact="0"/>
            <dgm:constr type="h" for="ch" forName="TopSpacing" refType="h" fact="0.3"/>
            <dgm:constr type="w" for="ch" forName="TopSpacing" refType="w"/>
            <dgm:constr type="l" for="ch" forName="Connector" refType="w" fact="0"/>
            <dgm:constr type="t" for="ch" forName="Connector" refType="h" fact="0.3"/>
            <dgm:constr type="h" for="ch" forName="Connector" refType="h" fact="0.4"/>
            <dgm:constr type="w" for="ch" forName="Connector" refType="h" refFor="ch" refForName="Connector"/>
            <dgm:constr type="l" for="ch" forName="BottomSpacing" refType="w" fact="0"/>
            <dgm:constr type="t" for="ch" forName="BottomSpacing" refType="h" fact="0.7"/>
            <dgm:constr type="h" for="ch" forName="BottomSpacing" refType="h" fact="0.3"/>
            <dgm:constr type="w" for="ch" forName="BottomSpacing" refType="w"/>
          </dgm:constrLst>
          <dgm:layoutNode name="TopSpacing">
            <dgm:alg type="sp"/>
            <dgm:shape xmlns:r="http://schemas.openxmlformats.org/officeDocument/2006/relationships" r:blip="">
              <dgm:adjLst/>
            </dgm:shape>
          </dgm:layoutNode>
          <dgm:layoutNode name="Connector" styleLbl="alignNode1">
            <dgm:alg type="sp"/>
            <dgm:shape xmlns:r="http://schemas.openxmlformats.org/officeDocument/2006/relationships" type="flowChartConnector" r:blip="">
              <dgm:adjLst/>
            </dgm:shape>
            <dgm:presOf/>
          </dgm:layoutNode>
          <dgm:layoutNode name="BottomSpacing">
            <dgm:alg type="sp"/>
            <dgm:shape xmlns:r="http://schemas.openxmlformats.org/officeDocument/2006/relationships" r:blip="">
              <dgm:adjLst/>
            </dgm:shape>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2">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9634" name="Google Shape;3;n"/>
          <p:cNvSpPr>
            <a:spLocks noGrp="1" noRot="1" noChangeAspect="1"/>
          </p:cNvSpPr>
          <p:nvPr>
            <p:ph type="sldImg" idx="2"/>
          </p:nvPr>
        </p:nvSpPr>
        <p:spPr bwMode="auto">
          <a:xfrm>
            <a:off x="381000" y="685800"/>
            <a:ext cx="6096000" cy="3429000"/>
          </a:xfrm>
          <a:custGeom>
            <a:avLst/>
            <a:gdLst>
              <a:gd name="T0" fmla="*/ 0 w 120000"/>
              <a:gd name="T1" fmla="*/ 0 h 120000"/>
              <a:gd name="T2" fmla="*/ 309676821 w 120000"/>
              <a:gd name="T3" fmla="*/ 0 h 120000"/>
              <a:gd name="T4" fmla="*/ 309676821 w 120000"/>
              <a:gd name="T5" fmla="*/ 97983678 h 120000"/>
              <a:gd name="T6" fmla="*/ 0 w 120000"/>
              <a:gd name="T7" fmla="*/ 97983678 h 120000"/>
              <a:gd name="T8" fmla="*/ 0 60000 65536"/>
              <a:gd name="T9" fmla="*/ 0 60000 65536"/>
              <a:gd name="T10" fmla="*/ 0 60000 65536"/>
              <a:gd name="T11" fmla="*/ 0 60000 65536"/>
              <a:gd name="T12" fmla="*/ 0 w 120000"/>
              <a:gd name="T13" fmla="*/ 0 h 120000"/>
              <a:gd name="T14" fmla="*/ 120000 w 120000"/>
              <a:gd name="T15" fmla="*/ 120000 h 120000"/>
            </a:gdLst>
            <a:ahLst/>
            <a:cxnLst>
              <a:cxn ang="T8">
                <a:pos x="T0" y="T1"/>
              </a:cxn>
              <a:cxn ang="T9">
                <a:pos x="T2" y="T3"/>
              </a:cxn>
              <a:cxn ang="T10">
                <a:pos x="T4" y="T5"/>
              </a:cxn>
              <a:cxn ang="T11">
                <a:pos x="T6" y="T7"/>
              </a:cxn>
            </a:cxnLst>
            <a:rect l="T12" t="T13" r="T14" b="T15"/>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635" name="Google Shape;4;n"/>
          <p:cNvSpPr txBox="1">
            <a:spLocks noGrp="1"/>
          </p:cNvSpPr>
          <p:nvPr>
            <p:ph type="body" idx="1"/>
          </p:nvPr>
        </p:nvSpPr>
        <p:spPr bwMode="auto">
          <a:xfrm>
            <a:off x="685800" y="4343400"/>
            <a:ext cx="5486400" cy="4114800"/>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US" smtClean="0">
              <a:sym typeface="Arial"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7"/>
          <p:cNvSpPr txBox="1">
            <a:spLocks noGrp="1" noChangeArrowheads="1"/>
          </p:cNvSpPr>
          <p:nvPr/>
        </p:nvSpPr>
        <p:spPr bwMode="auto">
          <a:xfrm>
            <a:off x="3884613" y="8685213"/>
            <a:ext cx="2971800" cy="457200"/>
          </a:xfrm>
          <a:prstGeom prst="rect">
            <a:avLst/>
          </a:prstGeom>
          <a:noFill/>
          <a:ln>
            <a:miter lim="800000"/>
            <a:headEnd/>
            <a:tailEnd/>
          </a:ln>
        </p:spPr>
        <p:txBody>
          <a:bodyPr anchor="b"/>
          <a:lstStyle/>
          <a:p>
            <a:pPr algn="r">
              <a:defRPr/>
            </a:pPr>
            <a:fld id="{60337D7C-DEEE-4A1B-8522-317AF4A38BB6}" type="slidenum">
              <a:rPr lang="en-US" sz="1200">
                <a:solidFill>
                  <a:schemeClr val="tx1"/>
                </a:solidFill>
                <a:latin typeface="+mn-lt"/>
              </a:rPr>
              <a:pPr algn="r">
                <a:defRPr/>
              </a:pPr>
              <a:t>1</a:t>
            </a:fld>
            <a:endParaRPr lang="en-US" sz="1200">
              <a:solidFill>
                <a:schemeClr val="tx1"/>
              </a:solidFill>
              <a:latin typeface="+mn-lt"/>
            </a:endParaRPr>
          </a:p>
        </p:txBody>
      </p:sp>
      <p:sp>
        <p:nvSpPr>
          <p:cNvPr id="71682"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4DCD45CC-59C6-48E5-83CD-B19433042599}" type="slidenum">
              <a:rPr lang="en-US" sz="1200">
                <a:solidFill>
                  <a:schemeClr val="tx1"/>
                </a:solidFill>
              </a:rPr>
              <a:pPr algn="r"/>
              <a:t>1</a:t>
            </a:fld>
            <a:endParaRPr lang="en-US" sz="1200">
              <a:solidFill>
                <a:schemeClr val="tx1"/>
              </a:solidFill>
            </a:endParaRPr>
          </a:p>
        </p:txBody>
      </p:sp>
      <p:sp>
        <p:nvSpPr>
          <p:cNvPr id="71683"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F4171C11-72F8-4C5B-B90D-51D9A4DD813A}" type="slidenum">
              <a:rPr lang="en-US" sz="1200"/>
              <a:pPr algn="r"/>
              <a:t>1</a:t>
            </a:fld>
            <a:endParaRPr lang="en-US" sz="1200"/>
          </a:p>
        </p:txBody>
      </p:sp>
      <p:sp>
        <p:nvSpPr>
          <p:cNvPr id="71684" name="Rectangle 2"/>
          <p:cNvSpPr>
            <a:spLocks noGrp="1" noRot="1" noChangeAspect="1" noChangeArrowheads="1" noTextEdit="1"/>
          </p:cNvSpPr>
          <p:nvPr>
            <p:ph type="sldImg"/>
          </p:nvPr>
        </p:nvSpPr>
        <p:spPr>
          <a:ln>
            <a:miter lim="800000"/>
            <a:headEnd/>
            <a:tailEnd/>
          </a:ln>
        </p:spPr>
      </p:sp>
      <p:sp>
        <p:nvSpPr>
          <p:cNvPr id="71685" name="Rectangle 3"/>
          <p:cNvSpPr txBox="1">
            <a:spLocks noGrp="1" noChangeArrowheads="1"/>
          </p:cNvSpPr>
          <p:nvPr>
            <p:ph type="body" idx="1"/>
          </p:nvPr>
        </p:nvSpPr>
        <p:spPr/>
        <p:txBody>
          <a:bodyPr lIns="91440" tIns="45720" rIns="91440" bIns="45720"/>
          <a:lstStyle/>
          <a:p>
            <a:pPr marL="0" indent="0" eaLnBrk="1" hangingPunct="1"/>
            <a:endParaRPr lang="vi-VN" smtClean="0">
              <a:latin typeface="Arial" charset="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3729" name="Google Shape;1017;g85f910af8f_8_1001:notes"/>
          <p:cNvSpPr>
            <a:spLocks noGrp="1" noRot="1" noChangeAspect="1"/>
          </p:cNvSpPr>
          <p:nvPr>
            <p:ph type="sldImg" idx="2"/>
          </p:nvPr>
        </p:nvSpPr>
        <p:spPr>
          <a:ln>
            <a:headEnd/>
            <a:tailEnd/>
          </a:ln>
        </p:spPr>
      </p:sp>
      <p:sp>
        <p:nvSpPr>
          <p:cNvPr id="73730" name="Google Shape;1018;g85f910af8f_8_1001:notes"/>
          <p:cNvSpPr txBox="1">
            <a:spLocks noGrp="1"/>
          </p:cNvSpPr>
          <p:nvPr>
            <p:ph type="body" idx="1"/>
          </p:nvPr>
        </p:nvSpPr>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5777" name="Google Shape;663;g8591138361_0_243:notes"/>
          <p:cNvSpPr>
            <a:spLocks noGrp="1" noRot="1" noChangeAspect="1"/>
          </p:cNvSpPr>
          <p:nvPr>
            <p:ph type="sldImg" idx="2"/>
          </p:nvPr>
        </p:nvSpPr>
        <p:spPr>
          <a:ln>
            <a:headEnd/>
            <a:tailEnd/>
          </a:ln>
        </p:spPr>
      </p:sp>
      <p:sp>
        <p:nvSpPr>
          <p:cNvPr id="75778" name="Google Shape;664;g8591138361_0_243:notes"/>
          <p:cNvSpPr txBox="1">
            <a:spLocks noGrp="1"/>
          </p:cNvSpPr>
          <p:nvPr>
            <p:ph type="body" idx="1"/>
          </p:nvPr>
        </p:nvSpPr>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7825" name="Google Shape;1358;g8ea1cd333a_0_0:notes"/>
          <p:cNvSpPr>
            <a:spLocks noGrp="1" noRot="1" noChangeAspect="1"/>
          </p:cNvSpPr>
          <p:nvPr>
            <p:ph type="sldImg" idx="2"/>
          </p:nvPr>
        </p:nvSpPr>
        <p:spPr>
          <a:ln>
            <a:headEnd/>
            <a:tailEnd/>
          </a:ln>
        </p:spPr>
      </p:sp>
      <p:sp>
        <p:nvSpPr>
          <p:cNvPr id="77826" name="Google Shape;1359;g8ea1cd333a_0_0:notes"/>
          <p:cNvSpPr txBox="1">
            <a:spLocks noGrp="1"/>
          </p:cNvSpPr>
          <p:nvPr>
            <p:ph type="body" idx="1"/>
          </p:nvPr>
        </p:nvSpPr>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79873" name="Google Shape;1017;g85f910af8f_8_1001:notes"/>
          <p:cNvSpPr>
            <a:spLocks noGrp="1" noRot="1" noChangeAspect="1"/>
          </p:cNvSpPr>
          <p:nvPr>
            <p:ph type="sldImg" idx="2"/>
          </p:nvPr>
        </p:nvSpPr>
        <p:spPr>
          <a:ln>
            <a:headEnd/>
            <a:tailEnd/>
          </a:ln>
        </p:spPr>
      </p:sp>
      <p:sp>
        <p:nvSpPr>
          <p:cNvPr id="79874" name="Google Shape;1018;g85f910af8f_8_1001:notes"/>
          <p:cNvSpPr txBox="1">
            <a:spLocks noGrp="1"/>
          </p:cNvSpPr>
          <p:nvPr>
            <p:ph type="body" idx="1"/>
          </p:nvPr>
        </p:nvSpPr>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83969" name="Google Shape;1017;g85f910af8f_8_1001:notes"/>
          <p:cNvSpPr>
            <a:spLocks noGrp="1" noRot="1" noChangeAspect="1"/>
          </p:cNvSpPr>
          <p:nvPr>
            <p:ph type="sldImg" idx="2"/>
          </p:nvPr>
        </p:nvSpPr>
        <p:spPr>
          <a:ln>
            <a:headEnd/>
            <a:tailEnd/>
          </a:ln>
        </p:spPr>
      </p:sp>
      <p:sp>
        <p:nvSpPr>
          <p:cNvPr id="83970" name="Google Shape;1018;g85f910af8f_8_1001:notes"/>
          <p:cNvSpPr txBox="1">
            <a:spLocks noGrp="1"/>
          </p:cNvSpPr>
          <p:nvPr>
            <p:ph type="body" idx="1"/>
          </p:nvPr>
        </p:nvSpPr>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96257" name="Google Shape;1358;g8ea1cd333a_0_0:notes"/>
          <p:cNvSpPr>
            <a:spLocks noGrp="1" noRot="1" noChangeAspect="1"/>
          </p:cNvSpPr>
          <p:nvPr>
            <p:ph type="sldImg" idx="2"/>
          </p:nvPr>
        </p:nvSpPr>
        <p:spPr>
          <a:ln>
            <a:headEnd/>
            <a:tailEnd/>
          </a:ln>
        </p:spPr>
      </p:sp>
      <p:sp>
        <p:nvSpPr>
          <p:cNvPr id="96258" name="Google Shape;1359;g8ea1cd333a_0_0:notes"/>
          <p:cNvSpPr txBox="1">
            <a:spLocks noGrp="1"/>
          </p:cNvSpPr>
          <p:nvPr>
            <p:ph type="body" idx="1"/>
          </p:nvPr>
        </p:nvSpPr>
        <p:spPr/>
        <p:txBody>
          <a:bodyPr/>
          <a:lstStyle/>
          <a:p>
            <a:pPr marL="0" indent="0" eaLnBrk="1" hangingPunct="1">
              <a:buSzPts val="1100"/>
            </a:pPr>
            <a:endParaRPr lang="en-US" sz="1100" smtClean="0">
              <a:latin typeface="Arial" charset="0"/>
              <a:cs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Slide Image Placeholder 1"/>
          <p:cNvSpPr>
            <a:spLocks noGrp="1" noRot="1" noChangeAspect="1" noTextEdit="1"/>
          </p:cNvSpPr>
          <p:nvPr>
            <p:ph type="sldImg"/>
          </p:nvPr>
        </p:nvSpPr>
        <p:spPr>
          <a:ln>
            <a:miter lim="800000"/>
            <a:headEnd/>
            <a:tailEnd/>
          </a:ln>
        </p:spPr>
      </p:sp>
      <p:sp>
        <p:nvSpPr>
          <p:cNvPr id="99330" name="Notes Placeholder 2"/>
          <p:cNvSpPr txBox="1">
            <a:spLocks noGrp="1"/>
          </p:cNvSpPr>
          <p:nvPr>
            <p:ph type="body" idx="1"/>
          </p:nvPr>
        </p:nvSpPr>
        <p:spPr/>
        <p:txBody>
          <a:bodyPr lIns="91440" tIns="45720" rIns="91440" bIns="45720"/>
          <a:lstStyle/>
          <a:p>
            <a:pPr marL="0" indent="0" eaLnBrk="1" hangingPunct="1"/>
            <a:endParaRPr lang="en-US" smtClean="0">
              <a:latin typeface="Arial" charset="0"/>
              <a:cs typeface="Arial" charset="0"/>
            </a:endParaRPr>
          </a:p>
        </p:txBody>
      </p:sp>
      <p:sp>
        <p:nvSpPr>
          <p:cNvPr id="40963" name="Slide Number Placeholder 3"/>
          <p:cNvSpPr txBox="1">
            <a:spLocks noGrp="1"/>
          </p:cNvSpPr>
          <p:nvPr/>
        </p:nvSpPr>
        <p:spPr bwMode="auto">
          <a:xfrm>
            <a:off x="3884613" y="8685213"/>
            <a:ext cx="2971800" cy="457200"/>
          </a:xfrm>
          <a:prstGeom prst="rect">
            <a:avLst/>
          </a:prstGeom>
          <a:noFill/>
          <a:ln>
            <a:miter lim="800000"/>
            <a:headEnd/>
            <a:tailEnd/>
          </a:ln>
        </p:spPr>
        <p:txBody>
          <a:bodyPr anchor="b"/>
          <a:lstStyle/>
          <a:p>
            <a:pPr algn="r">
              <a:defRPr/>
            </a:pPr>
            <a:fld id="{19BB0CFF-D3DE-4C73-BDD0-457E1E2485C5}" type="slidenum">
              <a:rPr lang="en-US" sz="1200">
                <a:solidFill>
                  <a:schemeClr val="tx1"/>
                </a:solidFill>
                <a:latin typeface="+mn-lt"/>
              </a:rPr>
              <a:pPr algn="r">
                <a:defRPr/>
              </a:pPr>
              <a:t>21</a:t>
            </a:fld>
            <a:endParaRPr lang="en-US" sz="1200">
              <a:solidFill>
                <a:schemeClr val="tx1"/>
              </a:solidFill>
              <a:latin typeface="+mn-lt"/>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tx1"/>
        </a:solidFill>
        <a:effectLst/>
      </p:bgPr>
    </p:bg>
    <p:spTree>
      <p:nvGrpSpPr>
        <p:cNvPr id="1" name="Shape 8"/>
        <p:cNvGrpSpPr/>
        <p:nvPr/>
      </p:nvGrpSpPr>
      <p:grpSpPr>
        <a:xfrm>
          <a:off x="0" y="0"/>
          <a:ext cx="0" cy="0"/>
          <a:chOff x="0" y="0"/>
          <a:chExt cx="0" cy="0"/>
        </a:xfrm>
      </p:grpSpPr>
      <p:sp>
        <p:nvSpPr>
          <p:cNvPr id="5" name="Google Shape;12;p2"/>
          <p:cNvSpPr/>
          <p:nvPr/>
        </p:nvSpPr>
        <p:spPr>
          <a:xfrm flipH="1">
            <a:off x="-425450" y="423863"/>
            <a:ext cx="1509713" cy="68897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6" name="Google Shape;13;p2"/>
          <p:cNvSpPr/>
          <p:nvPr/>
        </p:nvSpPr>
        <p:spPr>
          <a:xfrm>
            <a:off x="8431213" y="3833813"/>
            <a:ext cx="1022350" cy="465137"/>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 name="Google Shape;14;p2"/>
          <p:cNvSpPr/>
          <p:nvPr/>
        </p:nvSpPr>
        <p:spPr>
          <a:xfrm>
            <a:off x="-288925" y="4406900"/>
            <a:ext cx="865188" cy="39528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 name="Google Shape;15;p2"/>
          <p:cNvSpPr/>
          <p:nvPr/>
        </p:nvSpPr>
        <p:spPr>
          <a:xfrm>
            <a:off x="7100888" y="61913"/>
            <a:ext cx="1138237" cy="519112"/>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9" name="Google Shape;9;p2"/>
          <p:cNvSpPr txBox="1">
            <a:spLocks noGrp="1"/>
          </p:cNvSpPr>
          <p:nvPr>
            <p:ph type="ctrTitle"/>
          </p:nvPr>
        </p:nvSpPr>
        <p:spPr>
          <a:xfrm>
            <a:off x="4112800" y="768100"/>
            <a:ext cx="4312800" cy="1929300"/>
          </a:xfrm>
          <a:prstGeom prst="rect">
            <a:avLst/>
          </a:prstGeom>
        </p:spPr>
        <p:txBody>
          <a:bodyPr spcFirstLastPara="1" anchor="b">
            <a:noAutofit/>
          </a:bodyPr>
          <a:lstStyle>
            <a:lvl1pPr lvl="0" algn="ctr">
              <a:lnSpc>
                <a:spcPct val="50000"/>
              </a:lnSpc>
              <a:spcBef>
                <a:spcPts val="0"/>
              </a:spcBef>
              <a:spcAft>
                <a:spcPts val="0"/>
              </a:spcAft>
              <a:buSzPts val="5200"/>
              <a:buNone/>
              <a:defRPr sz="7000" b="1">
                <a:latin typeface="Nanum Pen Script"/>
                <a:ea typeface="Nanum Pen Script"/>
                <a:cs typeface="Nanum Pen Script"/>
                <a:sym typeface="Nanum Pen Script"/>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4112800" y="2697338"/>
            <a:ext cx="4312800" cy="792600"/>
          </a:xfrm>
          <a:prstGeom prst="rect">
            <a:avLst/>
          </a:prstGeom>
        </p:spPr>
        <p:txBody>
          <a:bodyPr spcFirstLastPara="1">
            <a:noAutofit/>
          </a:bodyPr>
          <a:lstStyle>
            <a:lvl1pPr lvl="0" algn="ctr">
              <a:lnSpc>
                <a:spcPct val="100000"/>
              </a:lnSpc>
              <a:spcBef>
                <a:spcPts val="0"/>
              </a:spcBef>
              <a:spcAft>
                <a:spcPts val="0"/>
              </a:spcAft>
              <a:buSzPts val="2800"/>
              <a:buNone/>
              <a:defRPr sz="3600">
                <a:solidFill>
                  <a:schemeClr val="lt1"/>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a:hlinkClick r:id="rId2" action="ppaction://hlinksldjump"/>
          </p:cNvPr>
          <p:cNvSpPr txBox="1">
            <a:spLocks noGrp="1"/>
          </p:cNvSpPr>
          <p:nvPr>
            <p:ph type="subTitle" idx="2"/>
          </p:nvPr>
        </p:nvSpPr>
        <p:spPr>
          <a:xfrm>
            <a:off x="5160250" y="3675338"/>
            <a:ext cx="2217900" cy="603000"/>
          </a:xfrm>
          <a:prstGeom prst="rect">
            <a:avLst/>
          </a:prstGeom>
        </p:spPr>
        <p:txBody>
          <a:bodyPr spcFirstLastPara="1" anchor="ctr">
            <a:noAutofit/>
          </a:bodyPr>
          <a:lstStyle>
            <a:lvl1pPr lvl="0" algn="ctr">
              <a:spcBef>
                <a:spcPts val="0"/>
              </a:spcBef>
              <a:spcAft>
                <a:spcPts val="0"/>
              </a:spcAft>
              <a:buNone/>
              <a:defRPr sz="3000"/>
            </a:lvl1pPr>
            <a:lvl2pPr lvl="1" algn="ctr">
              <a:spcBef>
                <a:spcPts val="0"/>
              </a:spcBef>
              <a:spcAft>
                <a:spcPts val="0"/>
              </a:spcAft>
              <a:buNone/>
              <a:defRPr sz="3000"/>
            </a:lvl2pPr>
            <a:lvl3pPr lvl="2" algn="ctr">
              <a:spcBef>
                <a:spcPts val="0"/>
              </a:spcBef>
              <a:spcAft>
                <a:spcPts val="0"/>
              </a:spcAft>
              <a:buNone/>
              <a:defRPr sz="3000"/>
            </a:lvl3pPr>
            <a:lvl4pPr lvl="3" algn="ctr">
              <a:spcBef>
                <a:spcPts val="0"/>
              </a:spcBef>
              <a:spcAft>
                <a:spcPts val="0"/>
              </a:spcAft>
              <a:buNone/>
              <a:defRPr sz="3000"/>
            </a:lvl4pPr>
            <a:lvl5pPr lvl="4" algn="ctr">
              <a:spcBef>
                <a:spcPts val="0"/>
              </a:spcBef>
              <a:spcAft>
                <a:spcPts val="0"/>
              </a:spcAft>
              <a:buNone/>
              <a:defRPr sz="3000"/>
            </a:lvl5pPr>
            <a:lvl6pPr lvl="5" algn="ctr">
              <a:spcBef>
                <a:spcPts val="0"/>
              </a:spcBef>
              <a:spcAft>
                <a:spcPts val="0"/>
              </a:spcAft>
              <a:buNone/>
              <a:defRPr sz="3000"/>
            </a:lvl6pPr>
            <a:lvl7pPr lvl="6" algn="ctr">
              <a:spcBef>
                <a:spcPts val="0"/>
              </a:spcBef>
              <a:spcAft>
                <a:spcPts val="0"/>
              </a:spcAft>
              <a:buNone/>
              <a:defRPr sz="3000"/>
            </a:lvl7pPr>
            <a:lvl8pPr lvl="7" algn="ctr">
              <a:spcBef>
                <a:spcPts val="0"/>
              </a:spcBef>
              <a:spcAft>
                <a:spcPts val="0"/>
              </a:spcAft>
              <a:buNone/>
              <a:defRPr sz="3000"/>
            </a:lvl8pPr>
            <a:lvl9pPr lvl="8" algn="ctr">
              <a:spcBef>
                <a:spcPts val="0"/>
              </a:spcBef>
              <a:spcAft>
                <a:spcPts val="0"/>
              </a:spcAft>
              <a:buNone/>
              <a:defRPr sz="30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p:cSld name="CUSTOM_6">
    <p:spTree>
      <p:nvGrpSpPr>
        <p:cNvPr id="1" name="Shape 610"/>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Main point 2">
  <p:cSld name="CUSTOM_8">
    <p:spTree>
      <p:nvGrpSpPr>
        <p:cNvPr id="1" name="Shape 654"/>
        <p:cNvGrpSpPr/>
        <p:nvPr/>
      </p:nvGrpSpPr>
      <p:grpSpPr>
        <a:xfrm>
          <a:off x="0" y="0"/>
          <a:ext cx="0" cy="0"/>
          <a:chOff x="0" y="0"/>
          <a:chExt cx="0" cy="0"/>
        </a:xfrm>
      </p:grpSpPr>
      <p:sp>
        <p:nvSpPr>
          <p:cNvPr id="655" name="Google Shape;655;p31"/>
          <p:cNvSpPr txBox="1">
            <a:spLocks noGrp="1"/>
          </p:cNvSpPr>
          <p:nvPr>
            <p:ph type="title"/>
          </p:nvPr>
        </p:nvSpPr>
        <p:spPr>
          <a:xfrm>
            <a:off x="5151850" y="1762086"/>
            <a:ext cx="3415200" cy="1939500"/>
          </a:xfrm>
          <a:prstGeom prst="rect">
            <a:avLst/>
          </a:prstGeom>
        </p:spPr>
        <p:txBody>
          <a:bodyPr spcFirstLastPara="1" anchor="b">
            <a:noAutofit/>
          </a:bodyPr>
          <a:lstStyle>
            <a:lvl1pPr lvl="0" rtl="0">
              <a:lnSpc>
                <a:spcPct val="50000"/>
              </a:lnSpc>
              <a:spcBef>
                <a:spcPts val="0"/>
              </a:spcBef>
              <a:spcAft>
                <a:spcPts val="0"/>
              </a:spcAft>
              <a:buSzPts val="4800"/>
              <a:buNone/>
              <a:defRPr sz="10000">
                <a:solidFill>
                  <a:schemeClr val="accent6"/>
                </a:solidFill>
              </a:defRPr>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5867400" cy="5143500"/>
            <a:chOff x="0" y="0"/>
            <a:chExt cx="3696" cy="4320"/>
          </a:xfrm>
        </p:grpSpPr>
        <p:sp>
          <p:nvSpPr>
            <p:cNvPr id="5" name="Rectangle 3"/>
            <p:cNvSpPr>
              <a:spLocks noChangeArrowheads="1"/>
            </p:cNvSpPr>
            <p:nvPr/>
          </p:nvSpPr>
          <p:spPr bwMode="auto">
            <a:xfrm>
              <a:off x="0" y="0"/>
              <a:ext cx="2880" cy="4320"/>
            </a:xfrm>
            <a:prstGeom prst="rect">
              <a:avLst/>
            </a:prstGeom>
            <a:solidFill>
              <a:schemeClr val="accent2"/>
            </a:solidFill>
            <a:ln w="9525">
              <a:noFill/>
              <a:miter lim="800000"/>
              <a:headEnd/>
              <a:tailEnd/>
            </a:ln>
          </p:spPr>
          <p:txBody>
            <a:bodyPr wrap="none" anchor="ctr"/>
            <a:lstStyle/>
            <a:p>
              <a:pPr algn="ctr">
                <a:buClr>
                  <a:srgbClr val="000000"/>
                </a:buClr>
                <a:buFont typeface="Arial" charset="0"/>
                <a:buNone/>
                <a:defRPr/>
              </a:pPr>
              <a:endParaRPr kumimoji="1" lang="en-US" altLang="en-US" sz="2400">
                <a:solidFill>
                  <a:schemeClr val="tx1"/>
                </a:solidFill>
                <a:latin typeface="Times New Roman" pitchFamily="18" charset="0"/>
              </a:endParaRPr>
            </a:p>
          </p:txBody>
        </p:sp>
        <p:sp>
          <p:nvSpPr>
            <p:cNvPr id="6" name="AutoShape 4"/>
            <p:cNvSpPr>
              <a:spLocks noChangeArrowheads="1"/>
            </p:cNvSpPr>
            <p:nvPr/>
          </p:nvSpPr>
          <p:spPr bwMode="white">
            <a:xfrm>
              <a:off x="432" y="624"/>
              <a:ext cx="3264" cy="1200"/>
            </a:xfrm>
            <a:prstGeom prst="roundRect">
              <a:avLst>
                <a:gd name="adj" fmla="val 50000"/>
              </a:avLst>
            </a:prstGeom>
            <a:solidFill>
              <a:schemeClr val="bg1"/>
            </a:solidFill>
            <a:ln w="9525">
              <a:noFill/>
              <a:round/>
              <a:headEnd/>
              <a:tailEnd/>
            </a:ln>
          </p:spPr>
          <p:txBody>
            <a:bodyPr wrap="none" anchor="ctr"/>
            <a:lstStyle/>
            <a:p>
              <a:pPr algn="ctr">
                <a:buClr>
                  <a:srgbClr val="000000"/>
                </a:buClr>
                <a:buFont typeface="Arial" charset="0"/>
                <a:buNone/>
                <a:defRPr/>
              </a:pPr>
              <a:endParaRPr kumimoji="1" lang="en-US" altLang="en-US" sz="2400">
                <a:solidFill>
                  <a:schemeClr val="tx1"/>
                </a:solidFill>
                <a:latin typeface="Times New Roman" pitchFamily="18" charset="0"/>
              </a:endParaRPr>
            </a:p>
          </p:txBody>
        </p:sp>
      </p:grpSp>
      <p:grpSp>
        <p:nvGrpSpPr>
          <p:cNvPr id="7" name="Group 5"/>
          <p:cNvGrpSpPr>
            <a:grpSpLocks/>
          </p:cNvGrpSpPr>
          <p:nvPr/>
        </p:nvGrpSpPr>
        <p:grpSpPr bwMode="auto">
          <a:xfrm>
            <a:off x="3632200" y="3667125"/>
            <a:ext cx="4876800" cy="239713"/>
            <a:chOff x="2288" y="3080"/>
            <a:chExt cx="3072" cy="201"/>
          </a:xfrm>
        </p:grpSpPr>
        <p:sp>
          <p:nvSpPr>
            <p:cNvPr id="8" name="AutoShape 6"/>
            <p:cNvSpPr>
              <a:spLocks noChangeArrowheads="1"/>
            </p:cNvSpPr>
            <p:nvPr/>
          </p:nvSpPr>
          <p:spPr bwMode="auto">
            <a:xfrm flipH="1">
              <a:off x="2288" y="3080"/>
              <a:ext cx="2914" cy="200"/>
            </a:xfrm>
            <a:prstGeom prst="roundRect">
              <a:avLst>
                <a:gd name="adj" fmla="val 0"/>
              </a:avLst>
            </a:prstGeom>
            <a:solidFill>
              <a:schemeClr val="hlink"/>
            </a:solidFill>
            <a:ln w="9525">
              <a:noFill/>
              <a:round/>
              <a:headEnd/>
              <a:tailEnd/>
            </a:ln>
          </p:spPr>
          <p:txBody>
            <a:bodyPr wrap="none" anchor="ctr"/>
            <a:lstStyle/>
            <a:p>
              <a:pPr>
                <a:buClr>
                  <a:srgbClr val="000000"/>
                </a:buClr>
                <a:buFont typeface="Arial" charset="0"/>
                <a:buNone/>
                <a:defRPr/>
              </a:pPr>
              <a:endParaRPr lang="en-US" altLang="en-US" sz="1400">
                <a:solidFill>
                  <a:schemeClr val="tx1"/>
                </a:solidFill>
              </a:endParaRPr>
            </a:p>
          </p:txBody>
        </p:sp>
        <p:sp>
          <p:nvSpPr>
            <p:cNvPr id="9" name="AutoShape 7"/>
            <p:cNvSpPr>
              <a:spLocks noChangeArrowheads="1"/>
            </p:cNvSpPr>
            <p:nvPr/>
          </p:nvSpPr>
          <p:spPr bwMode="auto">
            <a:xfrm>
              <a:off x="5196" y="3080"/>
              <a:ext cx="164" cy="201"/>
            </a:xfrm>
            <a:prstGeom prst="flowChartDelay">
              <a:avLst/>
            </a:prstGeom>
            <a:solidFill>
              <a:schemeClr val="hlink"/>
            </a:solidFill>
            <a:ln w="9525">
              <a:noFill/>
              <a:miter lim="800000"/>
              <a:headEnd/>
              <a:tailEnd/>
            </a:ln>
          </p:spPr>
          <p:txBody>
            <a:bodyPr wrap="none" anchor="ctr"/>
            <a:lstStyle/>
            <a:p>
              <a:pPr>
                <a:buClr>
                  <a:srgbClr val="000000"/>
                </a:buClr>
                <a:buFont typeface="Arial" charset="0"/>
                <a:buNone/>
                <a:defRPr/>
              </a:pPr>
              <a:endParaRPr lang="en-US" altLang="en-US" sz="1400">
                <a:solidFill>
                  <a:schemeClr val="tx1"/>
                </a:solidFill>
              </a:endParaRPr>
            </a:p>
          </p:txBody>
        </p:sp>
      </p:grpSp>
      <p:sp>
        <p:nvSpPr>
          <p:cNvPr id="28680" name="Rectangle 8"/>
          <p:cNvSpPr>
            <a:spLocks noGrp="1" noChangeArrowheads="1"/>
          </p:cNvSpPr>
          <p:nvPr>
            <p:ph type="subTitle" idx="1"/>
          </p:nvPr>
        </p:nvSpPr>
        <p:spPr>
          <a:xfrm>
            <a:off x="4673600" y="2195512"/>
            <a:ext cx="4013200" cy="1366838"/>
          </a:xfrm>
        </p:spPr>
        <p:txBody>
          <a:bodyPr anchor="b"/>
          <a:lstStyle>
            <a:lvl1pPr marL="0" indent="0">
              <a:buFont typeface="Wingdings" panose="05000000000000000000" pitchFamily="2" charset="2"/>
              <a:buNone/>
              <a:defRPr>
                <a:solidFill>
                  <a:schemeClr val="tx2"/>
                </a:solidFill>
              </a:defRPr>
            </a:lvl1pPr>
          </a:lstStyle>
          <a:p>
            <a:pPr lvl="0"/>
            <a:r>
              <a:rPr lang="en-US" altLang="en-US" noProof="0"/>
              <a:t>Click to edit Master subtitle style</a:t>
            </a:r>
          </a:p>
        </p:txBody>
      </p:sp>
      <p:sp>
        <p:nvSpPr>
          <p:cNvPr id="28684" name="AutoShape 12"/>
          <p:cNvSpPr>
            <a:spLocks noGrp="1" noChangeArrowheads="1"/>
          </p:cNvSpPr>
          <p:nvPr>
            <p:ph type="ctrTitle" sz="quarter"/>
          </p:nvPr>
        </p:nvSpPr>
        <p:spPr>
          <a:xfrm>
            <a:off x="685800" y="742950"/>
            <a:ext cx="8229600" cy="1428750"/>
          </a:xfrm>
          <a:prstGeom prst="roundRect">
            <a:avLst>
              <a:gd name="adj" fmla="val 50000"/>
            </a:avLst>
          </a:prstGeom>
        </p:spPr>
        <p:txBody>
          <a:bodyPr/>
          <a:lstStyle>
            <a:lvl1pPr algn="ctr">
              <a:defRPr>
                <a:solidFill>
                  <a:schemeClr val="tx1"/>
                </a:solidFill>
              </a:defRPr>
            </a:lvl1pPr>
          </a:lstStyle>
          <a:p>
            <a:pPr lvl="0"/>
            <a:r>
              <a:rPr lang="en-US" altLang="en-US" noProof="0"/>
              <a:t>Click to edit Master title style</a:t>
            </a:r>
          </a:p>
        </p:txBody>
      </p:sp>
      <p:sp>
        <p:nvSpPr>
          <p:cNvPr id="10" name="Date Placeholder 9"/>
          <p:cNvSpPr>
            <a:spLocks noGrp="1" noChangeArrowheads="1"/>
          </p:cNvSpPr>
          <p:nvPr>
            <p:ph type="dt" sz="quarter" idx="10"/>
          </p:nvPr>
        </p:nvSpPr>
        <p:spPr bwMode="auto">
          <a:xfrm>
            <a:off x="2438400" y="4686300"/>
            <a:ext cx="2130425" cy="3556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buClr>
                <a:srgbClr val="000000"/>
              </a:buClr>
              <a:buFont typeface="Arial" charset="0"/>
              <a:buNone/>
              <a:defRPr sz="1400">
                <a:solidFill>
                  <a:schemeClr val="bg1"/>
                </a:solidFill>
              </a:defRPr>
            </a:lvl1pPr>
          </a:lstStyle>
          <a:p>
            <a:pPr>
              <a:defRPr/>
            </a:pPr>
            <a:endParaRPr lang="en-US" altLang="en-US"/>
          </a:p>
        </p:txBody>
      </p:sp>
      <p:sp>
        <p:nvSpPr>
          <p:cNvPr id="11" name="Footer Placeholder 10"/>
          <p:cNvSpPr>
            <a:spLocks noGrp="1" noChangeArrowheads="1"/>
          </p:cNvSpPr>
          <p:nvPr>
            <p:ph type="ftr" sz="quarter" idx="11"/>
          </p:nvPr>
        </p:nvSpPr>
        <p:spPr bwMode="auto">
          <a:xfrm>
            <a:off x="5791200" y="4686300"/>
            <a:ext cx="2897188" cy="3556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buClr>
                <a:srgbClr val="000000"/>
              </a:buClr>
              <a:buFont typeface="Arial" charset="0"/>
              <a:buNone/>
              <a:defRPr sz="1400"/>
            </a:lvl1pPr>
          </a:lstStyle>
          <a:p>
            <a:pPr>
              <a:defRPr/>
            </a:pPr>
            <a:endParaRPr lang="en-US" altLang="en-US"/>
          </a:p>
        </p:txBody>
      </p:sp>
      <p:sp>
        <p:nvSpPr>
          <p:cNvPr id="12" name="Slide Number Placeholder 11"/>
          <p:cNvSpPr>
            <a:spLocks noGrp="1" noChangeArrowheads="1"/>
          </p:cNvSpPr>
          <p:nvPr>
            <p:ph type="sldNum" sz="quarter" idx="12"/>
          </p:nvPr>
        </p:nvSpPr>
        <p:spPr bwMode="auto">
          <a:xfrm>
            <a:off x="76200" y="4686300"/>
            <a:ext cx="587375" cy="366713"/>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buClr>
                <a:srgbClr val="000000"/>
              </a:buClr>
              <a:buFont typeface="Arial" charset="0"/>
              <a:buNone/>
              <a:defRPr sz="1400"/>
            </a:lvl1pPr>
          </a:lstStyle>
          <a:p>
            <a:pPr>
              <a:defRPr/>
            </a:pPr>
            <a:fld id="{8BDE5A91-7C29-42DA-B80F-C66CB510A250}" type="slidenum">
              <a:rPr lang="en-US" altLang="en-US"/>
              <a:pPr>
                <a:defRPr/>
              </a:pPr>
              <a:t>‹#›</a:t>
            </a:fld>
            <a:endParaRPr lang="en-US"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6350"/>
            <a:ext cx="9144000" cy="5149850"/>
            <a:chOff x="0" y="-8467"/>
            <a:chExt cx="12192000" cy="6866467"/>
          </a:xfrm>
        </p:grpSpPr>
        <p:cxnSp>
          <p:nvCxnSpPr>
            <p:cNvPr id="5" name="Straight Connector 31"/>
            <p:cNvCxnSpPr/>
            <p:nvPr/>
          </p:nvCxnSpPr>
          <p:spPr>
            <a:xfrm>
              <a:off x="9370484"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 name="Straight Connector 20"/>
            <p:cNvCxnSpPr/>
            <p:nvPr/>
          </p:nvCxnSpPr>
          <p:spPr>
            <a:xfrm flipH="1">
              <a:off x="7425267" y="3680884"/>
              <a:ext cx="4764617" cy="317711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 name="Rectangle 23"/>
            <p:cNvSpPr/>
            <p:nvPr/>
          </p:nvSpPr>
          <p:spPr>
            <a:xfrm>
              <a:off x="9182100" y="-8467"/>
              <a:ext cx="3007784"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 name="Rectangle 25"/>
            <p:cNvSpPr/>
            <p:nvPr/>
          </p:nvSpPr>
          <p:spPr>
            <a:xfrm>
              <a:off x="9603317" y="-8467"/>
              <a:ext cx="258868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9"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27"/>
            <p:cNvSpPr/>
            <p:nvPr/>
          </p:nvSpPr>
          <p:spPr>
            <a:xfrm>
              <a:off x="9334500" y="-8467"/>
              <a:ext cx="285538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8"/>
            <p:cNvSpPr/>
            <p:nvPr/>
          </p:nvSpPr>
          <p:spPr>
            <a:xfrm>
              <a:off x="10898717" y="-8467"/>
              <a:ext cx="1289049"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Rectangle 29"/>
            <p:cNvSpPr/>
            <p:nvPr/>
          </p:nvSpPr>
          <p:spPr>
            <a:xfrm>
              <a:off x="10938933" y="-8467"/>
              <a:ext cx="1248833"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Isosceles Triangle 30"/>
            <p:cNvSpPr/>
            <p:nvPr/>
          </p:nvSpPr>
          <p:spPr>
            <a:xfrm>
              <a:off x="10371667" y="3589867"/>
              <a:ext cx="1818217"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8"/>
            <p:cNvSpPr/>
            <p:nvPr/>
          </p:nvSpPr>
          <p:spPr>
            <a:xfrm rot="10800000">
              <a:off x="0" y="0"/>
              <a:ext cx="842433" cy="5666318"/>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130300" y="1803400"/>
            <a:ext cx="5825202" cy="1234727"/>
          </a:xfrm>
        </p:spPr>
        <p:txBody>
          <a:bodyPr anchor="b">
            <a:noAutofit/>
          </a:bodyPr>
          <a:lstStyle>
            <a:lvl1pPr algn="r">
              <a:defRPr sz="405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130300" y="3038125"/>
            <a:ext cx="5825202" cy="822674"/>
          </a:xfrm>
        </p:spPr>
        <p:txBody>
          <a:bodyPr/>
          <a:lstStyle>
            <a:lvl1pPr marL="0" indent="0" algn="r">
              <a:buNone/>
              <a:defRPr>
                <a:solidFill>
                  <a:schemeClr val="tx1">
                    <a:lumMod val="50000"/>
                    <a:lumOff val="5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15" name="Date Placeholder 3"/>
          <p:cNvSpPr>
            <a:spLocks noGrp="1"/>
          </p:cNvSpPr>
          <p:nvPr>
            <p:ph type="dt" sz="half" idx="10"/>
          </p:nvPr>
        </p:nvSpPr>
        <p:spPr/>
        <p:txBody>
          <a:bodyPr/>
          <a:lstStyle>
            <a:lvl1pPr>
              <a:defRPr/>
            </a:lvl1pPr>
          </a:lstStyle>
          <a:p>
            <a:pPr>
              <a:defRPr/>
            </a:pPr>
            <a:fld id="{C3AAFDFB-4679-4216-B038-32C8FC5251D9}" type="datetimeFigureOut">
              <a:rPr lang="en-US"/>
              <a:pPr>
                <a:defRPr/>
              </a:pPr>
              <a:t>12/14/2025</a:t>
            </a:fld>
            <a:endParaRPr lang="en-US"/>
          </a:p>
        </p:txBody>
      </p:sp>
      <p:sp>
        <p:nvSpPr>
          <p:cNvPr id="16" name="Footer Placeholder 4"/>
          <p:cNvSpPr>
            <a:spLocks noGrp="1"/>
          </p:cNvSpPr>
          <p:nvPr>
            <p:ph type="ftr" sz="quarter" idx="11"/>
          </p:nvPr>
        </p:nvSpPr>
        <p:spPr/>
        <p:txBody>
          <a:bodyPr/>
          <a:lstStyle>
            <a:lvl1pPr>
              <a:defRPr/>
            </a:lvl1pPr>
          </a:lstStyle>
          <a:p>
            <a:pPr>
              <a:defRPr/>
            </a:pPr>
            <a:endParaRPr lang="en-US"/>
          </a:p>
        </p:txBody>
      </p:sp>
      <p:sp>
        <p:nvSpPr>
          <p:cNvPr id="17" name="Slide Number Placeholder 5"/>
          <p:cNvSpPr>
            <a:spLocks noGrp="1"/>
          </p:cNvSpPr>
          <p:nvPr>
            <p:ph type="sldNum" sz="quarter" idx="12"/>
          </p:nvPr>
        </p:nvSpPr>
        <p:spPr/>
        <p:txBody>
          <a:bodyPr/>
          <a:lstStyle>
            <a:lvl1pPr>
              <a:defRPr/>
            </a:lvl1pPr>
          </a:lstStyle>
          <a:p>
            <a:pPr>
              <a:defRPr/>
            </a:pPr>
            <a:fld id="{666B951A-F29F-4DF6-B056-D80E08ED1B2F}" type="slidenum">
              <a:rPr lang="en-US"/>
              <a:pPr>
                <a:defRPr/>
              </a:pPr>
              <a:t>‹#›</a:t>
            </a:fld>
            <a:endParaRPr lang="en-US"/>
          </a:p>
        </p:txBody>
      </p:sp>
    </p:spTree>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27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7D04464-8563-4923-B12C-8AB0E13C4C4E}"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6A7A2B-FC63-47AA-80F5-E1238BE91DBE}" type="slidenum">
              <a:rPr lang="en-US"/>
              <a:pPr>
                <a:defRPr/>
              </a:pPr>
              <a:t>‹#›</a:t>
            </a:fld>
            <a:endParaRPr lang="en-US"/>
          </a:p>
        </p:txBody>
      </p:sp>
    </p:spTree>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08001" y="2025651"/>
            <a:ext cx="6447501" cy="1369936"/>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645300"/>
          </a:xfrm>
        </p:spPr>
        <p:txBody>
          <a:bodyPr/>
          <a:lstStyle>
            <a:lvl1pPr marL="0" indent="0" algn="l">
              <a:buNone/>
              <a:defRPr sz="150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82F8FFE-B2C0-4F03-BBEB-1628E2242571}"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F9E11FC-785C-4FED-89FA-75393E4879F4}" type="slidenum">
              <a:rPr lang="en-US"/>
              <a:pPr>
                <a:defRPr/>
              </a:pPr>
              <a:t>‹#›</a:t>
            </a:fld>
            <a:endParaRPr lang="en-US"/>
          </a:p>
        </p:txBody>
      </p:sp>
    </p:spTree>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8001" y="1620442"/>
            <a:ext cx="3138026" cy="29105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817477" y="1620442"/>
            <a:ext cx="3138026" cy="29105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2E725B33-A5DF-4C14-8047-BD74BC8CF676}"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605E399-C6AB-4100-A9AA-B5EF8E86BB0B}" type="slidenum">
              <a:rPr lang="en-US"/>
              <a:pPr>
                <a:defRPr/>
              </a:pPr>
              <a:t>‹#›</a:t>
            </a:fld>
            <a:endParaRPr lang="en-US"/>
          </a:p>
        </p:txBody>
      </p:sp>
    </p:spTree>
  </p:cSld>
  <p:clrMapOvr>
    <a:masterClrMapping/>
  </p:clrMapOvr>
  <p:hf sldNum="0"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506809" y="1620737"/>
            <a:ext cx="3139217"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06809" y="2052934"/>
            <a:ext cx="3139217" cy="247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816287" y="1620737"/>
            <a:ext cx="3139214" cy="432197"/>
          </a:xfrm>
        </p:spPr>
        <p:txBody>
          <a:bodyPr anchor="b">
            <a:noAutofit/>
          </a:bodyPr>
          <a:lstStyle>
            <a:lvl1pPr marL="0" indent="0">
              <a:buNone/>
              <a:defRPr sz="1800" b="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816288" y="2052934"/>
            <a:ext cx="3139213" cy="247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61E68952-A35F-4E04-BFD1-B21665A54C41}" type="datetimeFigureOut">
              <a:rPr lang="en-US"/>
              <a:pPr>
                <a:defRPr/>
              </a:pPr>
              <a:t>12/14/2025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3D2FB9E-5FEB-4460-A5B4-CB2877FAD261}" type="slidenum">
              <a:rPr lang="en-US"/>
              <a:pPr>
                <a:defRPr/>
              </a:pPr>
              <a:t>‹#›</a:t>
            </a:fld>
            <a:endParaRPr lang="en-US"/>
          </a:p>
        </p:txBody>
      </p:sp>
    </p:spTree>
  </p:cSld>
  <p:clrMapOvr>
    <a:masterClrMapping/>
  </p:clrMapOvr>
  <p:hf sldNum="0"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990600"/>
          </a:xfrm>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35827BE0-9AC1-4FC9-BE43-EAE8DB11B724}" type="datetimeFigureOut">
              <a:rPr lang="en-US"/>
              <a:pPr>
                <a:defRPr/>
              </a:pPr>
              <a:t>12/14/2025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8F91C1C-3F72-4BAB-9587-FE3909431EBD}" type="slidenum">
              <a:rPr lang="en-US"/>
              <a:pPr>
                <a:defRPr/>
              </a:pPr>
              <a:t>‹#›</a:t>
            </a:fld>
            <a:endParaRPr lang="en-US"/>
          </a:p>
        </p:txBody>
      </p:sp>
    </p:spTree>
  </p:cSld>
  <p:clrMapOvr>
    <a:masterClrMapping/>
  </p:clrMapOvr>
  <p:hf sldNum="0"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15C9A6F4-B574-4924-8DA4-FA9454E4DA69}" type="datetimeFigureOut">
              <a:rPr lang="en-US"/>
              <a:pPr>
                <a:defRPr/>
              </a:pPr>
              <a:t>12/14/2025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AA52E95-D52F-49F3-89E4-7E6CDE2EE86E}"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tx1"/>
        </a:solidFill>
        <a:effectLst/>
      </p:bgPr>
    </p:bg>
    <p:spTree>
      <p:nvGrpSpPr>
        <p:cNvPr id="1" name="Shape 16"/>
        <p:cNvGrpSpPr/>
        <p:nvPr/>
      </p:nvGrpSpPr>
      <p:grpSpPr>
        <a:xfrm>
          <a:off x="0" y="0"/>
          <a:ext cx="0" cy="0"/>
          <a:chOff x="0" y="0"/>
          <a:chExt cx="0" cy="0"/>
        </a:xfrm>
      </p:grpSpPr>
      <p:sp>
        <p:nvSpPr>
          <p:cNvPr id="5" name="Google Shape;20;p3"/>
          <p:cNvSpPr/>
          <p:nvPr/>
        </p:nvSpPr>
        <p:spPr>
          <a:xfrm flipH="1">
            <a:off x="2709863" y="4467225"/>
            <a:ext cx="1138237" cy="51911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6" name="Google Shape;21;p3"/>
          <p:cNvSpPr/>
          <p:nvPr/>
        </p:nvSpPr>
        <p:spPr>
          <a:xfrm>
            <a:off x="65088" y="3192463"/>
            <a:ext cx="1138237" cy="519112"/>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 name="Google Shape;22;p3"/>
          <p:cNvSpPr/>
          <p:nvPr/>
        </p:nvSpPr>
        <p:spPr>
          <a:xfrm flipH="1">
            <a:off x="8069263" y="2324100"/>
            <a:ext cx="1509712" cy="687388"/>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 name="Google Shape;23;p3"/>
          <p:cNvSpPr/>
          <p:nvPr/>
        </p:nvSpPr>
        <p:spPr>
          <a:xfrm flipH="1">
            <a:off x="3714750" y="180975"/>
            <a:ext cx="1055688" cy="48101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17" name="Google Shape;17;p3"/>
          <p:cNvSpPr txBox="1">
            <a:spLocks noGrp="1"/>
          </p:cNvSpPr>
          <p:nvPr>
            <p:ph type="title"/>
          </p:nvPr>
        </p:nvSpPr>
        <p:spPr>
          <a:xfrm>
            <a:off x="4595650" y="3052625"/>
            <a:ext cx="3698100" cy="545700"/>
          </a:xfrm>
          <a:prstGeom prst="rect">
            <a:avLst/>
          </a:prstGeom>
        </p:spPr>
        <p:txBody>
          <a:bodyPr spcFirstLastPara="1">
            <a:noAutofit/>
          </a:bodyPr>
          <a:lstStyle>
            <a:lvl1pPr lvl="0" algn="ctr">
              <a:spcBef>
                <a:spcPts val="0"/>
              </a:spcBef>
              <a:spcAft>
                <a:spcPts val="0"/>
              </a:spcAft>
              <a:buSzPts val="6000"/>
              <a:buNone/>
              <a:defRPr sz="4000"/>
            </a:lvl1pPr>
            <a:lvl2pPr lvl="1" algn="ctr">
              <a:spcBef>
                <a:spcPts val="0"/>
              </a:spcBef>
              <a:spcAft>
                <a:spcPts val="0"/>
              </a:spcAft>
              <a:buSzPts val="6000"/>
              <a:buNone/>
              <a:defRPr sz="6000" b="1"/>
            </a:lvl2pPr>
            <a:lvl3pPr lvl="2" algn="ctr">
              <a:spcBef>
                <a:spcPts val="0"/>
              </a:spcBef>
              <a:spcAft>
                <a:spcPts val="0"/>
              </a:spcAft>
              <a:buSzPts val="6000"/>
              <a:buNone/>
              <a:defRPr sz="6000" b="1"/>
            </a:lvl3pPr>
            <a:lvl4pPr lvl="3" algn="ctr">
              <a:spcBef>
                <a:spcPts val="0"/>
              </a:spcBef>
              <a:spcAft>
                <a:spcPts val="0"/>
              </a:spcAft>
              <a:buSzPts val="6000"/>
              <a:buNone/>
              <a:defRPr sz="6000" b="1"/>
            </a:lvl4pPr>
            <a:lvl5pPr lvl="4" algn="ctr">
              <a:spcBef>
                <a:spcPts val="0"/>
              </a:spcBef>
              <a:spcAft>
                <a:spcPts val="0"/>
              </a:spcAft>
              <a:buSzPts val="6000"/>
              <a:buNone/>
              <a:defRPr sz="6000" b="1"/>
            </a:lvl5pPr>
            <a:lvl6pPr lvl="5" algn="ctr">
              <a:spcBef>
                <a:spcPts val="0"/>
              </a:spcBef>
              <a:spcAft>
                <a:spcPts val="0"/>
              </a:spcAft>
              <a:buSzPts val="6000"/>
              <a:buNone/>
              <a:defRPr sz="6000" b="1"/>
            </a:lvl6pPr>
            <a:lvl7pPr lvl="6" algn="ctr">
              <a:spcBef>
                <a:spcPts val="0"/>
              </a:spcBef>
              <a:spcAft>
                <a:spcPts val="0"/>
              </a:spcAft>
              <a:buSzPts val="6000"/>
              <a:buNone/>
              <a:defRPr sz="6000" b="1"/>
            </a:lvl7pPr>
            <a:lvl8pPr lvl="7" algn="ctr">
              <a:spcBef>
                <a:spcPts val="0"/>
              </a:spcBef>
              <a:spcAft>
                <a:spcPts val="0"/>
              </a:spcAft>
              <a:buSzPts val="6000"/>
              <a:buNone/>
              <a:defRPr sz="6000" b="1"/>
            </a:lvl8pPr>
            <a:lvl9pPr lvl="8" algn="ctr">
              <a:spcBef>
                <a:spcPts val="0"/>
              </a:spcBef>
              <a:spcAft>
                <a:spcPts val="0"/>
              </a:spcAft>
              <a:buSzPts val="6000"/>
              <a:buNone/>
              <a:defRPr sz="6000" b="1"/>
            </a:lvl9pPr>
          </a:lstStyle>
          <a:p>
            <a:endParaRPr/>
          </a:p>
        </p:txBody>
      </p:sp>
      <p:sp>
        <p:nvSpPr>
          <p:cNvPr id="18" name="Google Shape;18;p3"/>
          <p:cNvSpPr txBox="1">
            <a:spLocks noGrp="1"/>
          </p:cNvSpPr>
          <p:nvPr>
            <p:ph type="title" idx="2"/>
          </p:nvPr>
        </p:nvSpPr>
        <p:spPr>
          <a:xfrm>
            <a:off x="4595650" y="3639450"/>
            <a:ext cx="3698100" cy="1062600"/>
          </a:xfrm>
          <a:prstGeom prst="rect">
            <a:avLst/>
          </a:prstGeom>
        </p:spPr>
        <p:txBody>
          <a:bodyPr spcFirstLastPara="1">
            <a:noAutofit/>
          </a:bodyPr>
          <a:lstStyle>
            <a:lvl1pPr lvl="0">
              <a:lnSpc>
                <a:spcPct val="50000"/>
              </a:lnSpc>
              <a:spcBef>
                <a:spcPts val="0"/>
              </a:spcBef>
              <a:spcAft>
                <a:spcPts val="0"/>
              </a:spcAft>
              <a:buNone/>
              <a:defRPr sz="7000">
                <a:solidFill>
                  <a:schemeClr val="lt1"/>
                </a:solidFill>
              </a:defRPr>
            </a:lvl1pPr>
            <a:lvl2pPr lvl="1">
              <a:lnSpc>
                <a:spcPct val="50000"/>
              </a:lnSpc>
              <a:spcBef>
                <a:spcPts val="0"/>
              </a:spcBef>
              <a:spcAft>
                <a:spcPts val="0"/>
              </a:spcAft>
              <a:buNone/>
              <a:defRPr sz="7000"/>
            </a:lvl2pPr>
            <a:lvl3pPr lvl="2">
              <a:lnSpc>
                <a:spcPct val="50000"/>
              </a:lnSpc>
              <a:spcBef>
                <a:spcPts val="0"/>
              </a:spcBef>
              <a:spcAft>
                <a:spcPts val="0"/>
              </a:spcAft>
              <a:buNone/>
              <a:defRPr sz="7000"/>
            </a:lvl3pPr>
            <a:lvl4pPr lvl="3">
              <a:lnSpc>
                <a:spcPct val="50000"/>
              </a:lnSpc>
              <a:spcBef>
                <a:spcPts val="0"/>
              </a:spcBef>
              <a:spcAft>
                <a:spcPts val="0"/>
              </a:spcAft>
              <a:buNone/>
              <a:defRPr sz="7000"/>
            </a:lvl4pPr>
            <a:lvl5pPr lvl="4">
              <a:lnSpc>
                <a:spcPct val="50000"/>
              </a:lnSpc>
              <a:spcBef>
                <a:spcPts val="0"/>
              </a:spcBef>
              <a:spcAft>
                <a:spcPts val="0"/>
              </a:spcAft>
              <a:buNone/>
              <a:defRPr sz="7000"/>
            </a:lvl5pPr>
            <a:lvl6pPr lvl="5">
              <a:lnSpc>
                <a:spcPct val="50000"/>
              </a:lnSpc>
              <a:spcBef>
                <a:spcPts val="0"/>
              </a:spcBef>
              <a:spcAft>
                <a:spcPts val="0"/>
              </a:spcAft>
              <a:buNone/>
              <a:defRPr sz="7000"/>
            </a:lvl6pPr>
            <a:lvl7pPr lvl="6">
              <a:lnSpc>
                <a:spcPct val="50000"/>
              </a:lnSpc>
              <a:spcBef>
                <a:spcPts val="0"/>
              </a:spcBef>
              <a:spcAft>
                <a:spcPts val="0"/>
              </a:spcAft>
              <a:buNone/>
              <a:defRPr sz="7000"/>
            </a:lvl7pPr>
            <a:lvl8pPr lvl="7">
              <a:lnSpc>
                <a:spcPct val="50000"/>
              </a:lnSpc>
              <a:spcBef>
                <a:spcPts val="0"/>
              </a:spcBef>
              <a:spcAft>
                <a:spcPts val="0"/>
              </a:spcAft>
              <a:buNone/>
              <a:defRPr sz="7000"/>
            </a:lvl8pPr>
            <a:lvl9pPr lvl="8">
              <a:lnSpc>
                <a:spcPct val="50000"/>
              </a:lnSpc>
              <a:spcBef>
                <a:spcPts val="0"/>
              </a:spcBef>
              <a:spcAft>
                <a:spcPts val="0"/>
              </a:spcAft>
              <a:buNone/>
              <a:defRPr sz="7000"/>
            </a:lvl9pPr>
          </a:lstStyle>
          <a:p>
            <a:endParaRPr/>
          </a:p>
        </p:txBody>
      </p:sp>
      <p:sp>
        <p:nvSpPr>
          <p:cNvPr id="19" name="Google Shape;19;p3"/>
          <p:cNvSpPr txBox="1">
            <a:spLocks noGrp="1"/>
          </p:cNvSpPr>
          <p:nvPr>
            <p:ph type="subTitle" idx="1"/>
          </p:nvPr>
        </p:nvSpPr>
        <p:spPr>
          <a:xfrm>
            <a:off x="1241038" y="1234737"/>
            <a:ext cx="3045900" cy="2225400"/>
          </a:xfrm>
          <a:prstGeom prst="rect">
            <a:avLst/>
          </a:prstGeom>
        </p:spPr>
        <p:txBody>
          <a:bodyPr spcFirstLastPara="1" anchor="ctr">
            <a:noAutofit/>
          </a:bodyPr>
          <a:lstStyle>
            <a:lvl1pPr lvl="0" algn="ctr">
              <a:spcBef>
                <a:spcPts val="0"/>
              </a:spcBef>
              <a:spcAft>
                <a:spcPts val="0"/>
              </a:spcAft>
              <a:buNone/>
              <a:defRPr sz="1600"/>
            </a:lvl1pPr>
            <a:lvl2pPr lvl="1" algn="ctr">
              <a:spcBef>
                <a:spcPts val="1600"/>
              </a:spcBef>
              <a:spcAft>
                <a:spcPts val="0"/>
              </a:spcAft>
              <a:buNone/>
              <a:defRPr sz="1600"/>
            </a:lvl2pPr>
            <a:lvl3pPr lvl="2" algn="ctr">
              <a:spcBef>
                <a:spcPts val="1600"/>
              </a:spcBef>
              <a:spcAft>
                <a:spcPts val="0"/>
              </a:spcAft>
              <a:buNone/>
              <a:defRPr sz="1600"/>
            </a:lvl3pPr>
            <a:lvl4pPr lvl="3" algn="ctr">
              <a:spcBef>
                <a:spcPts val="1600"/>
              </a:spcBef>
              <a:spcAft>
                <a:spcPts val="0"/>
              </a:spcAft>
              <a:buNone/>
              <a:defRPr sz="1600"/>
            </a:lvl4pPr>
            <a:lvl5pPr lvl="4" algn="ctr">
              <a:spcBef>
                <a:spcPts val="1600"/>
              </a:spcBef>
              <a:spcAft>
                <a:spcPts val="0"/>
              </a:spcAft>
              <a:buNone/>
              <a:defRPr sz="1600"/>
            </a:lvl5pPr>
            <a:lvl6pPr lvl="5" algn="ctr">
              <a:spcBef>
                <a:spcPts val="1600"/>
              </a:spcBef>
              <a:spcAft>
                <a:spcPts val="0"/>
              </a:spcAft>
              <a:buNone/>
              <a:defRPr sz="1600"/>
            </a:lvl6pPr>
            <a:lvl7pPr lvl="6" algn="ctr">
              <a:spcBef>
                <a:spcPts val="1600"/>
              </a:spcBef>
              <a:spcAft>
                <a:spcPts val="0"/>
              </a:spcAft>
              <a:buNone/>
              <a:defRPr sz="1600"/>
            </a:lvl7pPr>
            <a:lvl8pPr lvl="7" algn="ctr">
              <a:spcBef>
                <a:spcPts val="1600"/>
              </a:spcBef>
              <a:spcAft>
                <a:spcPts val="0"/>
              </a:spcAft>
              <a:buNone/>
              <a:defRPr sz="1600"/>
            </a:lvl8pPr>
            <a:lvl9pPr lvl="8" algn="ctr">
              <a:spcBef>
                <a:spcPts val="1600"/>
              </a:spcBef>
              <a:spcAft>
                <a:spcPts val="1600"/>
              </a:spcAft>
              <a:buNone/>
              <a:defRPr sz="16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1123953"/>
            <a:ext cx="2890896" cy="958850"/>
          </a:xfrm>
        </p:spPr>
        <p:txBody>
          <a:bodyPr anchor="b">
            <a:normAutofit/>
          </a:bodyPr>
          <a:lstStyle>
            <a:lvl1pPr>
              <a:defRPr sz="1500"/>
            </a:lvl1pPr>
          </a:lstStyle>
          <a:p>
            <a:r>
              <a:rPr lang="en-US"/>
              <a:t>Click to edit Master title style</a:t>
            </a:r>
            <a:endParaRPr lang="en-US" dirty="0"/>
          </a:p>
        </p:txBody>
      </p:sp>
      <p:sp>
        <p:nvSpPr>
          <p:cNvPr id="3" name="Content Placeholder 2"/>
          <p:cNvSpPr>
            <a:spLocks noGrp="1"/>
          </p:cNvSpPr>
          <p:nvPr>
            <p:ph idx="1"/>
          </p:nvPr>
        </p:nvSpPr>
        <p:spPr>
          <a:xfrm>
            <a:off x="3570346" y="386193"/>
            <a:ext cx="3385156" cy="4144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08001" y="2082802"/>
            <a:ext cx="2890896" cy="1938337"/>
          </a:xfrm>
        </p:spPr>
        <p:txBody>
          <a:bodyPr/>
          <a:lstStyle>
            <a:lvl1pPr marL="0" indent="0">
              <a:buNone/>
              <a:defRPr sz="1050"/>
            </a:lvl1pPr>
            <a:lvl2pPr marL="342797" indent="0">
              <a:buNone/>
              <a:defRPr sz="1050"/>
            </a:lvl2pPr>
            <a:lvl3pPr marL="685595" indent="0">
              <a:buNone/>
              <a:defRPr sz="900"/>
            </a:lvl3pPr>
            <a:lvl4pPr marL="1028392" indent="0">
              <a:buNone/>
              <a:defRPr sz="750"/>
            </a:lvl4pPr>
            <a:lvl5pPr marL="1371188" indent="0">
              <a:buNone/>
              <a:defRPr sz="750"/>
            </a:lvl5pPr>
            <a:lvl6pPr marL="1713986" indent="0">
              <a:buNone/>
              <a:defRPr sz="750"/>
            </a:lvl6pPr>
            <a:lvl7pPr marL="2056783" indent="0">
              <a:buNone/>
              <a:defRPr sz="750"/>
            </a:lvl7pPr>
            <a:lvl8pPr marL="2399580" indent="0">
              <a:buNone/>
              <a:defRPr sz="750"/>
            </a:lvl8pPr>
            <a:lvl9pPr marL="2742377" indent="0">
              <a:buNone/>
              <a:defRPr sz="75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21FD383-B1B5-4AC2-ACCA-AC36655CC9EF}"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F7A07F2-79E9-4695-BFD7-68C2C7979E43}" type="slidenum">
              <a:rPr lang="en-US"/>
              <a:pPr>
                <a:defRPr/>
              </a:pPr>
              <a:t>‹#›</a:t>
            </a:fld>
            <a:endParaRPr lang="en-US"/>
          </a:p>
        </p:txBody>
      </p:sp>
    </p:spTree>
  </p:cSld>
  <p:clrMapOvr>
    <a:masterClrMapping/>
  </p:clrMapOvr>
  <p:hf sldNum="0"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3600450"/>
            <a:ext cx="6447500"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08001" y="457200"/>
            <a:ext cx="6447501" cy="2884289"/>
          </a:xfrm>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508001" y="4025504"/>
            <a:ext cx="6447500" cy="505518"/>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D7A8C5F-839F-4851-AA29-614CA8627658}"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018885B-A229-4589-B24A-E622E9A196CB}" type="slidenum">
              <a:rPr lang="en-US"/>
              <a:pPr>
                <a:defRPr/>
              </a:pPr>
              <a:t>‹#›</a:t>
            </a:fld>
            <a:endParaRPr lang="en-US"/>
          </a:p>
        </p:txBody>
      </p:sp>
    </p:spTree>
  </p:cSld>
  <p:clrMapOvr>
    <a:masterClrMapping/>
  </p:clrMapOvr>
  <p:hf sldNum="0"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1" y="457200"/>
            <a:ext cx="6447501" cy="2552700"/>
          </a:xfrm>
        </p:spPr>
        <p:txBody>
          <a:bodyPr anchor="ctr">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52800"/>
            <a:ext cx="6447501" cy="1178222"/>
          </a:xfrm>
        </p:spPr>
        <p:txBody>
          <a:bodyPr anchor="ct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4891B534-ADF8-4568-9901-336271D487AD}"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8295A49-94BF-4B80-940E-7C736F56698E}" type="slidenum">
              <a:rPr lang="en-US"/>
              <a:pPr>
                <a:defRPr/>
              </a:pPr>
              <a:t>‹#›</a:t>
            </a:fld>
            <a:endParaRPr lang="en-US"/>
          </a:p>
        </p:txBody>
      </p:sp>
    </p:spTree>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19"/>
          <p:cNvSpPr txBox="1"/>
          <p:nvPr/>
        </p:nvSpPr>
        <p:spPr>
          <a:xfrm>
            <a:off x="406400" y="592138"/>
            <a:ext cx="457200" cy="439737"/>
          </a:xfrm>
          <a:prstGeom prst="rect">
            <a:avLst/>
          </a:prstGeom>
        </p:spPr>
        <p:txBody>
          <a:bodyPr lIns="68580" tIns="34290" rIns="68580" bIns="34290" anchor="ctr"/>
          <a:lstStyle/>
          <a:p>
            <a:pPr>
              <a:defRPr/>
            </a:pPr>
            <a:r>
              <a:rPr lang="en-US" sz="6000" dirty="0">
                <a:ln w="3175" cmpd="sng">
                  <a:noFill/>
                </a:ln>
                <a:solidFill>
                  <a:schemeClr val="accent1">
                    <a:lumMod val="60000"/>
                    <a:lumOff val="40000"/>
                  </a:schemeClr>
                </a:solidFill>
                <a:latin typeface="Arial"/>
              </a:rPr>
              <a:t>“</a:t>
            </a:r>
          </a:p>
        </p:txBody>
      </p:sp>
      <p:sp>
        <p:nvSpPr>
          <p:cNvPr id="6" name="TextBox 21"/>
          <p:cNvSpPr txBox="1"/>
          <p:nvPr/>
        </p:nvSpPr>
        <p:spPr>
          <a:xfrm>
            <a:off x="6669088" y="2165350"/>
            <a:ext cx="457200" cy="438150"/>
          </a:xfrm>
          <a:prstGeom prst="rect">
            <a:avLst/>
          </a:prstGeom>
        </p:spPr>
        <p:txBody>
          <a:bodyPr lIns="68580" tIns="34290" rIns="68580" bIns="34290" anchor="ctr"/>
          <a:lstStyle/>
          <a:p>
            <a:pPr>
              <a:defRPr/>
            </a:pPr>
            <a:r>
              <a:rPr lang="en-US" sz="6000" dirty="0">
                <a:ln w="3175" cmpd="sng">
                  <a:noFill/>
                </a:ln>
                <a:solidFill>
                  <a:schemeClr val="accent1">
                    <a:lumMod val="60000"/>
                    <a:lumOff val="40000"/>
                  </a:schemeClr>
                </a:solidFill>
                <a:latin typeface="Arial"/>
              </a:rPr>
              <a:t>”</a:t>
            </a:r>
            <a:endParaRPr lang="en-US" sz="1500" dirty="0">
              <a:solidFill>
                <a:schemeClr val="accent1">
                  <a:lumMod val="60000"/>
                  <a:lumOff val="40000"/>
                </a:schemeClr>
              </a:solidFill>
              <a:latin typeface="Arial"/>
            </a:endParaRPr>
          </a:p>
        </p:txBody>
      </p:sp>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024604" y="2724150"/>
            <a:ext cx="5418393" cy="285750"/>
          </a:xfrm>
        </p:spPr>
        <p:txBody>
          <a:bodyPr anchor="ctr">
            <a:noAutofit/>
          </a:bodyPr>
          <a:lstStyle>
            <a:lvl1pPr marL="0" indent="0">
              <a:buFontTx/>
              <a:buNone/>
              <a:defRPr sz="1200">
                <a:solidFill>
                  <a:schemeClr val="tx1">
                    <a:lumMod val="50000"/>
                    <a:lumOff val="50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52800"/>
            <a:ext cx="6447501" cy="1178222"/>
          </a:xfrm>
        </p:spPr>
        <p:txBody>
          <a:bodyPr anchor="ct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4"/>
          </p:nvPr>
        </p:nvSpPr>
        <p:spPr/>
        <p:txBody>
          <a:bodyPr/>
          <a:lstStyle>
            <a:lvl1pPr>
              <a:defRPr/>
            </a:lvl1pPr>
          </a:lstStyle>
          <a:p>
            <a:pPr>
              <a:defRPr/>
            </a:pPr>
            <a:fld id="{4F14866A-830B-4D65-A013-B45F1491E8C0}" type="datetimeFigureOut">
              <a:rPr lang="en-US"/>
              <a:pPr>
                <a:defRPr/>
              </a:pPr>
              <a:t>12/14/2025</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603D448C-F2C8-4AEE-B41C-9FF63E82A164}" type="slidenum">
              <a:rPr lang="en-US"/>
              <a:pPr>
                <a:defRPr/>
              </a:pPr>
              <a:t>‹#›</a:t>
            </a:fld>
            <a:endParaRPr lang="en-US"/>
          </a:p>
        </p:txBody>
      </p:sp>
    </p:spTree>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508001" y="1448991"/>
            <a:ext cx="6447501" cy="1946595"/>
          </a:xfrm>
        </p:spPr>
        <p:txBody>
          <a:bodyPr anchor="b">
            <a:normAutofit/>
          </a:bodyPr>
          <a:lstStyle>
            <a:lvl1pPr algn="l">
              <a:defRPr sz="3300" b="0" cap="none"/>
            </a:lvl1pPr>
          </a:lstStyle>
          <a:p>
            <a:r>
              <a:rPr lang="en-US"/>
              <a:t>Click to edit Master title style</a:t>
            </a:r>
            <a:endParaRPr lang="en-US" dirty="0"/>
          </a:p>
        </p:txBody>
      </p:sp>
      <p:sp>
        <p:nvSpPr>
          <p:cNvPr id="3" name="Text Placeholder 2"/>
          <p:cNvSpPr>
            <a:spLocks noGrp="1"/>
          </p:cNvSpPr>
          <p:nvPr>
            <p:ph type="body" idx="1"/>
          </p:nvPr>
        </p:nvSpPr>
        <p:spPr>
          <a:xfrm>
            <a:off x="508001" y="3395586"/>
            <a:ext cx="6447501" cy="1135436"/>
          </a:xfrm>
        </p:spPr>
        <p:txBody>
          <a:bodyPr/>
          <a:lstStyle>
            <a:lvl1pPr marL="0" indent="0" algn="l">
              <a:buNone/>
              <a:defRPr sz="135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036D777-6B10-48F9-8AF2-88C0FC51F686}"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505424-3CB4-4EEA-877D-03CEBC9D00C7}" type="slidenum">
              <a:rPr lang="en-US"/>
              <a:pPr>
                <a:defRPr/>
              </a:pPr>
              <a:t>‹#›</a:t>
            </a:fld>
            <a:endParaRPr lang="en-US"/>
          </a:p>
        </p:txBody>
      </p:sp>
    </p:spTree>
  </p:cSld>
  <p:clrMapOvr>
    <a:masterClrMapping/>
  </p:clrMapOvr>
  <p:hf sldNum="0"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5" name="TextBox 23"/>
          <p:cNvSpPr txBox="1"/>
          <p:nvPr/>
        </p:nvSpPr>
        <p:spPr>
          <a:xfrm>
            <a:off x="406400" y="592138"/>
            <a:ext cx="457200" cy="439737"/>
          </a:xfrm>
          <a:prstGeom prst="rect">
            <a:avLst/>
          </a:prstGeom>
        </p:spPr>
        <p:txBody>
          <a:bodyPr lIns="68580" tIns="34290" rIns="68580" bIns="34290" anchor="ctr"/>
          <a:lstStyle/>
          <a:p>
            <a:pPr>
              <a:defRPr/>
            </a:pPr>
            <a:r>
              <a:rPr lang="en-US" sz="6000" dirty="0">
                <a:ln w="3175" cmpd="sng">
                  <a:noFill/>
                </a:ln>
                <a:solidFill>
                  <a:schemeClr val="accent1">
                    <a:lumMod val="60000"/>
                    <a:lumOff val="40000"/>
                  </a:schemeClr>
                </a:solidFill>
                <a:latin typeface="Arial"/>
              </a:rPr>
              <a:t>“</a:t>
            </a:r>
          </a:p>
        </p:txBody>
      </p:sp>
      <p:sp>
        <p:nvSpPr>
          <p:cNvPr id="6" name="TextBox 24"/>
          <p:cNvSpPr txBox="1"/>
          <p:nvPr/>
        </p:nvSpPr>
        <p:spPr>
          <a:xfrm>
            <a:off x="6669088" y="2165350"/>
            <a:ext cx="457200" cy="438150"/>
          </a:xfrm>
          <a:prstGeom prst="rect">
            <a:avLst/>
          </a:prstGeom>
        </p:spPr>
        <p:txBody>
          <a:bodyPr lIns="68580" tIns="34290" rIns="68580" bIns="34290" anchor="ctr"/>
          <a:lstStyle/>
          <a:p>
            <a:pPr>
              <a:defRPr/>
            </a:pPr>
            <a:r>
              <a:rPr lang="en-US" sz="6000" dirty="0">
                <a:ln w="3175" cmpd="sng">
                  <a:noFill/>
                </a:ln>
                <a:solidFill>
                  <a:schemeClr val="accent1">
                    <a:lumMod val="60000"/>
                    <a:lumOff val="40000"/>
                  </a:schemeClr>
                </a:solidFill>
                <a:latin typeface="Arial"/>
              </a:rPr>
              <a:t>”</a:t>
            </a:r>
          </a:p>
        </p:txBody>
      </p:sp>
      <p:sp>
        <p:nvSpPr>
          <p:cNvPr id="2" name="Title 1"/>
          <p:cNvSpPr>
            <a:spLocks noGrp="1"/>
          </p:cNvSpPr>
          <p:nvPr>
            <p:ph type="title"/>
          </p:nvPr>
        </p:nvSpPr>
        <p:spPr>
          <a:xfrm>
            <a:off x="698500" y="457200"/>
            <a:ext cx="6070601"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tx1">
                    <a:lumMod val="75000"/>
                    <a:lumOff val="25000"/>
                  </a:schemeClr>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7" name="Date Placeholder 3"/>
          <p:cNvSpPr>
            <a:spLocks noGrp="1"/>
          </p:cNvSpPr>
          <p:nvPr>
            <p:ph type="dt" sz="half" idx="14"/>
          </p:nvPr>
        </p:nvSpPr>
        <p:spPr/>
        <p:txBody>
          <a:bodyPr/>
          <a:lstStyle>
            <a:lvl1pPr>
              <a:defRPr/>
            </a:lvl1pPr>
          </a:lstStyle>
          <a:p>
            <a:pPr>
              <a:defRPr/>
            </a:pPr>
            <a:fld id="{7B54249A-095E-4047-91A7-73D38D8029B7}" type="datetimeFigureOut">
              <a:rPr lang="en-US"/>
              <a:pPr>
                <a:defRPr/>
              </a:pPr>
              <a:t>12/14/2025</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17E43183-CF09-44C9-A6E3-9E672F54EF76}" type="slidenum">
              <a:rPr lang="en-US"/>
              <a:pPr>
                <a:defRPr/>
              </a:pPr>
              <a:t>‹#›</a:t>
            </a:fld>
            <a:endParaRPr lang="en-US"/>
          </a:p>
        </p:txBody>
      </p:sp>
    </p:spTree>
  </p:cSld>
  <p:clrMapOvr>
    <a:masterClrMapping/>
  </p:clrMapOvr>
  <p:hf sldNum="0"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514350" y="457200"/>
            <a:ext cx="6441152" cy="2266950"/>
          </a:xfrm>
        </p:spPr>
        <p:txBody>
          <a:bodyPr anchor="ctr">
            <a:normAutofit/>
          </a:bodyPr>
          <a:lstStyle>
            <a:lvl1pPr algn="l">
              <a:defRPr sz="33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507999" y="3009900"/>
            <a:ext cx="6447502" cy="385686"/>
          </a:xfrm>
        </p:spPr>
        <p:txBody>
          <a:bodyPr anchor="b">
            <a:noAutofit/>
          </a:bodyPr>
          <a:lstStyle>
            <a:lvl1pPr marL="0" indent="0">
              <a:buFontTx/>
              <a:buNone/>
              <a:defRPr sz="1800">
                <a:solidFill>
                  <a:schemeClr val="accent1"/>
                </a:solidFill>
              </a:defRPr>
            </a:lvl1pPr>
            <a:lvl2pPr marL="342900" indent="0">
              <a:buFontTx/>
              <a:buNone/>
              <a:defRPr/>
            </a:lvl2pPr>
            <a:lvl3pPr marL="685800" indent="0">
              <a:buFontTx/>
              <a:buNone/>
              <a:defRPr/>
            </a:lvl3pPr>
            <a:lvl4pPr marL="1028700" indent="0">
              <a:buFontTx/>
              <a:buNone/>
              <a:defRPr/>
            </a:lvl4pPr>
            <a:lvl5pPr marL="1371600" indent="0">
              <a:buFontTx/>
              <a:buNone/>
              <a:defRPr/>
            </a:lvl5pPr>
          </a:lstStyle>
          <a:p>
            <a:pPr lvl="0"/>
            <a:r>
              <a:rPr lang="en-US"/>
              <a:t>Click to edit Master text styles</a:t>
            </a:r>
          </a:p>
        </p:txBody>
      </p:sp>
      <p:sp>
        <p:nvSpPr>
          <p:cNvPr id="3" name="Text Placeholder 2"/>
          <p:cNvSpPr>
            <a:spLocks noGrp="1"/>
          </p:cNvSpPr>
          <p:nvPr>
            <p:ph type="body" idx="1"/>
          </p:nvPr>
        </p:nvSpPr>
        <p:spPr>
          <a:xfrm>
            <a:off x="508001" y="3395586"/>
            <a:ext cx="6447501" cy="1135436"/>
          </a:xfrm>
        </p:spPr>
        <p:txBody>
          <a:bodyPr/>
          <a:lstStyle>
            <a:lvl1pPr marL="0" indent="0" algn="l">
              <a:buNone/>
              <a:defRPr sz="1350">
                <a:solidFill>
                  <a:schemeClr val="tx1">
                    <a:lumMod val="50000"/>
                    <a:lumOff val="5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pPr>
              <a:defRPr/>
            </a:pPr>
            <a:fld id="{E467C4FA-FFCB-42A3-8E8B-B36B43EA8BEB}" type="datetimeFigureOut">
              <a:rPr lang="en-US"/>
              <a:pPr>
                <a:defRPr/>
              </a:pPr>
              <a:t>12/14/2025</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6A19382B-B488-48E1-8817-3C8840B5F180}" type="slidenum">
              <a:rPr lang="en-US"/>
              <a:pPr>
                <a:defRPr/>
              </a:pPr>
              <a:t>‹#›</a:t>
            </a:fld>
            <a:endParaRPr lang="en-US"/>
          </a:p>
        </p:txBody>
      </p:sp>
    </p:spTree>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24B73EC2-2EBE-4301-882C-DF9B37F48EB6}"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8084659-1E25-4E1E-BED4-2A5567447D1F}" type="slidenum">
              <a:rPr lang="en-US"/>
              <a:pPr>
                <a:defRPr/>
              </a:pPr>
              <a:t>‹#›</a:t>
            </a:fld>
            <a:endParaRPr lang="en-US"/>
          </a:p>
        </p:txBody>
      </p:sp>
    </p:spTree>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75755" y="457200"/>
            <a:ext cx="978557" cy="3938588"/>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508001" y="457200"/>
            <a:ext cx="5295113" cy="39385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4AF194A5-24ED-4453-8DFC-814B5754FB6B}"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F93964C-842B-4E83-BD92-6F51D7E8108D}" type="slidenum">
              <a:rPr lang="en-US"/>
              <a:pPr>
                <a:defRPr/>
              </a:pPr>
              <a:t>‹#›</a:t>
            </a:fld>
            <a:endParaRPr lang="en-US"/>
          </a:p>
        </p:txBody>
      </p:sp>
    </p:spTree>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1_Section header">
    <p:bg>
      <p:bgPr>
        <a:solidFill>
          <a:schemeClr val="tx1"/>
        </a:solidFill>
        <a:effectLst/>
      </p:bgPr>
    </p:bg>
    <p:spTree>
      <p:nvGrpSpPr>
        <p:cNvPr id="1" name="Shape 16"/>
        <p:cNvGrpSpPr/>
        <p:nvPr/>
      </p:nvGrpSpPr>
      <p:grpSpPr>
        <a:xfrm>
          <a:off x="0" y="0"/>
          <a:ext cx="0" cy="0"/>
          <a:chOff x="0" y="0"/>
          <a:chExt cx="0" cy="0"/>
        </a:xfrm>
      </p:grpSpPr>
      <p:sp>
        <p:nvSpPr>
          <p:cNvPr id="17" name="Google Shape;17;p3"/>
          <p:cNvSpPr txBox="1">
            <a:spLocks noGrp="1"/>
          </p:cNvSpPr>
          <p:nvPr>
            <p:ph type="title"/>
          </p:nvPr>
        </p:nvSpPr>
        <p:spPr>
          <a:xfrm>
            <a:off x="4595650" y="3052625"/>
            <a:ext cx="3698100" cy="545700"/>
          </a:xfrm>
          <a:prstGeom prst="rect">
            <a:avLst/>
          </a:prstGeom>
        </p:spPr>
        <p:txBody>
          <a:bodyPr spcFirstLastPara="1">
            <a:noAutofit/>
          </a:bodyPr>
          <a:lstStyle>
            <a:lvl1pPr lvl="0" algn="ctr">
              <a:spcBef>
                <a:spcPts val="0"/>
              </a:spcBef>
              <a:spcAft>
                <a:spcPts val="0"/>
              </a:spcAft>
              <a:buSzPts val="6000"/>
              <a:buNone/>
              <a:defRPr sz="4000"/>
            </a:lvl1pPr>
            <a:lvl2pPr lvl="1" algn="ctr">
              <a:spcBef>
                <a:spcPts val="0"/>
              </a:spcBef>
              <a:spcAft>
                <a:spcPts val="0"/>
              </a:spcAft>
              <a:buSzPts val="6000"/>
              <a:buNone/>
              <a:defRPr sz="6000" b="1"/>
            </a:lvl2pPr>
            <a:lvl3pPr lvl="2" algn="ctr">
              <a:spcBef>
                <a:spcPts val="0"/>
              </a:spcBef>
              <a:spcAft>
                <a:spcPts val="0"/>
              </a:spcAft>
              <a:buSzPts val="6000"/>
              <a:buNone/>
              <a:defRPr sz="6000" b="1"/>
            </a:lvl3pPr>
            <a:lvl4pPr lvl="3" algn="ctr">
              <a:spcBef>
                <a:spcPts val="0"/>
              </a:spcBef>
              <a:spcAft>
                <a:spcPts val="0"/>
              </a:spcAft>
              <a:buSzPts val="6000"/>
              <a:buNone/>
              <a:defRPr sz="6000" b="1"/>
            </a:lvl4pPr>
            <a:lvl5pPr lvl="4" algn="ctr">
              <a:spcBef>
                <a:spcPts val="0"/>
              </a:spcBef>
              <a:spcAft>
                <a:spcPts val="0"/>
              </a:spcAft>
              <a:buSzPts val="6000"/>
              <a:buNone/>
              <a:defRPr sz="6000" b="1"/>
            </a:lvl5pPr>
            <a:lvl6pPr lvl="5" algn="ctr">
              <a:spcBef>
                <a:spcPts val="0"/>
              </a:spcBef>
              <a:spcAft>
                <a:spcPts val="0"/>
              </a:spcAft>
              <a:buSzPts val="6000"/>
              <a:buNone/>
              <a:defRPr sz="6000" b="1"/>
            </a:lvl6pPr>
            <a:lvl7pPr lvl="6" algn="ctr">
              <a:spcBef>
                <a:spcPts val="0"/>
              </a:spcBef>
              <a:spcAft>
                <a:spcPts val="0"/>
              </a:spcAft>
              <a:buSzPts val="6000"/>
              <a:buNone/>
              <a:defRPr sz="6000" b="1"/>
            </a:lvl7pPr>
            <a:lvl8pPr lvl="7" algn="ctr">
              <a:spcBef>
                <a:spcPts val="0"/>
              </a:spcBef>
              <a:spcAft>
                <a:spcPts val="0"/>
              </a:spcAft>
              <a:buSzPts val="6000"/>
              <a:buNone/>
              <a:defRPr sz="6000" b="1"/>
            </a:lvl8pPr>
            <a:lvl9pPr lvl="8" algn="ctr">
              <a:spcBef>
                <a:spcPts val="0"/>
              </a:spcBef>
              <a:spcAft>
                <a:spcPts val="0"/>
              </a:spcAft>
              <a:buSzPts val="6000"/>
              <a:buNone/>
              <a:defRPr sz="6000" b="1"/>
            </a:lvl9pPr>
          </a:lstStyle>
          <a:p>
            <a:endParaRPr/>
          </a:p>
        </p:txBody>
      </p:sp>
      <p:sp>
        <p:nvSpPr>
          <p:cNvPr id="18" name="Google Shape;18;p3"/>
          <p:cNvSpPr txBox="1">
            <a:spLocks noGrp="1"/>
          </p:cNvSpPr>
          <p:nvPr>
            <p:ph type="title" idx="2"/>
          </p:nvPr>
        </p:nvSpPr>
        <p:spPr>
          <a:xfrm>
            <a:off x="4595650" y="3639450"/>
            <a:ext cx="3698100" cy="1062600"/>
          </a:xfrm>
          <a:prstGeom prst="rect">
            <a:avLst/>
          </a:prstGeom>
        </p:spPr>
        <p:txBody>
          <a:bodyPr spcFirstLastPara="1">
            <a:noAutofit/>
          </a:bodyPr>
          <a:lstStyle>
            <a:lvl1pPr lvl="0">
              <a:lnSpc>
                <a:spcPct val="50000"/>
              </a:lnSpc>
              <a:spcBef>
                <a:spcPts val="0"/>
              </a:spcBef>
              <a:spcAft>
                <a:spcPts val="0"/>
              </a:spcAft>
              <a:buNone/>
              <a:defRPr sz="7000">
                <a:solidFill>
                  <a:schemeClr val="lt1"/>
                </a:solidFill>
              </a:defRPr>
            </a:lvl1pPr>
            <a:lvl2pPr lvl="1">
              <a:lnSpc>
                <a:spcPct val="50000"/>
              </a:lnSpc>
              <a:spcBef>
                <a:spcPts val="0"/>
              </a:spcBef>
              <a:spcAft>
                <a:spcPts val="0"/>
              </a:spcAft>
              <a:buNone/>
              <a:defRPr sz="7000"/>
            </a:lvl2pPr>
            <a:lvl3pPr lvl="2">
              <a:lnSpc>
                <a:spcPct val="50000"/>
              </a:lnSpc>
              <a:spcBef>
                <a:spcPts val="0"/>
              </a:spcBef>
              <a:spcAft>
                <a:spcPts val="0"/>
              </a:spcAft>
              <a:buNone/>
              <a:defRPr sz="7000"/>
            </a:lvl3pPr>
            <a:lvl4pPr lvl="3">
              <a:lnSpc>
                <a:spcPct val="50000"/>
              </a:lnSpc>
              <a:spcBef>
                <a:spcPts val="0"/>
              </a:spcBef>
              <a:spcAft>
                <a:spcPts val="0"/>
              </a:spcAft>
              <a:buNone/>
              <a:defRPr sz="7000"/>
            </a:lvl4pPr>
            <a:lvl5pPr lvl="4">
              <a:lnSpc>
                <a:spcPct val="50000"/>
              </a:lnSpc>
              <a:spcBef>
                <a:spcPts val="0"/>
              </a:spcBef>
              <a:spcAft>
                <a:spcPts val="0"/>
              </a:spcAft>
              <a:buNone/>
              <a:defRPr sz="7000"/>
            </a:lvl5pPr>
            <a:lvl6pPr lvl="5">
              <a:lnSpc>
                <a:spcPct val="50000"/>
              </a:lnSpc>
              <a:spcBef>
                <a:spcPts val="0"/>
              </a:spcBef>
              <a:spcAft>
                <a:spcPts val="0"/>
              </a:spcAft>
              <a:buNone/>
              <a:defRPr sz="7000"/>
            </a:lvl6pPr>
            <a:lvl7pPr lvl="6">
              <a:lnSpc>
                <a:spcPct val="50000"/>
              </a:lnSpc>
              <a:spcBef>
                <a:spcPts val="0"/>
              </a:spcBef>
              <a:spcAft>
                <a:spcPts val="0"/>
              </a:spcAft>
              <a:buNone/>
              <a:defRPr sz="7000"/>
            </a:lvl7pPr>
            <a:lvl8pPr lvl="7">
              <a:lnSpc>
                <a:spcPct val="50000"/>
              </a:lnSpc>
              <a:spcBef>
                <a:spcPts val="0"/>
              </a:spcBef>
              <a:spcAft>
                <a:spcPts val="0"/>
              </a:spcAft>
              <a:buNone/>
              <a:defRPr sz="7000"/>
            </a:lvl8pPr>
            <a:lvl9pPr lvl="8">
              <a:lnSpc>
                <a:spcPct val="50000"/>
              </a:lnSpc>
              <a:spcBef>
                <a:spcPts val="0"/>
              </a:spcBef>
              <a:spcAft>
                <a:spcPts val="0"/>
              </a:spcAft>
              <a:buNone/>
              <a:defRPr sz="7000"/>
            </a:lvl9pPr>
          </a:lstStyle>
          <a:p>
            <a:endParaRPr/>
          </a:p>
        </p:txBody>
      </p:sp>
      <p:sp>
        <p:nvSpPr>
          <p:cNvPr id="19" name="Google Shape;19;p3"/>
          <p:cNvSpPr txBox="1">
            <a:spLocks noGrp="1"/>
          </p:cNvSpPr>
          <p:nvPr>
            <p:ph type="subTitle" idx="1"/>
          </p:nvPr>
        </p:nvSpPr>
        <p:spPr>
          <a:xfrm>
            <a:off x="1241038" y="1234737"/>
            <a:ext cx="3045900" cy="2225400"/>
          </a:xfrm>
          <a:prstGeom prst="rect">
            <a:avLst/>
          </a:prstGeom>
        </p:spPr>
        <p:txBody>
          <a:bodyPr spcFirstLastPara="1" anchor="ctr">
            <a:noAutofit/>
          </a:bodyPr>
          <a:lstStyle>
            <a:lvl1pPr lvl="0" algn="ctr">
              <a:spcBef>
                <a:spcPts val="0"/>
              </a:spcBef>
              <a:spcAft>
                <a:spcPts val="0"/>
              </a:spcAft>
              <a:buNone/>
              <a:defRPr sz="1600"/>
            </a:lvl1pPr>
            <a:lvl2pPr lvl="1" algn="ctr">
              <a:spcBef>
                <a:spcPts val="1600"/>
              </a:spcBef>
              <a:spcAft>
                <a:spcPts val="0"/>
              </a:spcAft>
              <a:buNone/>
              <a:defRPr sz="1600"/>
            </a:lvl2pPr>
            <a:lvl3pPr lvl="2" algn="ctr">
              <a:spcBef>
                <a:spcPts val="1600"/>
              </a:spcBef>
              <a:spcAft>
                <a:spcPts val="0"/>
              </a:spcAft>
              <a:buNone/>
              <a:defRPr sz="1600"/>
            </a:lvl3pPr>
            <a:lvl4pPr lvl="3" algn="ctr">
              <a:spcBef>
                <a:spcPts val="1600"/>
              </a:spcBef>
              <a:spcAft>
                <a:spcPts val="0"/>
              </a:spcAft>
              <a:buNone/>
              <a:defRPr sz="1600"/>
            </a:lvl4pPr>
            <a:lvl5pPr lvl="4" algn="ctr">
              <a:spcBef>
                <a:spcPts val="1600"/>
              </a:spcBef>
              <a:spcAft>
                <a:spcPts val="0"/>
              </a:spcAft>
              <a:buNone/>
              <a:defRPr sz="1600"/>
            </a:lvl5pPr>
            <a:lvl6pPr lvl="5" algn="ctr">
              <a:spcBef>
                <a:spcPts val="1600"/>
              </a:spcBef>
              <a:spcAft>
                <a:spcPts val="0"/>
              </a:spcAft>
              <a:buNone/>
              <a:defRPr sz="1600"/>
            </a:lvl6pPr>
            <a:lvl7pPr lvl="6" algn="ctr">
              <a:spcBef>
                <a:spcPts val="1600"/>
              </a:spcBef>
              <a:spcAft>
                <a:spcPts val="0"/>
              </a:spcAft>
              <a:buNone/>
              <a:defRPr sz="1600"/>
            </a:lvl7pPr>
            <a:lvl8pPr lvl="7" algn="ctr">
              <a:spcBef>
                <a:spcPts val="1600"/>
              </a:spcBef>
              <a:spcAft>
                <a:spcPts val="0"/>
              </a:spcAft>
              <a:buNone/>
              <a:defRPr sz="1600"/>
            </a:lvl8pPr>
            <a:lvl9pPr lvl="8" algn="ctr">
              <a:spcBef>
                <a:spcPts val="1600"/>
              </a:spcBef>
              <a:spcAft>
                <a:spcPts val="1600"/>
              </a:spcAft>
              <a:buNone/>
              <a:defRPr sz="16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713225" y="539500"/>
            <a:ext cx="7717500" cy="572700"/>
          </a:xfrm>
          <a:prstGeom prst="rect">
            <a:avLst/>
          </a:prstGeom>
        </p:spPr>
        <p:txBody>
          <a:bodyPr spcFirstLastPara="1">
            <a:noAutofit/>
          </a:bodyPr>
          <a:lstStyle>
            <a:lvl1pPr lvl="0">
              <a:spcBef>
                <a:spcPts val="0"/>
              </a:spcBef>
              <a:spcAft>
                <a:spcPts val="0"/>
              </a:spcAft>
              <a:buSzPts val="6000"/>
              <a:buNone/>
              <a:defRPr sz="6000"/>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8DE343F1-56FC-459F-A27C-3B19FE5A9CBA}"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B3B797A-0D06-4ECB-8FF2-EA64B0742A97}" type="slidenum">
              <a:rPr lang="en-US"/>
              <a:pPr>
                <a:defRPr/>
              </a:pPr>
              <a:t>‹#›</a:t>
            </a:fld>
            <a:endParaRPr lang="en-US"/>
          </a:p>
        </p:txBody>
      </p:sp>
    </p:spTree>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6D0C8DD0-7246-4C30-A6B4-186DD0286B56}"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F1FF1C1-834C-44FB-9068-E76DC2F261D0}" type="slidenum">
              <a:rPr lang="en-US"/>
              <a:pPr>
                <a:defRPr/>
              </a:pPr>
              <a:t>‹#›</a:t>
            </a:fld>
            <a:endParaRPr lang="en-US"/>
          </a:p>
        </p:txBody>
      </p:sp>
    </p:spTree>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779DDA7-BE05-4C27-A3F0-DD722D92A008}"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D1EC5BF-7DAF-47C1-B815-83D90CBCBA79}" type="slidenum">
              <a:rPr lang="en-US"/>
              <a:pPr>
                <a:defRPr/>
              </a:pPr>
              <a:t>‹#›</a:t>
            </a:fld>
            <a:endParaRPr lang="en-US"/>
          </a:p>
        </p:txBody>
      </p:sp>
    </p:spTree>
  </p:cSld>
  <p:clrMapOvr>
    <a:masterClrMapping/>
  </p:clrMapOvr>
  <p:hf sldNum="0"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E0EB6782-3ED6-4DC4-9A38-D6FE0E8F3109}"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F48E617-5674-44C2-8CB5-86023EBC1521}" type="slidenum">
              <a:rPr lang="en-US"/>
              <a:pPr>
                <a:defRPr/>
              </a:pPr>
              <a:t>‹#›</a:t>
            </a:fld>
            <a:endParaRPr lang="en-US"/>
          </a:p>
        </p:txBody>
      </p:sp>
    </p:spTree>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1885950"/>
            <a:ext cx="3297254" cy="2806304"/>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1885950"/>
            <a:ext cx="3297254" cy="2806304"/>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723A884C-8CBC-47C6-A093-51A2DF2E09D0}" type="datetimeFigureOut">
              <a:rPr lang="en-US"/>
              <a:pPr>
                <a:defRPr/>
              </a:pPr>
              <a:t>12/14/2025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A340B41F-658C-4F5C-A661-F1A49E26DCEC}" type="slidenum">
              <a:rPr lang="en-US"/>
              <a:pPr>
                <a:defRPr/>
              </a:pPr>
              <a:t>‹#›</a:t>
            </a:fld>
            <a:endParaRPr lang="en-US"/>
          </a:p>
        </p:txBody>
      </p:sp>
    </p:spTree>
  </p:cSld>
  <p:clrMapOvr>
    <a:masterClrMapping/>
  </p:clrMapOvr>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EFF14146-D9EC-4C12-8B9A-946D177A67C6}" type="datetimeFigureOut">
              <a:rPr lang="en-US"/>
              <a:pPr>
                <a:defRPr/>
              </a:pPr>
              <a:t>12/14/2025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EDB6C17-7FBE-47D3-AB78-3500B0B0A108}" type="slidenum">
              <a:rPr lang="en-US"/>
              <a:pPr>
                <a:defRPr/>
              </a:pPr>
              <a:t>‹#›</a:t>
            </a:fld>
            <a:endParaRPr lang="en-US"/>
          </a:p>
        </p:txBody>
      </p:sp>
    </p:spTree>
  </p:cSld>
  <p:clrMapOvr>
    <a:masterClrMapping/>
  </p:clrMapOvr>
  <p:hf sldNum="0"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D7A6567-6EFD-4663-8BC7-B8F95F67A639}" type="datetimeFigureOut">
              <a:rPr lang="en-US"/>
              <a:pPr>
                <a:defRPr/>
              </a:pPr>
              <a:t>12/14/2025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6F5654E7-6AD3-43A6-8EF4-0273F33C9CD8}" type="slidenum">
              <a:rPr lang="en-US"/>
              <a:pPr>
                <a:defRPr/>
              </a:pPr>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0ED5B07-9217-44CF-BECC-FCEE76CCC538}"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07AE465-9C41-44DE-B304-B2153FEA6C28}" type="slidenum">
              <a:rPr lang="en-US"/>
              <a:pPr>
                <a:defRPr/>
              </a:pPr>
              <a:t>‹#›</a:t>
            </a:fld>
            <a:endParaRPr lang="en-US"/>
          </a:p>
        </p:txBody>
      </p:sp>
    </p:spTree>
  </p:cSld>
  <p:clrMapOvr>
    <a:masterClrMapping/>
  </p:clrMapOvr>
  <p:hf sldNum="0"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6216" y="2743200"/>
            <a:ext cx="3813734" cy="10287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0123328D-AD3D-4B0D-8F11-BA7F08BA3162}"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E0C9E46D-0E20-40DE-A9FD-C4F435F23866}" type="slidenum">
              <a:rPr lang="en-US"/>
              <a:pPr>
                <a:defRPr/>
              </a:pPr>
              <a:t>‹#›</a:t>
            </a:fld>
            <a:endParaRPr lang="en-US"/>
          </a:p>
        </p:txBody>
      </p:sp>
    </p:spTree>
  </p:cSld>
  <p:clrMapOvr>
    <a:masterClrMapping/>
  </p:clrMapOvr>
  <p:hf sldNum="0"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6217" y="4025494"/>
            <a:ext cx="6619242" cy="370284"/>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B033155-7DFB-4C05-8C17-2F68521440B7}"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83C5653-27F5-4120-AD35-82363666336B}" type="slidenum">
              <a:rPr lang="en-US"/>
              <a:pPr>
                <a:defRPr/>
              </a:pPr>
              <a:t>‹#›</a:t>
            </a:fld>
            <a:endParaRPr lang="en-US"/>
          </a:p>
        </p:txBody>
      </p:sp>
    </p:spTree>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5" name="Google Shape;41;p9"/>
          <p:cNvSpPr>
            <a:spLocks noChangeArrowheads="1"/>
          </p:cNvSpPr>
          <p:nvPr/>
        </p:nvSpPr>
        <p:spPr bwMode="auto">
          <a:xfrm>
            <a:off x="4572000" y="0"/>
            <a:ext cx="4572000" cy="5143500"/>
          </a:xfrm>
          <a:prstGeom prst="rect">
            <a:avLst/>
          </a:prstGeom>
          <a:solidFill>
            <a:schemeClr val="tx2"/>
          </a:solidFill>
          <a:ln w="9525">
            <a:noFill/>
            <a:miter lim="800000"/>
            <a:headEnd/>
            <a:tailEnd/>
          </a:ln>
        </p:spPr>
        <p:txBody>
          <a:bodyPr lIns="91425" tIns="91425" rIns="91425" bIns="91425" anchor="ctr"/>
          <a:lstStyle/>
          <a:p>
            <a:pPr>
              <a:buClr>
                <a:srgbClr val="000000"/>
              </a:buClr>
              <a:buFont typeface="Arial" charset="0"/>
              <a:buNone/>
              <a:defRPr/>
            </a:pPr>
            <a:endParaRPr lang="en-US" sz="1400"/>
          </a:p>
        </p:txBody>
      </p:sp>
      <p:sp>
        <p:nvSpPr>
          <p:cNvPr id="42" name="Google Shape;42;p9"/>
          <p:cNvSpPr txBox="1">
            <a:spLocks noGrp="1"/>
          </p:cNvSpPr>
          <p:nvPr>
            <p:ph type="title"/>
          </p:nvPr>
        </p:nvSpPr>
        <p:spPr>
          <a:xfrm>
            <a:off x="265500" y="1233175"/>
            <a:ext cx="4045200" cy="1482300"/>
          </a:xfrm>
          <a:prstGeom prst="rect">
            <a:avLst/>
          </a:prstGeom>
        </p:spPr>
        <p:txBody>
          <a:bodyPr spcFirstLastPara="1" anchor="b">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03075"/>
            <a:ext cx="4045200" cy="1235100"/>
          </a:xfrm>
          <a:prstGeom prst="rect">
            <a:avLst/>
          </a:prstGeom>
        </p:spPr>
        <p:txBody>
          <a:bodyPr spcFirstLastPara="1">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075"/>
            <a:ext cx="3837000" cy="3695100"/>
          </a:xfrm>
          <a:prstGeom prst="rect">
            <a:avLst/>
          </a:prstGeom>
        </p:spPr>
        <p:txBody>
          <a:bodyPr spcFirstLastPara="1" anchor="ctr">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C502992A-E556-4923-A747-BCE2D7ABD8F7}"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BE63469-E66F-4827-AB51-22FF445CD1E3}" type="slidenum">
              <a:rPr lang="en-US"/>
              <a:pPr>
                <a:defRPr/>
              </a:pPr>
              <a:t>‹#›</a:t>
            </a:fld>
            <a:endParaRPr lang="en-US"/>
          </a:p>
        </p:txBody>
      </p:sp>
    </p:spTree>
  </p:cSld>
  <p:clrMapOvr>
    <a:masterClrMapping/>
  </p:clrMapOvr>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11"/>
          <p:cNvSpPr txBox="1"/>
          <p:nvPr/>
        </p:nvSpPr>
        <p:spPr>
          <a:xfrm>
            <a:off x="673100" y="728663"/>
            <a:ext cx="601663" cy="1500187"/>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sz="9150" dirty="0"/>
              <a:t>“</a:t>
            </a:r>
          </a:p>
        </p:txBody>
      </p:sp>
      <p:sp>
        <p:nvSpPr>
          <p:cNvPr id="6" name="TextBox 14"/>
          <p:cNvSpPr txBox="1"/>
          <p:nvPr/>
        </p:nvSpPr>
        <p:spPr>
          <a:xfrm>
            <a:off x="6997700" y="1960563"/>
            <a:ext cx="601663" cy="1500187"/>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sz="9150" dirty="0"/>
              <a:t>”</a:t>
            </a:r>
          </a:p>
        </p:txBody>
      </p:sp>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447800" y="2828380"/>
            <a:ext cx="5459737" cy="256631"/>
          </a:xfrm>
        </p:spPr>
        <p:txBody>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866216" y="3262993"/>
            <a:ext cx="6619244" cy="1257300"/>
          </a:xfrm>
        </p:spPr>
        <p:txBody>
          <a:bodyPr anchor="ct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3"/>
          <p:cNvSpPr>
            <a:spLocks noGrp="1"/>
          </p:cNvSpPr>
          <p:nvPr>
            <p:ph type="dt" sz="half" idx="15"/>
          </p:nvPr>
        </p:nvSpPr>
        <p:spPr/>
        <p:txBody>
          <a:bodyPr/>
          <a:lstStyle>
            <a:lvl1pPr>
              <a:defRPr/>
            </a:lvl1pPr>
          </a:lstStyle>
          <a:p>
            <a:pPr>
              <a:defRPr/>
            </a:pPr>
            <a:fld id="{7DB4A275-8A3A-4B4E-83F2-52FE0D048624}" type="datetimeFigureOut">
              <a:rPr lang="en-US"/>
              <a:pPr>
                <a:defRPr/>
              </a:pPr>
              <a:t>12/14/2025</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pPr>
              <a:defRPr/>
            </a:pPr>
            <a:fld id="{B942C73D-3B9D-43AA-A91C-64ABF37F5895}" type="slidenum">
              <a:rPr lang="en-US"/>
              <a:pPr>
                <a:defRPr/>
              </a:pPr>
              <a:t>‹#›</a:t>
            </a:fld>
            <a:endParaRPr lang="en-US"/>
          </a:p>
        </p:txBody>
      </p:sp>
    </p:spTree>
  </p:cSld>
  <p:clrMapOvr>
    <a:masterClrMapping/>
  </p:clrMapOvr>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E2799332-E352-453F-BDB3-507784EE86E1}"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073B1AC-F564-4E2B-96EB-CA1A26D612CA}" type="slidenum">
              <a:rPr lang="en-US"/>
              <a:pPr>
                <a:defRPr/>
              </a:pPr>
              <a:t>‹#›</a:t>
            </a:fld>
            <a:endParaRPr lang="en-US"/>
          </a:p>
        </p:txBody>
      </p:sp>
    </p:spTree>
  </p:cSld>
  <p:clrMapOvr>
    <a:masterClrMapping/>
  </p:clrMapOvr>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16"/>
          <p:cNvCxnSpPr/>
          <p:nvPr/>
        </p:nvCxnSpPr>
        <p:spPr>
          <a:xfrm>
            <a:off x="2794000"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17"/>
          <p:cNvCxnSpPr/>
          <p:nvPr/>
        </p:nvCxnSpPr>
        <p:spPr>
          <a:xfrm>
            <a:off x="5221288" y="1600200"/>
            <a:ext cx="0" cy="2974975"/>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000250"/>
            <a:ext cx="2195513" cy="26920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000250"/>
            <a:ext cx="2210096" cy="26920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000250"/>
            <a:ext cx="2199085" cy="26920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Date Placeholder 3"/>
          <p:cNvSpPr>
            <a:spLocks noGrp="1"/>
          </p:cNvSpPr>
          <p:nvPr>
            <p:ph type="dt" sz="half" idx="18"/>
          </p:nvPr>
        </p:nvSpPr>
        <p:spPr/>
        <p:txBody>
          <a:bodyPr/>
          <a:lstStyle>
            <a:lvl1pPr>
              <a:defRPr/>
            </a:lvl1pPr>
          </a:lstStyle>
          <a:p>
            <a:pPr>
              <a:defRPr/>
            </a:pPr>
            <a:fld id="{F64816DE-F66A-4750-B546-3AA901AC5580}" type="datetimeFigureOut">
              <a:rPr lang="en-US"/>
              <a:pPr>
                <a:defRPr/>
              </a:pPr>
              <a:t>12/14/2025</a:t>
            </a:fld>
            <a:endParaRPr lang="en-US"/>
          </a:p>
        </p:txBody>
      </p:sp>
      <p:sp>
        <p:nvSpPr>
          <p:cNvPr id="12" name="Footer Placeholder 4"/>
          <p:cNvSpPr>
            <a:spLocks noGrp="1"/>
          </p:cNvSpPr>
          <p:nvPr>
            <p:ph type="ftr" sz="quarter" idx="19"/>
          </p:nvPr>
        </p:nvSpPr>
        <p:spPr/>
        <p:txBody>
          <a:bodyPr/>
          <a:lstStyle>
            <a:lvl1pPr>
              <a:defRPr/>
            </a:lvl1pPr>
          </a:lstStyle>
          <a:p>
            <a:pPr>
              <a:defRPr/>
            </a:pPr>
            <a:endParaRPr lang="en-US"/>
          </a:p>
        </p:txBody>
      </p:sp>
      <p:sp>
        <p:nvSpPr>
          <p:cNvPr id="13" name="Slide Number Placeholder 5"/>
          <p:cNvSpPr>
            <a:spLocks noGrp="1"/>
          </p:cNvSpPr>
          <p:nvPr>
            <p:ph type="sldNum" sz="quarter" idx="20"/>
          </p:nvPr>
        </p:nvSpPr>
        <p:spPr/>
        <p:txBody>
          <a:bodyPr/>
          <a:lstStyle>
            <a:lvl1pPr>
              <a:defRPr/>
            </a:lvl1pPr>
          </a:lstStyle>
          <a:p>
            <a:pPr>
              <a:defRPr/>
            </a:pPr>
            <a:fld id="{E0BB978E-4B8E-49FA-B2D1-ABD133A37E7F}" type="slidenum">
              <a:rPr lang="en-US"/>
              <a:pPr>
                <a:defRPr/>
              </a:pPr>
              <a:t>‹#›</a:t>
            </a:fld>
            <a:endParaRPr lang="en-US"/>
          </a:p>
        </p:txBody>
      </p:sp>
    </p:spTree>
  </p:cSld>
  <p:clrMapOvr>
    <a:masterClrMapping/>
  </p:clrMapOvr>
  <p:hf sldNum="0"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8"/>
          <p:cNvCxnSpPr/>
          <p:nvPr/>
        </p:nvCxnSpPr>
        <p:spPr>
          <a:xfrm>
            <a:off x="2794000"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5221288" y="1600200"/>
            <a:ext cx="0" cy="2974975"/>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2" name="Text Placeholder 3"/>
          <p:cNvSpPr>
            <a:spLocks noGrp="1"/>
          </p:cNvSpPr>
          <p:nvPr>
            <p:ph type="body" sz="half" idx="18"/>
          </p:nvPr>
        </p:nvSpPr>
        <p:spPr>
          <a:xfrm>
            <a:off x="489347" y="3620409"/>
            <a:ext cx="2205038" cy="49439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3" name="Text Placeholder 3"/>
          <p:cNvSpPr>
            <a:spLocks noGrp="1"/>
          </p:cNvSpPr>
          <p:nvPr>
            <p:ph type="body" sz="half" idx="19"/>
          </p:nvPr>
        </p:nvSpPr>
        <p:spPr>
          <a:xfrm>
            <a:off x="2916016" y="3620408"/>
            <a:ext cx="2200805" cy="49439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4" name="Text Placeholder 3"/>
          <p:cNvSpPr>
            <a:spLocks noGrp="1"/>
          </p:cNvSpPr>
          <p:nvPr>
            <p:ph type="body" sz="half" idx="20"/>
          </p:nvPr>
        </p:nvSpPr>
        <p:spPr>
          <a:xfrm>
            <a:off x="5343432" y="3620406"/>
            <a:ext cx="2201998" cy="49439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5" name="Date Placeholder 3"/>
          <p:cNvSpPr>
            <a:spLocks noGrp="1"/>
          </p:cNvSpPr>
          <p:nvPr>
            <p:ph type="dt" sz="half" idx="23"/>
          </p:nvPr>
        </p:nvSpPr>
        <p:spPr/>
        <p:txBody>
          <a:bodyPr/>
          <a:lstStyle>
            <a:lvl1pPr>
              <a:defRPr/>
            </a:lvl1pPr>
          </a:lstStyle>
          <a:p>
            <a:pPr>
              <a:defRPr/>
            </a:pPr>
            <a:fld id="{FEB217A6-1E7C-44C2-A0EC-D82FE7A2D077}" type="datetimeFigureOut">
              <a:rPr lang="en-US"/>
              <a:pPr>
                <a:defRPr/>
              </a:pPr>
              <a:t>12/14/2025</a:t>
            </a:fld>
            <a:endParaRPr lang="en-US"/>
          </a:p>
        </p:txBody>
      </p:sp>
      <p:sp>
        <p:nvSpPr>
          <p:cNvPr id="16" name="Footer Placeholder 4"/>
          <p:cNvSpPr>
            <a:spLocks noGrp="1"/>
          </p:cNvSpPr>
          <p:nvPr>
            <p:ph type="ftr" sz="quarter" idx="24"/>
          </p:nvPr>
        </p:nvSpPr>
        <p:spPr/>
        <p:txBody>
          <a:bodyPr/>
          <a:lstStyle>
            <a:lvl1pPr>
              <a:defRPr/>
            </a:lvl1pPr>
          </a:lstStyle>
          <a:p>
            <a:pPr>
              <a:defRPr/>
            </a:pPr>
            <a:endParaRPr lang="en-US"/>
          </a:p>
        </p:txBody>
      </p:sp>
      <p:sp>
        <p:nvSpPr>
          <p:cNvPr id="17" name="Slide Number Placeholder 5"/>
          <p:cNvSpPr>
            <a:spLocks noGrp="1"/>
          </p:cNvSpPr>
          <p:nvPr>
            <p:ph type="sldNum" sz="quarter" idx="25"/>
          </p:nvPr>
        </p:nvSpPr>
        <p:spPr/>
        <p:txBody>
          <a:bodyPr/>
          <a:lstStyle>
            <a:lvl1pPr>
              <a:defRPr/>
            </a:lvl1pPr>
          </a:lstStyle>
          <a:p>
            <a:pPr>
              <a:defRPr/>
            </a:pPr>
            <a:fld id="{7E6EEB55-1A28-4D60-BFA0-3C84DE338D17}" type="slidenum">
              <a:rPr lang="en-US"/>
              <a:pPr>
                <a:defRPr/>
              </a:pPr>
              <a:t>‹#›</a:t>
            </a:fld>
            <a:endParaRPr lang="en-US"/>
          </a:p>
        </p:txBody>
      </p:sp>
    </p:spTree>
  </p:cSld>
  <p:clrMapOvr>
    <a:masterClrMapping/>
  </p:clrMapOvr>
  <p:hf sldNum="0"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3549D77C-1120-4CBE-BEA7-E266F697BDD4}"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916166C-AAFD-42C0-8A70-CFD5F36B020E}" type="slidenum">
              <a:rPr lang="en-US"/>
              <a:pPr>
                <a:defRPr/>
              </a:pPr>
              <a:t>‹#›</a:t>
            </a:fld>
            <a:endParaRPr lang="en-US"/>
          </a:p>
        </p:txBody>
      </p:sp>
    </p:spTree>
  </p:cSld>
  <p:clrMapOvr>
    <a:masterClrMapping/>
  </p:clrMapOvr>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C57A7620-B61F-4969-A3A8-BF5A89D86318}"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4DB09F8-95BB-45E7-A9D8-1C00847C8C14}" type="slidenum">
              <a:rPr lang="en-US"/>
              <a:pPr>
                <a:defRPr/>
              </a:pPr>
              <a:t>‹#›</a:t>
            </a:fld>
            <a:endParaRPr lang="en-US"/>
          </a:p>
        </p:txBody>
      </p:sp>
    </p:spTree>
  </p:cSld>
  <p:clrMapOvr>
    <a:masterClrMapping/>
  </p:clrMapOvr>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216" y="1085850"/>
            <a:ext cx="6619244" cy="2497186"/>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66216" y="3583035"/>
            <a:ext cx="6619244" cy="646065"/>
          </a:xfrm>
        </p:spPr>
        <p:txBody>
          <a:bodyPr/>
          <a:lstStyle>
            <a:lvl1pPr marL="0" indent="0" algn="l">
              <a:buNone/>
              <a:defRPr cap="all">
                <a:solidFill>
                  <a:schemeClr val="bg2">
                    <a:lumMod val="40000"/>
                    <a:lumOff val="60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lvl1pPr>
          </a:lstStyle>
          <a:p>
            <a:pPr>
              <a:defRPr/>
            </a:pPr>
            <a:fld id="{31FF3799-2E33-4AC5-A282-7B517CD57B29}"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7286ACC-4BE0-478E-83E2-1813D6FB81FC}" type="slidenum">
              <a:rPr lang="en-US"/>
              <a:pPr>
                <a:defRPr/>
              </a:pPr>
              <a:t>‹#›</a:t>
            </a:fld>
            <a:endParaRPr lang="en-US"/>
          </a:p>
        </p:txBody>
      </p:sp>
    </p:spTree>
  </p:cSld>
  <p:clrMapOvr>
    <a:masterClrMapping/>
  </p:clrMapOvr>
  <p:hf sldNum="0"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B18BC363-5D74-49E6-8533-BD5DA61155A2}"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1D3FDFE-E299-4FCD-B9F9-165796770542}" type="slidenum">
              <a:rPr lang="en-US"/>
              <a:pPr>
                <a:defRPr/>
              </a:pPr>
              <a:t>‹#›</a:t>
            </a:fld>
            <a:endParaRPr lang="en-US"/>
          </a:p>
        </p:txBody>
      </p:sp>
    </p:spTree>
  </p:cSld>
  <p:clrMapOvr>
    <a:masterClrMapping/>
  </p:clrMapOvr>
  <p:hf sldNum="0"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217" y="2146300"/>
            <a:ext cx="6619243" cy="143673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lstStyle>
            <a:lvl1pPr marL="0" indent="0" algn="l">
              <a:buNone/>
              <a:defRPr sz="1500" cap="all">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673F73C-1FE3-4839-AADB-9931C72F4FD2}"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916D5B3-EDDB-45CB-B270-6ACE195247A7}" type="slidenum">
              <a:rPr lang="en-US"/>
              <a:pPr>
                <a:defRPr/>
              </a:pPr>
              <a:t>‹#›</a:t>
            </a:fld>
            <a:endParaRPr lang="en-US"/>
          </a:p>
        </p:txBody>
      </p:sp>
    </p:spTree>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5"/>
        <p:cNvGrpSpPr/>
        <p:nvPr/>
      </p:nvGrpSpPr>
      <p:grpSpPr>
        <a:xfrm>
          <a:off x="0" y="0"/>
          <a:ext cx="0" cy="0"/>
          <a:chOff x="0" y="0"/>
          <a:chExt cx="0" cy="0"/>
        </a:xfrm>
      </p:grpSpPr>
      <p:sp>
        <p:nvSpPr>
          <p:cNvPr id="46" name="Google Shape;46;p10"/>
          <p:cNvSpPr txBox="1">
            <a:spLocks noGrp="1"/>
          </p:cNvSpPr>
          <p:nvPr>
            <p:ph type="body" idx="1"/>
          </p:nvPr>
        </p:nvSpPr>
        <p:spPr>
          <a:xfrm>
            <a:off x="311700" y="4230575"/>
            <a:ext cx="5998800" cy="605100"/>
          </a:xfrm>
          <a:prstGeom prst="rect">
            <a:avLst/>
          </a:prstGeom>
        </p:spPr>
        <p:txBody>
          <a:bodyPr spcFirstLastPara="1" anchor="ctr">
            <a:noAutofit/>
          </a:bodyPr>
          <a:lstStyle>
            <a:lvl1pPr marL="457200" lvl="0" indent="-228600">
              <a:lnSpc>
                <a:spcPct val="100000"/>
              </a:lnSpc>
              <a:spcBef>
                <a:spcPts val="0"/>
              </a:spcBef>
              <a:spcAft>
                <a:spcPts val="0"/>
              </a:spcAft>
              <a:buSzPts val="1800"/>
              <a:buNone/>
              <a:defRPr/>
            </a:lvl1pPr>
          </a:lstStyle>
          <a:p>
            <a:endParaRPr/>
          </a:p>
        </p:txBody>
      </p:sp>
      <p:sp>
        <p:nvSpPr>
          <p:cNvPr id="47" name="Google Shape;47;p10"/>
          <p:cNvSpPr txBox="1">
            <a:spLocks noGrp="1"/>
          </p:cNvSpPr>
          <p:nvPr>
            <p:ph type="title"/>
          </p:nvPr>
        </p:nvSpPr>
        <p:spPr>
          <a:xfrm>
            <a:off x="4318325" y="3172825"/>
            <a:ext cx="4045200" cy="1482300"/>
          </a:xfrm>
          <a:prstGeom prst="rect">
            <a:avLst/>
          </a:prstGeom>
        </p:spPr>
        <p:txBody>
          <a:bodyPr spcFirstLastPara="1" anchor="b">
            <a:noAutofit/>
          </a:bodyPr>
          <a:lstStyle>
            <a:lvl1pPr lvl="0" algn="r" rtl="0">
              <a:spcBef>
                <a:spcPts val="0"/>
              </a:spcBef>
              <a:spcAft>
                <a:spcPts val="0"/>
              </a:spcAft>
              <a:buSzPts val="4200"/>
              <a:buNone/>
              <a:defRPr sz="4200"/>
            </a:lvl1pPr>
            <a:lvl2pPr lvl="1" algn="r" rtl="0">
              <a:spcBef>
                <a:spcPts val="0"/>
              </a:spcBef>
              <a:spcAft>
                <a:spcPts val="0"/>
              </a:spcAft>
              <a:buSzPts val="4200"/>
              <a:buNone/>
              <a:defRPr sz="4200"/>
            </a:lvl2pPr>
            <a:lvl3pPr lvl="2" algn="r" rtl="0">
              <a:spcBef>
                <a:spcPts val="0"/>
              </a:spcBef>
              <a:spcAft>
                <a:spcPts val="0"/>
              </a:spcAft>
              <a:buSzPts val="4200"/>
              <a:buNone/>
              <a:defRPr sz="4200"/>
            </a:lvl3pPr>
            <a:lvl4pPr lvl="3" algn="r" rtl="0">
              <a:spcBef>
                <a:spcPts val="0"/>
              </a:spcBef>
              <a:spcAft>
                <a:spcPts val="0"/>
              </a:spcAft>
              <a:buSzPts val="4200"/>
              <a:buNone/>
              <a:defRPr sz="4200"/>
            </a:lvl4pPr>
            <a:lvl5pPr lvl="4" algn="r" rtl="0">
              <a:spcBef>
                <a:spcPts val="0"/>
              </a:spcBef>
              <a:spcAft>
                <a:spcPts val="0"/>
              </a:spcAft>
              <a:buSzPts val="4200"/>
              <a:buNone/>
              <a:defRPr sz="4200"/>
            </a:lvl5pPr>
            <a:lvl6pPr lvl="5" algn="r" rtl="0">
              <a:spcBef>
                <a:spcPts val="0"/>
              </a:spcBef>
              <a:spcAft>
                <a:spcPts val="0"/>
              </a:spcAft>
              <a:buSzPts val="4200"/>
              <a:buNone/>
              <a:defRPr sz="4200"/>
            </a:lvl6pPr>
            <a:lvl7pPr lvl="6" algn="r" rtl="0">
              <a:spcBef>
                <a:spcPts val="0"/>
              </a:spcBef>
              <a:spcAft>
                <a:spcPts val="0"/>
              </a:spcAft>
              <a:buSzPts val="4200"/>
              <a:buNone/>
              <a:defRPr sz="4200"/>
            </a:lvl7pPr>
            <a:lvl8pPr lvl="7" algn="r" rtl="0">
              <a:spcBef>
                <a:spcPts val="0"/>
              </a:spcBef>
              <a:spcAft>
                <a:spcPts val="0"/>
              </a:spcAft>
              <a:buSzPts val="4200"/>
              <a:buNone/>
              <a:defRPr sz="4200"/>
            </a:lvl8pPr>
            <a:lvl9pPr lvl="8" algn="r" rtl="0">
              <a:spcBef>
                <a:spcPts val="0"/>
              </a:spcBef>
              <a:spcAft>
                <a:spcPts val="0"/>
              </a:spcAft>
              <a:buSzPts val="4200"/>
              <a:buNone/>
              <a:defRPr sz="4200"/>
            </a:lvl9pPr>
          </a:lstStyle>
          <a:p>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7485" y="1545432"/>
            <a:ext cx="3297254" cy="3146822"/>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240870" y="1542069"/>
            <a:ext cx="3297256" cy="3150184"/>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B5B3DB7D-CFF2-41E3-814F-38929939F82F}"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597EE89-ABC8-4228-91E2-B7AAC2A4FFB6}" type="slidenum">
              <a:rPr lang="en-US"/>
              <a:pPr>
                <a:defRPr/>
              </a:pPr>
              <a:t>‹#›</a:t>
            </a:fld>
            <a:endParaRPr lang="en-US"/>
          </a:p>
        </p:txBody>
      </p:sp>
    </p:spTree>
  </p:cSld>
  <p:clrMapOvr>
    <a:masterClrMapping/>
  </p:clrMapOvr>
  <p:hf sldNum="0"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27485"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7485" y="1885950"/>
            <a:ext cx="3297254" cy="2806304"/>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240872" y="1428750"/>
            <a:ext cx="329725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240872" y="1885950"/>
            <a:ext cx="3297254" cy="2806304"/>
          </a:xfrm>
        </p:spPr>
        <p:txBody>
          <a:bodyPr/>
          <a:lstStyle>
            <a:lvl1pPr>
              <a:defRPr sz="135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AE570D80-FF3F-402D-84F3-6AF5D5B9697D}" type="datetimeFigureOut">
              <a:rPr lang="en-US"/>
              <a:pPr>
                <a:defRPr/>
              </a:pPr>
              <a:t>12/14/2025</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1CE2B1D7-53E5-4467-A35D-BEE3EE72A514}" type="slidenum">
              <a:rPr lang="en-US"/>
              <a:pPr>
                <a:defRPr/>
              </a:pPr>
              <a:t>‹#›</a:t>
            </a:fld>
            <a:endParaRPr lang="en-US"/>
          </a:p>
        </p:txBody>
      </p:sp>
    </p:spTree>
  </p:cSld>
  <p:clrMapOvr>
    <a:masterClrMapping/>
  </p:clrMapOvr>
  <p:hf sldNum="0"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01068C90-DB6D-4A36-90D7-6A2A3D099E3C}" type="datetimeFigureOut">
              <a:rPr lang="en-US"/>
              <a:pPr>
                <a:defRPr/>
              </a:pPr>
              <a:t>12/14/2025</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CB21D9D4-885E-4244-806C-BF0450CE085C}" type="slidenum">
              <a:rPr lang="en-US"/>
              <a:pPr>
                <a:defRPr/>
              </a:pPr>
              <a:t>‹#›</a:t>
            </a:fld>
            <a:endParaRPr lang="en-US"/>
          </a:p>
        </p:txBody>
      </p:sp>
    </p:spTree>
  </p:cSld>
  <p:clrMapOvr>
    <a:masterClrMapping/>
  </p:clrMapOvr>
  <p:hf sldNum="0"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20715647-3058-4EDE-9AB2-71A3A4C2CE8C}" type="datetimeFigureOut">
              <a:rPr lang="en-US"/>
              <a:pPr>
                <a:defRPr/>
              </a:pPr>
              <a:t>12/14/2025</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C4588CD-877A-4D09-A646-E19C71F88D96}" type="slidenum">
              <a:rPr lang="en-US"/>
              <a:pPr>
                <a:defRPr/>
              </a:pPr>
              <a:t>‹#›</a:t>
            </a:fld>
            <a:endParaRPr lang="en-US"/>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5" y="1085850"/>
            <a:ext cx="2550798" cy="1085850"/>
          </a:xfrm>
        </p:spPr>
        <p:txBody>
          <a:bodyPr anchor="b"/>
          <a:lstStyle>
            <a:lvl1pPr algn="l">
              <a:defRPr sz="1800" b="0"/>
            </a:lvl1pPr>
          </a:lstStyle>
          <a:p>
            <a:r>
              <a:rPr lang="en-US"/>
              <a:t>Click to edit Master title style</a:t>
            </a:r>
            <a:endParaRPr lang="en-US" dirty="0"/>
          </a:p>
        </p:txBody>
      </p:sp>
      <p:sp>
        <p:nvSpPr>
          <p:cNvPr id="3" name="Content Placeholder 2"/>
          <p:cNvSpPr>
            <a:spLocks noGrp="1"/>
          </p:cNvSpPr>
          <p:nvPr>
            <p:ph idx="1"/>
          </p:nvPr>
        </p:nvSpPr>
        <p:spPr>
          <a:xfrm>
            <a:off x="3588462" y="1085850"/>
            <a:ext cx="3896998" cy="3429000"/>
          </a:xfrm>
        </p:spPr>
        <p:txBody>
          <a:bodyPr anchor="ctr"/>
          <a:lstStyle>
            <a:lvl1pPr>
              <a:defRPr sz="1500"/>
            </a:lvl1pPr>
            <a:lvl2pPr>
              <a:defRPr sz="1350"/>
            </a:lvl2pPr>
            <a:lvl3pPr>
              <a:defRPr sz="1200"/>
            </a:lvl3pPr>
            <a:lvl4pPr>
              <a:defRPr sz="1050"/>
            </a:lvl4pPr>
            <a:lvl5pPr>
              <a:defRPr sz="1050"/>
            </a:lvl5pPr>
            <a:lvl6pPr>
              <a:defRPr sz="1050"/>
            </a:lvl6pPr>
            <a:lvl7pPr>
              <a:defRPr sz="1050"/>
            </a:lvl7pPr>
            <a:lvl8pPr>
              <a:defRPr sz="1050"/>
            </a:lvl8pPr>
            <a:lvl9pPr>
              <a:defRPr sz="10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6215" y="2346961"/>
            <a:ext cx="2550797" cy="2171699"/>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5A46991-3C68-4F6F-A414-C4A9089D8AD6}"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DEC5E728-9B90-498A-8BC9-68A0F79D6F1B}" type="slidenum">
              <a:rPr lang="en-US"/>
              <a:pPr>
                <a:defRPr/>
              </a:pPr>
              <a:t>‹#›</a:t>
            </a:fld>
            <a:endParaRPr lang="en-US"/>
          </a:p>
        </p:txBody>
      </p:sp>
    </p:spTree>
  </p:cSld>
  <p:clrMapOvr>
    <a:masterClrMapping/>
  </p:clrMapOvr>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430" y="1390644"/>
            <a:ext cx="3819680" cy="1181106"/>
          </a:xfrm>
        </p:spPr>
        <p:txBody>
          <a:bodyPr anchor="b">
            <a:normAutofit/>
          </a:bodyPr>
          <a:lstStyle>
            <a:lvl1pPr algn="l">
              <a:defRPr sz="27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212160" y="857250"/>
            <a:ext cx="2400300" cy="3429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6216" y="2743200"/>
            <a:ext cx="3813734" cy="1028700"/>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50C5683C-0E4A-45E1-A3B9-7558F9D20667}"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9C1F2F-0192-422C-A514-EE3C03BBB101}" type="slidenum">
              <a:rPr lang="en-US"/>
              <a:pPr>
                <a:defRPr/>
              </a:pPr>
              <a:t>‹#›</a:t>
            </a:fld>
            <a:endParaRPr lang="en-US"/>
          </a:p>
        </p:txBody>
      </p:sp>
    </p:spTree>
  </p:cSld>
  <p:clrMapOvr>
    <a:masterClrMapping/>
  </p:clrMapOvr>
  <p:hf sldNum="0"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7" y="3600440"/>
            <a:ext cx="6619243" cy="425054"/>
          </a:xfrm>
        </p:spPr>
        <p:txBody>
          <a:bodyPr anchor="b">
            <a:normAutofit/>
          </a:bodyPr>
          <a:lstStyle>
            <a:lvl1pPr algn="l">
              <a:defRPr sz="18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866216" y="514350"/>
            <a:ext cx="6619244" cy="27305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866217" y="4025494"/>
            <a:ext cx="6619242" cy="370284"/>
          </a:xfrm>
        </p:spPr>
        <p:txBody>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4A0D9A7-2EF2-4E27-B971-CA72AF3BF469}" type="datetimeFigureOut">
              <a:rPr lang="en-US"/>
              <a:pPr>
                <a:defRPr/>
              </a:pPr>
              <a:t>12/14/2025</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84E6580-8A37-4CC5-A2A5-10A0506BB80D}" type="slidenum">
              <a:rPr lang="en-US"/>
              <a:pPr>
                <a:defRPr/>
              </a:pPr>
              <a:t>‹#›</a:t>
            </a:fld>
            <a:endParaRPr lang="en-US"/>
          </a:p>
        </p:txBody>
      </p:sp>
    </p:spTree>
  </p:cSld>
  <p:clrMapOvr>
    <a:masterClrMapping/>
  </p:clrMapOvr>
  <p:hf sldNum="0"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216" y="1085850"/>
            <a:ext cx="6619244" cy="1485900"/>
          </a:xfrm>
        </p:spPr>
        <p:txBody>
          <a:bodyPr/>
          <a:lstStyle>
            <a:lvl1pPr>
              <a:defRPr sz="3600"/>
            </a:lvl1pPr>
          </a:lstStyle>
          <a:p>
            <a:r>
              <a:rPr lang="en-US"/>
              <a:t>Click to edit Master title style</a:t>
            </a:r>
            <a:endParaRPr lang="en-US" dirty="0"/>
          </a:p>
        </p:txBody>
      </p:sp>
      <p:sp>
        <p:nvSpPr>
          <p:cNvPr id="8" name="Text Placeholder 3"/>
          <p:cNvSpPr>
            <a:spLocks noGrp="1"/>
          </p:cNvSpPr>
          <p:nvPr>
            <p:ph type="body" sz="half" idx="2"/>
          </p:nvPr>
        </p:nvSpPr>
        <p:spPr>
          <a:xfrm>
            <a:off x="866216" y="2743200"/>
            <a:ext cx="6619244" cy="1771650"/>
          </a:xfrm>
        </p:spPr>
        <p:txBody>
          <a:bodyPr anchor="ct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C233223-E3C7-43F9-91FE-8CBD008ED7F1}"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DCECF7-BC68-4047-BBA3-62DEE21E2248}" type="slidenum">
              <a:rPr lang="en-US"/>
              <a:pPr>
                <a:defRPr/>
              </a:pPr>
              <a:t>‹#›</a:t>
            </a:fld>
            <a:endParaRPr lang="en-US"/>
          </a:p>
        </p:txBody>
      </p:sp>
    </p:spTree>
  </p:cSld>
  <p:clrMapOvr>
    <a:masterClrMapping/>
  </p:clrMapOvr>
  <p:hf sldNum="0"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5" name="TextBox 11"/>
          <p:cNvSpPr txBox="1"/>
          <p:nvPr/>
        </p:nvSpPr>
        <p:spPr>
          <a:xfrm>
            <a:off x="673100" y="728663"/>
            <a:ext cx="601663" cy="1500187"/>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sz="9150" dirty="0"/>
              <a:t>“</a:t>
            </a:r>
          </a:p>
        </p:txBody>
      </p:sp>
      <p:sp>
        <p:nvSpPr>
          <p:cNvPr id="6" name="TextBox 14"/>
          <p:cNvSpPr txBox="1"/>
          <p:nvPr/>
        </p:nvSpPr>
        <p:spPr>
          <a:xfrm>
            <a:off x="6997700" y="1960563"/>
            <a:ext cx="601663" cy="1500187"/>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a:defRPr/>
            </a:pPr>
            <a:r>
              <a:rPr lang="en-US" sz="9150" dirty="0"/>
              <a:t>”</a:t>
            </a:r>
          </a:p>
        </p:txBody>
      </p:sp>
      <p:sp>
        <p:nvSpPr>
          <p:cNvPr id="2" name="Title 1"/>
          <p:cNvSpPr>
            <a:spLocks noGrp="1"/>
          </p:cNvSpPr>
          <p:nvPr>
            <p:ph type="title"/>
          </p:nvPr>
        </p:nvSpPr>
        <p:spPr>
          <a:xfrm>
            <a:off x="1181101" y="1085850"/>
            <a:ext cx="5999486" cy="1742531"/>
          </a:xfrm>
        </p:spPr>
        <p:txBody>
          <a:bodyPr/>
          <a:lstStyle>
            <a:lvl1pPr>
              <a:defRPr sz="3600"/>
            </a:lvl1pPr>
          </a:lstStyle>
          <a:p>
            <a:r>
              <a:rPr lang="en-US"/>
              <a:t>Click to edit Master title style</a:t>
            </a:r>
            <a:endParaRPr lang="en-US" dirty="0"/>
          </a:p>
        </p:txBody>
      </p:sp>
      <p:sp>
        <p:nvSpPr>
          <p:cNvPr id="11" name="Text Placeholder 3"/>
          <p:cNvSpPr>
            <a:spLocks noGrp="1"/>
          </p:cNvSpPr>
          <p:nvPr>
            <p:ph type="body" sz="half" idx="14"/>
          </p:nvPr>
        </p:nvSpPr>
        <p:spPr>
          <a:xfrm>
            <a:off x="1447800" y="2828380"/>
            <a:ext cx="5459737" cy="256631"/>
          </a:xfrm>
        </p:spPr>
        <p:txBody>
          <a:bodyPr/>
          <a:lstStyle>
            <a:lvl1pPr marL="0" indent="0">
              <a:buNone/>
              <a:defRPr lang="en-US" sz="1050" b="0" i="0" kern="1200" cap="small" dirty="0">
                <a:solidFill>
                  <a:schemeClr val="bg2">
                    <a:lumMod val="40000"/>
                    <a:lumOff val="60000"/>
                  </a:schemeClr>
                </a:solidFill>
                <a:latin typeface="+mj-lt"/>
                <a:ea typeface="+mj-ea"/>
                <a:cs typeface="+mj-cs"/>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0" name="Text Placeholder 3"/>
          <p:cNvSpPr>
            <a:spLocks noGrp="1"/>
          </p:cNvSpPr>
          <p:nvPr>
            <p:ph type="body" sz="half" idx="2"/>
          </p:nvPr>
        </p:nvSpPr>
        <p:spPr>
          <a:xfrm>
            <a:off x="866216" y="3262993"/>
            <a:ext cx="6619244" cy="1257300"/>
          </a:xfrm>
        </p:spPr>
        <p:txBody>
          <a:bodyPr anchor="ct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Date Placeholder 3"/>
          <p:cNvSpPr>
            <a:spLocks noGrp="1"/>
          </p:cNvSpPr>
          <p:nvPr>
            <p:ph type="dt" sz="half" idx="15"/>
          </p:nvPr>
        </p:nvSpPr>
        <p:spPr/>
        <p:txBody>
          <a:bodyPr/>
          <a:lstStyle>
            <a:lvl1pPr>
              <a:defRPr/>
            </a:lvl1pPr>
          </a:lstStyle>
          <a:p>
            <a:pPr>
              <a:defRPr/>
            </a:pPr>
            <a:fld id="{D720F5A3-B358-40AB-8A8F-FD7B8617329C}" type="datetimeFigureOut">
              <a:rPr lang="en-US"/>
              <a:pPr>
                <a:defRPr/>
              </a:pPr>
              <a:t>12/14/2025</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pPr>
              <a:defRPr/>
            </a:pPr>
            <a:fld id="{E4FB8CAB-FFA9-42DF-B825-07C5704699D4}" type="slidenum">
              <a:rPr lang="en-US"/>
              <a:pPr>
                <a:defRPr/>
              </a:pPr>
              <a:t>‹#›</a:t>
            </a:fld>
            <a:endParaRPr lang="en-US"/>
          </a:p>
        </p:txBody>
      </p:sp>
    </p:spTree>
  </p:cSld>
  <p:clrMapOvr>
    <a:masterClrMapping/>
  </p:clrMapOvr>
  <p:hf sldNum="0"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216" y="2343151"/>
            <a:ext cx="6619245" cy="1239885"/>
          </a:xfrm>
        </p:spPr>
        <p:txBody>
          <a:bodyPr anchor="b"/>
          <a:lstStyle>
            <a:lvl1pPr algn="l">
              <a:defRPr sz="3000" b="0" cap="none"/>
            </a:lvl1pPr>
          </a:lstStyle>
          <a:p>
            <a:r>
              <a:rPr lang="en-US"/>
              <a:t>Click to edit Master title style</a:t>
            </a:r>
            <a:endParaRPr lang="en-US" dirty="0"/>
          </a:p>
        </p:txBody>
      </p:sp>
      <p:sp>
        <p:nvSpPr>
          <p:cNvPr id="3" name="Text Placeholder 2"/>
          <p:cNvSpPr>
            <a:spLocks noGrp="1"/>
          </p:cNvSpPr>
          <p:nvPr>
            <p:ph type="body" idx="1"/>
          </p:nvPr>
        </p:nvSpPr>
        <p:spPr>
          <a:xfrm>
            <a:off x="866216" y="3583036"/>
            <a:ext cx="6619244" cy="645300"/>
          </a:xfrm>
        </p:spPr>
        <p:txBody>
          <a:bodyPr/>
          <a:lstStyle>
            <a:lvl1pPr marL="0" indent="0" algn="l">
              <a:buNone/>
              <a:defRPr sz="1500" cap="none">
                <a:solidFill>
                  <a:schemeClr val="bg2">
                    <a:lumMod val="40000"/>
                    <a:lumOff val="60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8920D264-EB2D-4B44-AEDF-4077C5D133ED}"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E76FD78-AF81-4915-AE68-261AAA5122C7}" type="slidenum">
              <a:rPr lang="en-US"/>
              <a:pPr>
                <a:defRPr/>
              </a:pPr>
              <a:t>‹#›</a:t>
            </a:fld>
            <a:endParaRPr lang="en-US"/>
          </a:p>
        </p:txBody>
      </p:sp>
    </p:spTree>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8"/>
        <p:cNvGrpSpPr/>
        <p:nvPr/>
      </p:nvGrpSpPr>
      <p:grpSpPr>
        <a:xfrm>
          <a:off x="0" y="0"/>
          <a:ext cx="0" cy="0"/>
          <a:chOff x="0" y="0"/>
          <a:chExt cx="0" cy="0"/>
        </a:xfrm>
      </p:grpSpPr>
      <p:sp>
        <p:nvSpPr>
          <p:cNvPr id="49" name="Google Shape;49;p11"/>
          <p:cNvSpPr txBox="1">
            <a:spLocks noGrp="1"/>
          </p:cNvSpPr>
          <p:nvPr>
            <p:ph type="title"/>
          </p:nvPr>
        </p:nvSpPr>
        <p:spPr>
          <a:xfrm>
            <a:off x="311700" y="1106125"/>
            <a:ext cx="8520600" cy="1963500"/>
          </a:xfrm>
          <a:prstGeom prst="rect">
            <a:avLst/>
          </a:prstGeom>
        </p:spPr>
        <p:txBody>
          <a:bodyPr spcFirstLastPara="1" anchor="b">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rPr lang="en-US"/>
              <a:t>Click to edit Master title style</a:t>
            </a:r>
            <a:endParaRPr/>
          </a:p>
        </p:txBody>
      </p:sp>
      <p:sp>
        <p:nvSpPr>
          <p:cNvPr id="50" name="Google Shape;50;p11"/>
          <p:cNvSpPr txBox="1">
            <a:spLocks noGrp="1"/>
          </p:cNvSpPr>
          <p:nvPr>
            <p:ph type="body" idx="1"/>
          </p:nvPr>
        </p:nvSpPr>
        <p:spPr>
          <a:xfrm>
            <a:off x="311700" y="3152225"/>
            <a:ext cx="8520600" cy="1300800"/>
          </a:xfrm>
          <a:prstGeom prst="rect">
            <a:avLst/>
          </a:prstGeom>
        </p:spPr>
        <p:txBody>
          <a:bodyPr spcFirstLastPara="1">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16"/>
          <p:cNvCxnSpPr/>
          <p:nvPr/>
        </p:nvCxnSpPr>
        <p:spPr>
          <a:xfrm>
            <a:off x="2794000"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17"/>
          <p:cNvCxnSpPr/>
          <p:nvPr/>
        </p:nvCxnSpPr>
        <p:spPr>
          <a:xfrm>
            <a:off x="5221288" y="1600200"/>
            <a:ext cx="0" cy="2974975"/>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74710" y="1485900"/>
            <a:ext cx="2210150"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6" name="Text Placeholder 3"/>
          <p:cNvSpPr>
            <a:spLocks noGrp="1"/>
          </p:cNvSpPr>
          <p:nvPr>
            <p:ph type="body" sz="half" idx="15"/>
          </p:nvPr>
        </p:nvSpPr>
        <p:spPr>
          <a:xfrm>
            <a:off x="489347" y="2000250"/>
            <a:ext cx="2195513" cy="26920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2745" y="1485900"/>
            <a:ext cx="2202181"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9" name="Text Placeholder 3"/>
          <p:cNvSpPr>
            <a:spLocks noGrp="1"/>
          </p:cNvSpPr>
          <p:nvPr>
            <p:ph type="body" sz="half" idx="16"/>
          </p:nvPr>
        </p:nvSpPr>
        <p:spPr>
          <a:xfrm>
            <a:off x="2904829" y="2000250"/>
            <a:ext cx="2210096" cy="26920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1485900"/>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Text Placeholder 3"/>
          <p:cNvSpPr>
            <a:spLocks noGrp="1"/>
          </p:cNvSpPr>
          <p:nvPr>
            <p:ph type="body" sz="half" idx="17"/>
          </p:nvPr>
        </p:nvSpPr>
        <p:spPr>
          <a:xfrm>
            <a:off x="5343525" y="2000250"/>
            <a:ext cx="2199085" cy="2692004"/>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Date Placeholder 3"/>
          <p:cNvSpPr>
            <a:spLocks noGrp="1"/>
          </p:cNvSpPr>
          <p:nvPr>
            <p:ph type="dt" sz="half" idx="18"/>
          </p:nvPr>
        </p:nvSpPr>
        <p:spPr/>
        <p:txBody>
          <a:bodyPr/>
          <a:lstStyle>
            <a:lvl1pPr>
              <a:defRPr/>
            </a:lvl1pPr>
          </a:lstStyle>
          <a:p>
            <a:pPr>
              <a:defRPr/>
            </a:pPr>
            <a:fld id="{CF66F808-3325-4D34-9665-2C8AA6A46930}" type="datetimeFigureOut">
              <a:rPr lang="en-US"/>
              <a:pPr>
                <a:defRPr/>
              </a:pPr>
              <a:t>12/14/2025</a:t>
            </a:fld>
            <a:endParaRPr lang="en-US"/>
          </a:p>
        </p:txBody>
      </p:sp>
      <p:sp>
        <p:nvSpPr>
          <p:cNvPr id="12" name="Footer Placeholder 4"/>
          <p:cNvSpPr>
            <a:spLocks noGrp="1"/>
          </p:cNvSpPr>
          <p:nvPr>
            <p:ph type="ftr" sz="quarter" idx="19"/>
          </p:nvPr>
        </p:nvSpPr>
        <p:spPr/>
        <p:txBody>
          <a:bodyPr/>
          <a:lstStyle>
            <a:lvl1pPr>
              <a:defRPr/>
            </a:lvl1pPr>
          </a:lstStyle>
          <a:p>
            <a:pPr>
              <a:defRPr/>
            </a:pPr>
            <a:endParaRPr lang="en-US"/>
          </a:p>
        </p:txBody>
      </p:sp>
      <p:sp>
        <p:nvSpPr>
          <p:cNvPr id="13" name="Slide Number Placeholder 5"/>
          <p:cNvSpPr>
            <a:spLocks noGrp="1"/>
          </p:cNvSpPr>
          <p:nvPr>
            <p:ph type="sldNum" sz="quarter" idx="20"/>
          </p:nvPr>
        </p:nvSpPr>
        <p:spPr/>
        <p:txBody>
          <a:bodyPr/>
          <a:lstStyle>
            <a:lvl1pPr>
              <a:defRPr/>
            </a:lvl1pPr>
          </a:lstStyle>
          <a:p>
            <a:pPr>
              <a:defRPr/>
            </a:pPr>
            <a:fld id="{3E318743-1242-4466-9E65-3AC12790DCF7}" type="slidenum">
              <a:rPr lang="en-US"/>
              <a:pPr>
                <a:defRPr/>
              </a:pPr>
              <a:t>‹#›</a:t>
            </a:fld>
            <a:endParaRPr lang="en-US"/>
          </a:p>
        </p:txBody>
      </p:sp>
    </p:spTree>
  </p:cSld>
  <p:clrMapOvr>
    <a:masterClrMapping/>
  </p:clrMapOvr>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8"/>
          <p:cNvCxnSpPr/>
          <p:nvPr/>
        </p:nvCxnSpPr>
        <p:spPr>
          <a:xfrm>
            <a:off x="2794000" y="1600200"/>
            <a:ext cx="0" cy="29718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5221288" y="1600200"/>
            <a:ext cx="0" cy="2974975"/>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150"/>
            </a:lvl1pPr>
          </a:lstStyle>
          <a:p>
            <a:r>
              <a:rPr lang="en-US"/>
              <a:t>Click to edit Master title style</a:t>
            </a:r>
            <a:endParaRPr lang="en-US" dirty="0"/>
          </a:p>
        </p:txBody>
      </p:sp>
      <p:sp>
        <p:nvSpPr>
          <p:cNvPr id="3" name="Text Placeholder 2"/>
          <p:cNvSpPr>
            <a:spLocks noGrp="1"/>
          </p:cNvSpPr>
          <p:nvPr>
            <p:ph type="body" idx="1"/>
          </p:nvPr>
        </p:nvSpPr>
        <p:spPr>
          <a:xfrm>
            <a:off x="489347" y="3188212"/>
            <a:ext cx="2205038"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9" name="Picture Placeholder 2"/>
          <p:cNvSpPr>
            <a:spLocks noGrp="1" noChangeAspect="1"/>
          </p:cNvSpPr>
          <p:nvPr>
            <p:ph type="pic" idx="15"/>
          </p:nvPr>
        </p:nvSpPr>
        <p:spPr>
          <a:xfrm>
            <a:off x="489347" y="1657350"/>
            <a:ext cx="2205038" cy="1143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2" name="Text Placeholder 3"/>
          <p:cNvSpPr>
            <a:spLocks noGrp="1"/>
          </p:cNvSpPr>
          <p:nvPr>
            <p:ph type="body" sz="half" idx="18"/>
          </p:nvPr>
        </p:nvSpPr>
        <p:spPr>
          <a:xfrm>
            <a:off x="489347" y="3620409"/>
            <a:ext cx="2205038" cy="49439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Text Placeholder 4"/>
          <p:cNvSpPr>
            <a:spLocks noGrp="1"/>
          </p:cNvSpPr>
          <p:nvPr>
            <p:ph type="body" sz="quarter" idx="3"/>
          </p:nvPr>
        </p:nvSpPr>
        <p:spPr>
          <a:xfrm>
            <a:off x="2917032" y="3188212"/>
            <a:ext cx="2197894"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0" name="Picture Placeholder 2"/>
          <p:cNvSpPr>
            <a:spLocks noGrp="1" noChangeAspect="1"/>
          </p:cNvSpPr>
          <p:nvPr>
            <p:ph type="pic" idx="21"/>
          </p:nvPr>
        </p:nvSpPr>
        <p:spPr>
          <a:xfrm>
            <a:off x="2917031" y="1657350"/>
            <a:ext cx="2197894" cy="1143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3" name="Text Placeholder 3"/>
          <p:cNvSpPr>
            <a:spLocks noGrp="1"/>
          </p:cNvSpPr>
          <p:nvPr>
            <p:ph type="body" sz="half" idx="19"/>
          </p:nvPr>
        </p:nvSpPr>
        <p:spPr>
          <a:xfrm>
            <a:off x="2916016" y="3620408"/>
            <a:ext cx="2200805" cy="49439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4" name="Text Placeholder 4"/>
          <p:cNvSpPr>
            <a:spLocks noGrp="1"/>
          </p:cNvSpPr>
          <p:nvPr>
            <p:ph type="body" sz="quarter" idx="13"/>
          </p:nvPr>
        </p:nvSpPr>
        <p:spPr>
          <a:xfrm>
            <a:off x="5343525" y="3188212"/>
            <a:ext cx="2199085" cy="432197"/>
          </a:xfrm>
        </p:spPr>
        <p:txBody>
          <a:bodyPr anchor="b">
            <a:noAutofit/>
          </a:bodyPr>
          <a:lstStyle>
            <a:lvl1pPr marL="0" indent="0">
              <a:buNone/>
              <a:defRPr sz="1800" b="0">
                <a:solidFill>
                  <a:schemeClr val="bg2">
                    <a:lumMod val="40000"/>
                    <a:lumOff val="60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31" name="Picture Placeholder 2"/>
          <p:cNvSpPr>
            <a:spLocks noGrp="1" noChangeAspect="1"/>
          </p:cNvSpPr>
          <p:nvPr>
            <p:ph type="pic" idx="22"/>
          </p:nvPr>
        </p:nvSpPr>
        <p:spPr>
          <a:xfrm>
            <a:off x="5343525" y="1657350"/>
            <a:ext cx="2199085" cy="1143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noProof="0"/>
              <a:t>Click icon to add picture</a:t>
            </a:r>
            <a:endParaRPr lang="en-US" noProof="0" dirty="0"/>
          </a:p>
        </p:txBody>
      </p:sp>
      <p:sp>
        <p:nvSpPr>
          <p:cNvPr id="24" name="Text Placeholder 3"/>
          <p:cNvSpPr>
            <a:spLocks noGrp="1"/>
          </p:cNvSpPr>
          <p:nvPr>
            <p:ph type="body" sz="half" idx="20"/>
          </p:nvPr>
        </p:nvSpPr>
        <p:spPr>
          <a:xfrm>
            <a:off x="5343432" y="3620406"/>
            <a:ext cx="2201998" cy="49439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5" name="Date Placeholder 3"/>
          <p:cNvSpPr>
            <a:spLocks noGrp="1"/>
          </p:cNvSpPr>
          <p:nvPr>
            <p:ph type="dt" sz="half" idx="23"/>
          </p:nvPr>
        </p:nvSpPr>
        <p:spPr/>
        <p:txBody>
          <a:bodyPr/>
          <a:lstStyle>
            <a:lvl1pPr>
              <a:defRPr/>
            </a:lvl1pPr>
          </a:lstStyle>
          <a:p>
            <a:pPr>
              <a:defRPr/>
            </a:pPr>
            <a:fld id="{CBC22068-3816-4751-9043-0C42B3BF094F}" type="datetimeFigureOut">
              <a:rPr lang="en-US"/>
              <a:pPr>
                <a:defRPr/>
              </a:pPr>
              <a:t>12/14/2025</a:t>
            </a:fld>
            <a:endParaRPr lang="en-US"/>
          </a:p>
        </p:txBody>
      </p:sp>
      <p:sp>
        <p:nvSpPr>
          <p:cNvPr id="16" name="Footer Placeholder 4"/>
          <p:cNvSpPr>
            <a:spLocks noGrp="1"/>
          </p:cNvSpPr>
          <p:nvPr>
            <p:ph type="ftr" sz="quarter" idx="24"/>
          </p:nvPr>
        </p:nvSpPr>
        <p:spPr/>
        <p:txBody>
          <a:bodyPr/>
          <a:lstStyle>
            <a:lvl1pPr>
              <a:defRPr/>
            </a:lvl1pPr>
          </a:lstStyle>
          <a:p>
            <a:pPr>
              <a:defRPr/>
            </a:pPr>
            <a:endParaRPr lang="en-US"/>
          </a:p>
        </p:txBody>
      </p:sp>
      <p:sp>
        <p:nvSpPr>
          <p:cNvPr id="17" name="Slide Number Placeholder 5"/>
          <p:cNvSpPr>
            <a:spLocks noGrp="1"/>
          </p:cNvSpPr>
          <p:nvPr>
            <p:ph type="sldNum" sz="quarter" idx="25"/>
          </p:nvPr>
        </p:nvSpPr>
        <p:spPr/>
        <p:txBody>
          <a:bodyPr/>
          <a:lstStyle>
            <a:lvl1pPr>
              <a:defRPr/>
            </a:lvl1pPr>
          </a:lstStyle>
          <a:p>
            <a:pPr>
              <a:defRPr/>
            </a:pPr>
            <a:fld id="{58CE47D0-DEBA-4A0D-8821-1E675E6BDD96}" type="slidenum">
              <a:rPr lang="en-US"/>
              <a:pPr>
                <a:defRPr/>
              </a:pPr>
              <a:t>‹#›</a:t>
            </a:fld>
            <a:endParaRPr lang="en-US"/>
          </a:p>
        </p:txBody>
      </p:sp>
    </p:spTree>
  </p:cSld>
  <p:clrMapOvr>
    <a:masterClrMapping/>
  </p:clrMapOvr>
  <p:hf sldNum="0"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6A4C3757-D06D-4598-9AD1-E42275109B6E}"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E21880F-7A8A-4072-9610-BB4E576F657F}" type="slidenum">
              <a:rPr lang="en-US"/>
              <a:pPr>
                <a:defRPr/>
              </a:pPr>
              <a:t>‹#›</a:t>
            </a:fld>
            <a:endParaRPr lang="en-US"/>
          </a:p>
        </p:txBody>
      </p:sp>
    </p:spTree>
  </p:cSld>
  <p:clrMapOvr>
    <a:masterClrMapping/>
  </p:clrMapOvr>
  <p:hf sldNum="0"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8159" y="322660"/>
            <a:ext cx="1314451" cy="4369594"/>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89348" y="665561"/>
            <a:ext cx="5567362" cy="402669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7481F85-B908-4F47-B44D-B758345412EC}" type="datetimeFigureOut">
              <a:rPr lang="en-US"/>
              <a:pPr>
                <a:defRPr/>
              </a:pPr>
              <a:t>12/14/2025</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EF77EF0-1F79-4744-850C-DCFFA1E33A93}" type="slidenum">
              <a:rPr lang="en-US"/>
              <a:pPr>
                <a:defRPr/>
              </a:pPr>
              <a:t>‹#›</a:t>
            </a:fld>
            <a:endParaRPr lang="en-US"/>
          </a:p>
        </p:txBody>
      </p:sp>
    </p:spTree>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51"/>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 subtitle + text ">
  <p:cSld name="CUSTOM_1_1">
    <p:spTree>
      <p:nvGrpSpPr>
        <p:cNvPr id="1" name="Shape 62"/>
        <p:cNvGrpSpPr/>
        <p:nvPr/>
      </p:nvGrpSpPr>
      <p:grpSpPr>
        <a:xfrm>
          <a:off x="0" y="0"/>
          <a:ext cx="0" cy="0"/>
          <a:chOff x="0" y="0"/>
          <a:chExt cx="0" cy="0"/>
        </a:xfrm>
      </p:grpSpPr>
      <p:sp>
        <p:nvSpPr>
          <p:cNvPr id="63" name="Google Shape;63;p14"/>
          <p:cNvSpPr txBox="1">
            <a:spLocks noGrp="1"/>
          </p:cNvSpPr>
          <p:nvPr>
            <p:ph type="title"/>
          </p:nvPr>
        </p:nvSpPr>
        <p:spPr>
          <a:xfrm>
            <a:off x="713225" y="539500"/>
            <a:ext cx="7717500" cy="572700"/>
          </a:xfrm>
          <a:prstGeom prst="rect">
            <a:avLst/>
          </a:prstGeom>
        </p:spPr>
        <p:txBody>
          <a:bodyPr spcFirstLastPara="1">
            <a:noAutofit/>
          </a:bodyPr>
          <a:lstStyle>
            <a:lvl1pPr lvl="0" rtl="0">
              <a:spcBef>
                <a:spcPts val="0"/>
              </a:spcBef>
              <a:spcAft>
                <a:spcPts val="0"/>
              </a:spcAft>
              <a:buNone/>
              <a:defRPr sz="6000"/>
            </a:lvl1pPr>
            <a:lvl2pPr lvl="1" rtl="0">
              <a:spcBef>
                <a:spcPts val="0"/>
              </a:spcBef>
              <a:spcAft>
                <a:spcPts val="0"/>
              </a:spcAft>
              <a:buNone/>
              <a:defRPr sz="6000">
                <a:latin typeface="Nunito"/>
                <a:ea typeface="Nunito"/>
                <a:cs typeface="Nunito"/>
                <a:sym typeface="Nunito"/>
              </a:defRPr>
            </a:lvl2pPr>
            <a:lvl3pPr lvl="2" rtl="0">
              <a:spcBef>
                <a:spcPts val="0"/>
              </a:spcBef>
              <a:spcAft>
                <a:spcPts val="0"/>
              </a:spcAft>
              <a:buNone/>
              <a:defRPr sz="6000">
                <a:latin typeface="Nunito"/>
                <a:ea typeface="Nunito"/>
                <a:cs typeface="Nunito"/>
                <a:sym typeface="Nunito"/>
              </a:defRPr>
            </a:lvl3pPr>
            <a:lvl4pPr lvl="3" rtl="0">
              <a:spcBef>
                <a:spcPts val="0"/>
              </a:spcBef>
              <a:spcAft>
                <a:spcPts val="0"/>
              </a:spcAft>
              <a:buNone/>
              <a:defRPr sz="6000">
                <a:latin typeface="Nunito"/>
                <a:ea typeface="Nunito"/>
                <a:cs typeface="Nunito"/>
                <a:sym typeface="Nunito"/>
              </a:defRPr>
            </a:lvl4pPr>
            <a:lvl5pPr lvl="4" rtl="0">
              <a:spcBef>
                <a:spcPts val="0"/>
              </a:spcBef>
              <a:spcAft>
                <a:spcPts val="0"/>
              </a:spcAft>
              <a:buNone/>
              <a:defRPr sz="6000">
                <a:latin typeface="Nunito"/>
                <a:ea typeface="Nunito"/>
                <a:cs typeface="Nunito"/>
                <a:sym typeface="Nunito"/>
              </a:defRPr>
            </a:lvl5pPr>
            <a:lvl6pPr lvl="5" rtl="0">
              <a:spcBef>
                <a:spcPts val="0"/>
              </a:spcBef>
              <a:spcAft>
                <a:spcPts val="0"/>
              </a:spcAft>
              <a:buNone/>
              <a:defRPr sz="6000">
                <a:latin typeface="Nunito"/>
                <a:ea typeface="Nunito"/>
                <a:cs typeface="Nunito"/>
                <a:sym typeface="Nunito"/>
              </a:defRPr>
            </a:lvl6pPr>
            <a:lvl7pPr lvl="6" rtl="0">
              <a:spcBef>
                <a:spcPts val="0"/>
              </a:spcBef>
              <a:spcAft>
                <a:spcPts val="0"/>
              </a:spcAft>
              <a:buNone/>
              <a:defRPr sz="6000">
                <a:latin typeface="Nunito"/>
                <a:ea typeface="Nunito"/>
                <a:cs typeface="Nunito"/>
                <a:sym typeface="Nunito"/>
              </a:defRPr>
            </a:lvl7pPr>
            <a:lvl8pPr lvl="7" rtl="0">
              <a:spcBef>
                <a:spcPts val="0"/>
              </a:spcBef>
              <a:spcAft>
                <a:spcPts val="0"/>
              </a:spcAft>
              <a:buNone/>
              <a:defRPr sz="6000">
                <a:latin typeface="Nunito"/>
                <a:ea typeface="Nunito"/>
                <a:cs typeface="Nunito"/>
                <a:sym typeface="Nunito"/>
              </a:defRPr>
            </a:lvl8pPr>
            <a:lvl9pPr lvl="8" rtl="0">
              <a:spcBef>
                <a:spcPts val="0"/>
              </a:spcBef>
              <a:spcAft>
                <a:spcPts val="0"/>
              </a:spcAft>
              <a:buNone/>
              <a:defRPr sz="6000">
                <a:latin typeface="Nunito"/>
                <a:ea typeface="Nunito"/>
                <a:cs typeface="Nunito"/>
                <a:sym typeface="Nunito"/>
              </a:defRPr>
            </a:lvl9pPr>
          </a:lstStyle>
          <a:p>
            <a:endParaRPr/>
          </a:p>
        </p:txBody>
      </p:sp>
      <p:sp>
        <p:nvSpPr>
          <p:cNvPr id="64" name="Google Shape;64;p14"/>
          <p:cNvSpPr txBox="1">
            <a:spLocks noGrp="1"/>
          </p:cNvSpPr>
          <p:nvPr>
            <p:ph type="title" idx="2"/>
          </p:nvPr>
        </p:nvSpPr>
        <p:spPr>
          <a:xfrm>
            <a:off x="713175" y="1112200"/>
            <a:ext cx="7717500" cy="452700"/>
          </a:xfrm>
          <a:prstGeom prst="rect">
            <a:avLst/>
          </a:prstGeom>
        </p:spPr>
        <p:txBody>
          <a:bodyPr spcFirstLastPara="1">
            <a:noAutofit/>
          </a:bodyPr>
          <a:lstStyle>
            <a:lvl1pPr lvl="0" rtl="0">
              <a:spcBef>
                <a:spcPts val="0"/>
              </a:spcBef>
              <a:spcAft>
                <a:spcPts val="0"/>
              </a:spcAft>
              <a:buNone/>
              <a:defRPr sz="4000">
                <a:solidFill>
                  <a:schemeClr val="lt1"/>
                </a:solidFill>
              </a:defRPr>
            </a:lvl1pPr>
            <a:lvl2pPr lvl="1" rtl="0">
              <a:spcBef>
                <a:spcPts val="0"/>
              </a:spcBef>
              <a:spcAft>
                <a:spcPts val="0"/>
              </a:spcAft>
              <a:buNone/>
              <a:defRPr>
                <a:latin typeface="Nunito"/>
                <a:ea typeface="Nunito"/>
                <a:cs typeface="Nunito"/>
                <a:sym typeface="Nunito"/>
              </a:defRPr>
            </a:lvl2pPr>
            <a:lvl3pPr lvl="2" rtl="0">
              <a:spcBef>
                <a:spcPts val="0"/>
              </a:spcBef>
              <a:spcAft>
                <a:spcPts val="0"/>
              </a:spcAft>
              <a:buNone/>
              <a:defRPr>
                <a:latin typeface="Nunito"/>
                <a:ea typeface="Nunito"/>
                <a:cs typeface="Nunito"/>
                <a:sym typeface="Nunito"/>
              </a:defRPr>
            </a:lvl3pPr>
            <a:lvl4pPr lvl="3" rtl="0">
              <a:spcBef>
                <a:spcPts val="0"/>
              </a:spcBef>
              <a:spcAft>
                <a:spcPts val="0"/>
              </a:spcAft>
              <a:buNone/>
              <a:defRPr>
                <a:latin typeface="Nunito"/>
                <a:ea typeface="Nunito"/>
                <a:cs typeface="Nunito"/>
                <a:sym typeface="Nunito"/>
              </a:defRPr>
            </a:lvl4pPr>
            <a:lvl5pPr lvl="4" rtl="0">
              <a:spcBef>
                <a:spcPts val="0"/>
              </a:spcBef>
              <a:spcAft>
                <a:spcPts val="0"/>
              </a:spcAft>
              <a:buNone/>
              <a:defRPr>
                <a:latin typeface="Nunito"/>
                <a:ea typeface="Nunito"/>
                <a:cs typeface="Nunito"/>
                <a:sym typeface="Nunito"/>
              </a:defRPr>
            </a:lvl5pPr>
            <a:lvl6pPr lvl="5" rtl="0">
              <a:spcBef>
                <a:spcPts val="0"/>
              </a:spcBef>
              <a:spcAft>
                <a:spcPts val="0"/>
              </a:spcAft>
              <a:buNone/>
              <a:defRPr>
                <a:latin typeface="Nunito"/>
                <a:ea typeface="Nunito"/>
                <a:cs typeface="Nunito"/>
                <a:sym typeface="Nunito"/>
              </a:defRPr>
            </a:lvl6pPr>
            <a:lvl7pPr lvl="6" rtl="0">
              <a:spcBef>
                <a:spcPts val="0"/>
              </a:spcBef>
              <a:spcAft>
                <a:spcPts val="0"/>
              </a:spcAft>
              <a:buNone/>
              <a:defRPr>
                <a:latin typeface="Nunito"/>
                <a:ea typeface="Nunito"/>
                <a:cs typeface="Nunito"/>
                <a:sym typeface="Nunito"/>
              </a:defRPr>
            </a:lvl7pPr>
            <a:lvl8pPr lvl="7" rtl="0">
              <a:spcBef>
                <a:spcPts val="0"/>
              </a:spcBef>
              <a:spcAft>
                <a:spcPts val="0"/>
              </a:spcAft>
              <a:buNone/>
              <a:defRPr>
                <a:latin typeface="Nunito"/>
                <a:ea typeface="Nunito"/>
                <a:cs typeface="Nunito"/>
                <a:sym typeface="Nunito"/>
              </a:defRPr>
            </a:lvl8pPr>
            <a:lvl9pPr lvl="8" rtl="0">
              <a:spcBef>
                <a:spcPts val="0"/>
              </a:spcBef>
              <a:spcAft>
                <a:spcPts val="0"/>
              </a:spcAft>
              <a:buNone/>
              <a:defRPr>
                <a:latin typeface="Nunito"/>
                <a:ea typeface="Nunito"/>
                <a:cs typeface="Nunito"/>
                <a:sym typeface="Nunito"/>
              </a:defRPr>
            </a:lvl9pPr>
          </a:lstStyle>
          <a:p>
            <a:endParaRPr/>
          </a:p>
        </p:txBody>
      </p:sp>
      <p:sp>
        <p:nvSpPr>
          <p:cNvPr id="65" name="Google Shape;65;p14"/>
          <p:cNvSpPr txBox="1">
            <a:spLocks noGrp="1"/>
          </p:cNvSpPr>
          <p:nvPr>
            <p:ph type="subTitle" idx="1"/>
          </p:nvPr>
        </p:nvSpPr>
        <p:spPr>
          <a:xfrm>
            <a:off x="2994000" y="1793200"/>
            <a:ext cx="3156000" cy="756300"/>
          </a:xfrm>
          <a:prstGeom prst="rect">
            <a:avLst/>
          </a:prstGeom>
          <a:noFill/>
        </p:spPr>
        <p:txBody>
          <a:bodyPr spcFirstLastPara="1" anchor="ctr">
            <a:noAutofit/>
          </a:bodyPr>
          <a:lstStyle>
            <a:lvl1pPr lvl="0" algn="ctr">
              <a:spcBef>
                <a:spcPts val="0"/>
              </a:spcBef>
              <a:spcAft>
                <a:spcPts val="0"/>
              </a:spcAft>
              <a:buNone/>
              <a:defRPr/>
            </a:lvl1pPr>
            <a:lvl2pPr lvl="1" algn="ctr">
              <a:spcBef>
                <a:spcPts val="0"/>
              </a:spcBef>
              <a:spcAft>
                <a:spcPts val="0"/>
              </a:spcAft>
              <a:buNone/>
              <a:defRPr/>
            </a:lvl2pPr>
            <a:lvl3pPr lvl="2" algn="ctr">
              <a:spcBef>
                <a:spcPts val="0"/>
              </a:spcBef>
              <a:spcAft>
                <a:spcPts val="0"/>
              </a:spcAft>
              <a:buNone/>
              <a:defRPr/>
            </a:lvl3pPr>
            <a:lvl4pPr lvl="3" algn="ctr">
              <a:spcBef>
                <a:spcPts val="0"/>
              </a:spcBef>
              <a:spcAft>
                <a:spcPts val="0"/>
              </a:spcAft>
              <a:buNone/>
              <a:defRPr/>
            </a:lvl4pPr>
            <a:lvl5pPr lvl="4" algn="ctr">
              <a:spcBef>
                <a:spcPts val="0"/>
              </a:spcBef>
              <a:spcAft>
                <a:spcPts val="0"/>
              </a:spcAft>
              <a:buNone/>
              <a:defRPr/>
            </a:lvl5pPr>
            <a:lvl6pPr lvl="5" algn="ctr">
              <a:spcBef>
                <a:spcPts val="0"/>
              </a:spcBef>
              <a:spcAft>
                <a:spcPts val="0"/>
              </a:spcAft>
              <a:buNone/>
              <a:defRPr/>
            </a:lvl6pPr>
            <a:lvl7pPr lvl="6" algn="ctr">
              <a:spcBef>
                <a:spcPts val="0"/>
              </a:spcBef>
              <a:spcAft>
                <a:spcPts val="0"/>
              </a:spcAft>
              <a:buNone/>
              <a:defRPr/>
            </a:lvl7pPr>
            <a:lvl8pPr lvl="7" algn="ctr">
              <a:spcBef>
                <a:spcPts val="0"/>
              </a:spcBef>
              <a:spcAft>
                <a:spcPts val="0"/>
              </a:spcAft>
              <a:buNone/>
              <a:defRPr/>
            </a:lvl8pPr>
            <a:lvl9pPr lvl="8" algn="ctr">
              <a:spcBef>
                <a:spcPts val="0"/>
              </a:spcBef>
              <a:spcAft>
                <a:spcPts val="0"/>
              </a:spcAft>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p:cSld name="CUSTOM_5">
    <p:spTree>
      <p:nvGrpSpPr>
        <p:cNvPr id="1" name="Shape 334"/>
        <p:cNvGrpSpPr/>
        <p:nvPr/>
      </p:nvGrpSpPr>
      <p:grpSpPr>
        <a:xfrm>
          <a:off x="0" y="0"/>
          <a:ext cx="0" cy="0"/>
          <a:chOff x="0" y="0"/>
          <a:chExt cx="0" cy="0"/>
        </a:xfrm>
      </p:grpSpPr>
      <p:sp>
        <p:nvSpPr>
          <p:cNvPr id="4" name="Google Shape;337;p22"/>
          <p:cNvSpPr txBox="1"/>
          <p:nvPr/>
        </p:nvSpPr>
        <p:spPr>
          <a:xfrm>
            <a:off x="1193800" y="3759200"/>
            <a:ext cx="3208338" cy="671513"/>
          </a:xfrm>
          <a:prstGeom prst="rect">
            <a:avLst/>
          </a:prstGeom>
          <a:noFill/>
          <a:ln>
            <a:no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100" b="1" kern="0">
                <a:solidFill>
                  <a:schemeClr val="lt1"/>
                </a:solidFill>
                <a:latin typeface="Nunito"/>
                <a:ea typeface="Nunito"/>
                <a:cs typeface="Nunito"/>
                <a:sym typeface="Nunito"/>
              </a:rPr>
              <a:t>CREDITS</a:t>
            </a:r>
            <a:r>
              <a:rPr lang="en" sz="1100" kern="0">
                <a:solidFill>
                  <a:schemeClr val="lt1"/>
                </a:solidFill>
                <a:latin typeface="Nunito"/>
                <a:ea typeface="Nunito"/>
                <a:cs typeface="Nunito"/>
                <a:sym typeface="Nunito"/>
              </a:rPr>
              <a:t>: This presentation template was created by </a:t>
            </a:r>
            <a:r>
              <a:rPr lang="en" sz="1100" b="1" kern="0">
                <a:solidFill>
                  <a:schemeClr val="lt1"/>
                </a:solidFill>
                <a:uFill>
                  <a:noFill/>
                </a:uFill>
                <a:latin typeface="Nunito"/>
                <a:ea typeface="Nunito"/>
                <a:cs typeface="Nunito"/>
                <a:sym typeface="Nunito"/>
                <a:hlinkClick r:id="rId2"/>
              </a:rPr>
              <a:t>Slidesgo</a:t>
            </a:r>
            <a:r>
              <a:rPr lang="en" sz="1100" b="1" kern="0">
                <a:solidFill>
                  <a:schemeClr val="lt1"/>
                </a:solidFill>
                <a:latin typeface="Nunito"/>
                <a:ea typeface="Nunito"/>
                <a:cs typeface="Nunito"/>
                <a:sym typeface="Nunito"/>
              </a:rPr>
              <a:t>,</a:t>
            </a:r>
            <a:r>
              <a:rPr lang="en" sz="1100" kern="0">
                <a:solidFill>
                  <a:schemeClr val="lt1"/>
                </a:solidFill>
                <a:latin typeface="Nunito"/>
                <a:ea typeface="Nunito"/>
                <a:cs typeface="Nunito"/>
                <a:sym typeface="Nunito"/>
              </a:rPr>
              <a:t> including icons by </a:t>
            </a:r>
            <a:r>
              <a:rPr lang="en" sz="1100" b="1" kern="0">
                <a:solidFill>
                  <a:schemeClr val="lt1"/>
                </a:solidFill>
                <a:uFill>
                  <a:noFill/>
                </a:uFill>
                <a:latin typeface="Nunito"/>
                <a:ea typeface="Nunito"/>
                <a:cs typeface="Nunito"/>
                <a:sym typeface="Nunito"/>
                <a:hlinkClick r:id="rId3"/>
              </a:rPr>
              <a:t>Flaticon</a:t>
            </a:r>
            <a:r>
              <a:rPr lang="en" sz="1100" kern="0">
                <a:solidFill>
                  <a:schemeClr val="lt1"/>
                </a:solidFill>
                <a:latin typeface="Nunito"/>
                <a:ea typeface="Nunito"/>
                <a:cs typeface="Nunito"/>
                <a:sym typeface="Nunito"/>
              </a:rPr>
              <a:t> and infographics &amp; images by </a:t>
            </a:r>
            <a:r>
              <a:rPr lang="en" sz="1100" b="1" kern="0">
                <a:solidFill>
                  <a:schemeClr val="lt1"/>
                </a:solidFill>
                <a:uFill>
                  <a:noFill/>
                </a:uFill>
                <a:latin typeface="Nunito"/>
                <a:ea typeface="Nunito"/>
                <a:cs typeface="Nunito"/>
                <a:sym typeface="Nunito"/>
                <a:hlinkClick r:id="rId4"/>
              </a:rPr>
              <a:t>Freepik</a:t>
            </a:r>
            <a:r>
              <a:rPr lang="en" sz="1100" kern="0">
                <a:solidFill>
                  <a:schemeClr val="lt1"/>
                </a:solidFill>
                <a:latin typeface="Nunito"/>
                <a:ea typeface="Nunito"/>
                <a:cs typeface="Nunito"/>
                <a:sym typeface="Nunito"/>
              </a:rPr>
              <a:t>.</a:t>
            </a:r>
            <a:endParaRPr sz="1100" kern="0">
              <a:solidFill>
                <a:schemeClr val="lt1"/>
              </a:solidFill>
              <a:latin typeface="Nunito"/>
              <a:ea typeface="Nunito"/>
              <a:cs typeface="Nunito"/>
              <a:sym typeface="Nunito"/>
            </a:endParaRPr>
          </a:p>
        </p:txBody>
      </p:sp>
      <p:grpSp>
        <p:nvGrpSpPr>
          <p:cNvPr id="5" name="Google Shape;338;p22"/>
          <p:cNvGrpSpPr>
            <a:grpSpLocks/>
          </p:cNvGrpSpPr>
          <p:nvPr/>
        </p:nvGrpSpPr>
        <p:grpSpPr bwMode="auto">
          <a:xfrm rot="5400000">
            <a:off x="4489451" y="-811213"/>
            <a:ext cx="2349500" cy="2105025"/>
            <a:chOff x="-813174" y="1753753"/>
            <a:chExt cx="2701195" cy="2419543"/>
          </a:xfrm>
        </p:grpSpPr>
        <p:sp>
          <p:nvSpPr>
            <p:cNvPr id="6" name="Google Shape;339;p22"/>
            <p:cNvSpPr>
              <a:spLocks/>
            </p:cNvSpPr>
            <p:nvPr/>
          </p:nvSpPr>
          <p:spPr bwMode="auto">
            <a:xfrm rot="4993106">
              <a:off x="223577" y="1780805"/>
              <a:ext cx="627694" cy="2646442"/>
            </a:xfrm>
            <a:custGeom>
              <a:avLst/>
              <a:gdLst/>
              <a:ahLst/>
              <a:cxnLst>
                <a:cxn ang="0">
                  <a:pos x="2224" y="59"/>
                </a:cxn>
                <a:cxn ang="0">
                  <a:pos x="4284" y="5454"/>
                </a:cxn>
                <a:cxn ang="0">
                  <a:pos x="1928" y="6753"/>
                </a:cxn>
                <a:cxn ang="0">
                  <a:pos x="229" y="7841"/>
                </a:cxn>
                <a:cxn ang="0">
                  <a:pos x="5003" y="7710"/>
                </a:cxn>
                <a:cxn ang="0">
                  <a:pos x="2878" y="10326"/>
                </a:cxn>
                <a:cxn ang="0">
                  <a:pos x="3262" y="11916"/>
                </a:cxn>
                <a:cxn ang="0">
                  <a:pos x="6082" y="11765"/>
                </a:cxn>
                <a:cxn ang="0">
                  <a:pos x="7161" y="16375"/>
                </a:cxn>
                <a:cxn ang="0">
                  <a:pos x="3205" y="15688"/>
                </a:cxn>
                <a:cxn ang="0">
                  <a:pos x="3565" y="17520"/>
                </a:cxn>
                <a:cxn ang="0">
                  <a:pos x="7325" y="17323"/>
                </a:cxn>
                <a:cxn ang="0">
                  <a:pos x="4345" y="20350"/>
                </a:cxn>
                <a:cxn ang="0">
                  <a:pos x="2812" y="21214"/>
                </a:cxn>
                <a:cxn ang="0">
                  <a:pos x="7063" y="22097"/>
                </a:cxn>
                <a:cxn ang="0">
                  <a:pos x="7178" y="22122"/>
                </a:cxn>
                <a:cxn ang="0">
                  <a:pos x="7979" y="22065"/>
                </a:cxn>
                <a:cxn ang="0">
                  <a:pos x="7358" y="41226"/>
                </a:cxn>
                <a:cxn ang="0">
                  <a:pos x="4624" y="53612"/>
                </a:cxn>
                <a:cxn ang="0">
                  <a:pos x="7783" y="42043"/>
                </a:cxn>
                <a:cxn ang="0">
                  <a:pos x="8764" y="25236"/>
                </a:cxn>
                <a:cxn ang="0">
                  <a:pos x="8927" y="25073"/>
                </a:cxn>
                <a:cxn ang="0">
                  <a:pos x="12687" y="20855"/>
                </a:cxn>
                <a:cxn ang="0">
                  <a:pos x="11987" y="20570"/>
                </a:cxn>
                <a:cxn ang="0">
                  <a:pos x="8240" y="19874"/>
                </a:cxn>
                <a:cxn ang="0">
                  <a:pos x="10824" y="15852"/>
                </a:cxn>
                <a:cxn ang="0">
                  <a:pos x="8077" y="18631"/>
                </a:cxn>
                <a:cxn ang="0">
                  <a:pos x="7325" y="14707"/>
                </a:cxn>
                <a:cxn ang="0">
                  <a:pos x="7586" y="14642"/>
                </a:cxn>
                <a:cxn ang="0">
                  <a:pos x="9625" y="9436"/>
                </a:cxn>
                <a:cxn ang="0">
                  <a:pos x="7129" y="13759"/>
                </a:cxn>
                <a:cxn ang="0">
                  <a:pos x="7750" y="6827"/>
                </a:cxn>
                <a:cxn ang="0">
                  <a:pos x="8246" y="3845"/>
                </a:cxn>
                <a:cxn ang="0">
                  <a:pos x="5690" y="8266"/>
                </a:cxn>
                <a:cxn ang="0">
                  <a:pos x="4676" y="5029"/>
                </a:cxn>
              </a:cxnLst>
              <a:rect l="0" t="0"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tx1"/>
            </a:solidFill>
            <a:ln w="9525">
              <a:noFill/>
              <a:round/>
              <a:headEnd/>
              <a:tailEnd/>
            </a:ln>
          </p:spPr>
          <p:txBody>
            <a:bodyPr lIns="91425" tIns="91425" rIns="91425" bIns="91425" anchor="ctr"/>
            <a:lstStyle/>
            <a:p>
              <a:pPr>
                <a:defRPr/>
              </a:pPr>
              <a:endParaRPr lang="en-US" sz="1400"/>
            </a:p>
          </p:txBody>
        </p:sp>
        <p:grpSp>
          <p:nvGrpSpPr>
            <p:cNvPr id="7" name="Google Shape;340;p22"/>
            <p:cNvGrpSpPr>
              <a:grpSpLocks/>
            </p:cNvGrpSpPr>
            <p:nvPr/>
          </p:nvGrpSpPr>
          <p:grpSpPr bwMode="auto">
            <a:xfrm>
              <a:off x="-156123" y="1759228"/>
              <a:ext cx="821310" cy="1784550"/>
              <a:chOff x="5262192" y="2615398"/>
              <a:chExt cx="520904" cy="1131826"/>
            </a:xfrm>
          </p:grpSpPr>
          <p:sp>
            <p:nvSpPr>
              <p:cNvPr id="36" name="Google Shape;341;p22"/>
              <p:cNvSpPr>
                <a:spLocks/>
              </p:cNvSpPr>
              <p:nvPr/>
            </p:nvSpPr>
            <p:spPr bwMode="auto">
              <a:xfrm>
                <a:off x="5262192" y="2615398"/>
                <a:ext cx="520904" cy="1131826"/>
              </a:xfrm>
              <a:custGeom>
                <a:avLst/>
                <a:gdLst/>
                <a:ahLst/>
                <a:cxnLst>
                  <a:cxn ang="0">
                    <a:pos x="17134" y="0"/>
                  </a:cxn>
                  <a:cxn ang="0">
                    <a:pos x="12458" y="4284"/>
                  </a:cxn>
                  <a:cxn ang="0">
                    <a:pos x="10529" y="7227"/>
                  </a:cxn>
                  <a:cxn ang="0">
                    <a:pos x="12164" y="9908"/>
                  </a:cxn>
                  <a:cxn ang="0">
                    <a:pos x="8960" y="7619"/>
                  </a:cxn>
                  <a:cxn ang="0">
                    <a:pos x="6017" y="12720"/>
                  </a:cxn>
                  <a:cxn ang="0">
                    <a:pos x="7815" y="17396"/>
                  </a:cxn>
                  <a:cxn ang="0">
                    <a:pos x="4611" y="15761"/>
                  </a:cxn>
                  <a:cxn ang="0">
                    <a:pos x="1930" y="22497"/>
                  </a:cxn>
                  <a:cxn ang="0">
                    <a:pos x="4578" y="24982"/>
                  </a:cxn>
                  <a:cxn ang="0">
                    <a:pos x="1112" y="24034"/>
                  </a:cxn>
                  <a:cxn ang="0">
                    <a:pos x="1112" y="24034"/>
                  </a:cxn>
                  <a:cxn ang="0">
                    <a:pos x="1570" y="36197"/>
                  </a:cxn>
                  <a:cxn ang="0">
                    <a:pos x="4676" y="45255"/>
                  </a:cxn>
                  <a:cxn ang="0">
                    <a:pos x="4676" y="45287"/>
                  </a:cxn>
                  <a:cxn ang="0">
                    <a:pos x="14061" y="31587"/>
                  </a:cxn>
                  <a:cxn ang="0">
                    <a:pos x="11216" y="29069"/>
                  </a:cxn>
                  <a:cxn ang="0">
                    <a:pos x="11711" y="29036"/>
                  </a:cxn>
                  <a:cxn ang="0">
                    <a:pos x="14649" y="29560"/>
                  </a:cxn>
                  <a:cxn ang="0">
                    <a:pos x="17102" y="22660"/>
                  </a:cxn>
                  <a:cxn ang="0">
                    <a:pos x="14224" y="19848"/>
                  </a:cxn>
                  <a:cxn ang="0">
                    <a:pos x="15508" y="19724"/>
                  </a:cxn>
                  <a:cxn ang="0">
                    <a:pos x="17086" y="19801"/>
                  </a:cxn>
                  <a:cxn ang="0">
                    <a:pos x="18998" y="17625"/>
                  </a:cxn>
                  <a:cxn ang="0">
                    <a:pos x="20339" y="11314"/>
                  </a:cxn>
                  <a:cxn ang="0">
                    <a:pos x="16873" y="10333"/>
                  </a:cxn>
                  <a:cxn ang="0">
                    <a:pos x="20829" y="9843"/>
                  </a:cxn>
                  <a:cxn ang="0">
                    <a:pos x="17134" y="0"/>
                  </a:cxn>
                </a:cxnLst>
                <a:rect l="0" t="0"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37" name="Google Shape;342;p22"/>
              <p:cNvSpPr>
                <a:spLocks/>
              </p:cNvSpPr>
              <p:nvPr/>
            </p:nvSpPr>
            <p:spPr bwMode="auto">
              <a:xfrm>
                <a:off x="5371003" y="2732283"/>
                <a:ext cx="310227" cy="997581"/>
              </a:xfrm>
              <a:custGeom>
                <a:avLst/>
                <a:gdLst/>
                <a:ahLst/>
                <a:cxnLst>
                  <a:cxn ang="0">
                    <a:pos x="12148" y="1"/>
                  </a:cxn>
                  <a:cxn ang="0">
                    <a:pos x="11902" y="222"/>
                  </a:cxn>
                  <a:cxn ang="0">
                    <a:pos x="9156" y="6957"/>
                  </a:cxn>
                  <a:cxn ang="0">
                    <a:pos x="6278" y="14413"/>
                  </a:cxn>
                  <a:cxn ang="0">
                    <a:pos x="4218" y="22587"/>
                  </a:cxn>
                  <a:cxn ang="0">
                    <a:pos x="1864" y="30467"/>
                  </a:cxn>
                  <a:cxn ang="0">
                    <a:pos x="66" y="39721"/>
                  </a:cxn>
                  <a:cxn ang="0">
                    <a:pos x="311" y="39942"/>
                  </a:cxn>
                  <a:cxn ang="0">
                    <a:pos x="556" y="39721"/>
                  </a:cxn>
                  <a:cxn ang="0">
                    <a:pos x="2126" y="31350"/>
                  </a:cxn>
                  <a:cxn ang="0">
                    <a:pos x="4578" y="23274"/>
                  </a:cxn>
                  <a:cxn ang="0">
                    <a:pos x="9450" y="7481"/>
                  </a:cxn>
                  <a:cxn ang="0">
                    <a:pos x="12393" y="222"/>
                  </a:cxn>
                  <a:cxn ang="0">
                    <a:pos x="12148" y="1"/>
                  </a:cxn>
                </a:cxnLst>
                <a:rect l="0" t="0"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38" name="Google Shape;343;p22"/>
              <p:cNvSpPr>
                <a:spLocks/>
              </p:cNvSpPr>
              <p:nvPr/>
            </p:nvSpPr>
            <p:spPr bwMode="auto">
              <a:xfrm>
                <a:off x="5592098" y="2772789"/>
                <a:ext cx="114598" cy="86796"/>
              </a:xfrm>
              <a:custGeom>
                <a:avLst/>
                <a:gdLst/>
                <a:ahLst/>
                <a:cxnLst>
                  <a:cxn ang="0">
                    <a:pos x="279" y="1"/>
                  </a:cxn>
                  <a:cxn ang="0">
                    <a:pos x="20" y="307"/>
                  </a:cxn>
                  <a:cxn ang="0">
                    <a:pos x="1295" y="3348"/>
                  </a:cxn>
                  <a:cxn ang="0">
                    <a:pos x="1502" y="3487"/>
                  </a:cxn>
                  <a:cxn ang="0">
                    <a:pos x="1557" y="3479"/>
                  </a:cxn>
                  <a:cxn ang="0">
                    <a:pos x="4369" y="1942"/>
                  </a:cxn>
                  <a:cxn ang="0">
                    <a:pos x="4239" y="1469"/>
                  </a:cxn>
                  <a:cxn ang="0">
                    <a:pos x="4107" y="1517"/>
                  </a:cxn>
                  <a:cxn ang="0">
                    <a:pos x="1622" y="2912"/>
                  </a:cxn>
                  <a:cxn ang="0">
                    <a:pos x="1622" y="2912"/>
                  </a:cxn>
                  <a:cxn ang="0">
                    <a:pos x="510" y="176"/>
                  </a:cxn>
                  <a:cxn ang="0">
                    <a:pos x="279" y="1"/>
                  </a:cxn>
                </a:cxnLst>
                <a:rect l="0" t="0"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cubicBezTo>
                      <a:pt x="1144" y="2047"/>
                      <a:pt x="755" y="1126"/>
                      <a:pt x="510" y="176"/>
                    </a:cubicBezTo>
                    <a:cubicBezTo>
                      <a:pt x="470" y="56"/>
                      <a:pt x="375" y="1"/>
                      <a:pt x="279"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39" name="Google Shape;344;p22"/>
              <p:cNvSpPr>
                <a:spLocks/>
              </p:cNvSpPr>
              <p:nvPr/>
            </p:nvSpPr>
            <p:spPr bwMode="auto">
              <a:xfrm>
                <a:off x="5502966" y="2894304"/>
                <a:ext cx="182895" cy="111099"/>
              </a:xfrm>
              <a:custGeom>
                <a:avLst/>
                <a:gdLst/>
                <a:ahLst/>
                <a:cxnLst>
                  <a:cxn ang="0">
                    <a:pos x="351" y="1"/>
                  </a:cxn>
                  <a:cxn ang="0">
                    <a:pos x="113" y="391"/>
                  </a:cxn>
                  <a:cxn ang="0">
                    <a:pos x="1879" y="4348"/>
                  </a:cxn>
                  <a:cxn ang="0">
                    <a:pos x="2081" y="4458"/>
                  </a:cxn>
                  <a:cxn ang="0">
                    <a:pos x="2173" y="4446"/>
                  </a:cxn>
                  <a:cxn ang="0">
                    <a:pos x="7143" y="2386"/>
                  </a:cxn>
                  <a:cxn ang="0">
                    <a:pos x="6971" y="1911"/>
                  </a:cxn>
                  <a:cxn ang="0">
                    <a:pos x="6882" y="1928"/>
                  </a:cxn>
                  <a:cxn ang="0">
                    <a:pos x="2235" y="3902"/>
                  </a:cxn>
                  <a:cxn ang="0">
                    <a:pos x="2235" y="3902"/>
                  </a:cxn>
                  <a:cxn ang="0">
                    <a:pos x="538" y="130"/>
                  </a:cxn>
                  <a:cxn ang="0">
                    <a:pos x="351" y="1"/>
                  </a:cxn>
                </a:cxnLst>
                <a:rect l="0" t="0"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cubicBezTo>
                      <a:pt x="1576" y="2677"/>
                      <a:pt x="1161" y="1344"/>
                      <a:pt x="538" y="130"/>
                    </a:cubicBezTo>
                    <a:cubicBezTo>
                      <a:pt x="498" y="38"/>
                      <a:pt x="426" y="1"/>
                      <a:pt x="351"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40" name="Google Shape;345;p22"/>
              <p:cNvSpPr>
                <a:spLocks/>
              </p:cNvSpPr>
              <p:nvPr/>
            </p:nvSpPr>
            <p:spPr bwMode="auto">
              <a:xfrm>
                <a:off x="5479814" y="3011190"/>
                <a:ext cx="135435" cy="113414"/>
              </a:xfrm>
              <a:custGeom>
                <a:avLst/>
                <a:gdLst/>
                <a:ahLst/>
                <a:cxnLst>
                  <a:cxn ang="0">
                    <a:pos x="275" y="1"/>
                  </a:cxn>
                  <a:cxn ang="0">
                    <a:pos x="39" y="307"/>
                  </a:cxn>
                  <a:cxn ang="0">
                    <a:pos x="1413" y="4459"/>
                  </a:cxn>
                  <a:cxn ang="0">
                    <a:pos x="1627" y="4559"/>
                  </a:cxn>
                  <a:cxn ang="0">
                    <a:pos x="1772" y="4525"/>
                  </a:cxn>
                  <a:cxn ang="0">
                    <a:pos x="5173" y="2367"/>
                  </a:cxn>
                  <a:cxn ang="0">
                    <a:pos x="5044" y="1872"/>
                  </a:cxn>
                  <a:cxn ang="0">
                    <a:pos x="4911" y="1909"/>
                  </a:cxn>
                  <a:cxn ang="0">
                    <a:pos x="1756" y="3918"/>
                  </a:cxn>
                  <a:cxn ang="0">
                    <a:pos x="1756" y="3918"/>
                  </a:cxn>
                  <a:cxn ang="0">
                    <a:pos x="530" y="176"/>
                  </a:cxn>
                  <a:cxn ang="0">
                    <a:pos x="275" y="1"/>
                  </a:cxn>
                </a:cxnLst>
                <a:rect l="0" t="0"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cubicBezTo>
                      <a:pt x="1256" y="2670"/>
                      <a:pt x="864" y="1423"/>
                      <a:pt x="530" y="176"/>
                    </a:cubicBezTo>
                    <a:cubicBezTo>
                      <a:pt x="476" y="55"/>
                      <a:pt x="373" y="1"/>
                      <a:pt x="275"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41" name="Google Shape;346;p22"/>
              <p:cNvSpPr>
                <a:spLocks/>
              </p:cNvSpPr>
              <p:nvPr/>
            </p:nvSpPr>
            <p:spPr bwMode="auto">
              <a:xfrm>
                <a:off x="5406888" y="3115346"/>
                <a:ext cx="204889" cy="166649"/>
              </a:xfrm>
              <a:custGeom>
                <a:avLst/>
                <a:gdLst/>
                <a:ahLst/>
                <a:cxnLst>
                  <a:cxn ang="0">
                    <a:pos x="360" y="1"/>
                  </a:cxn>
                  <a:cxn ang="0">
                    <a:pos x="116" y="385"/>
                  </a:cxn>
                  <a:cxn ang="0">
                    <a:pos x="149" y="385"/>
                  </a:cxn>
                  <a:cxn ang="0">
                    <a:pos x="2993" y="6500"/>
                  </a:cxn>
                  <a:cxn ang="0">
                    <a:pos x="3233" y="6639"/>
                  </a:cxn>
                  <a:cxn ang="0">
                    <a:pos x="3288" y="6631"/>
                  </a:cxn>
                  <a:cxn ang="0">
                    <a:pos x="7996" y="4146"/>
                  </a:cxn>
                  <a:cxn ang="0">
                    <a:pos x="7866" y="3672"/>
                  </a:cxn>
                  <a:cxn ang="0">
                    <a:pos x="7735" y="3720"/>
                  </a:cxn>
                  <a:cxn ang="0">
                    <a:pos x="3327" y="6073"/>
                  </a:cxn>
                  <a:cxn ang="0">
                    <a:pos x="3327" y="6073"/>
                  </a:cxn>
                  <a:cxn ang="0">
                    <a:pos x="574" y="124"/>
                  </a:cxn>
                  <a:cxn ang="0">
                    <a:pos x="360" y="1"/>
                  </a:cxn>
                </a:cxnLst>
                <a:rect l="0" t="0"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cubicBezTo>
                      <a:pt x="2277" y="4151"/>
                      <a:pt x="1750" y="1967"/>
                      <a:pt x="574" y="124"/>
                    </a:cubicBezTo>
                    <a:cubicBezTo>
                      <a:pt x="516" y="36"/>
                      <a:pt x="437" y="1"/>
                      <a:pt x="360"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42" name="Google Shape;347;p22"/>
              <p:cNvSpPr>
                <a:spLocks/>
              </p:cNvSpPr>
              <p:nvPr/>
            </p:nvSpPr>
            <p:spPr bwMode="auto">
              <a:xfrm>
                <a:off x="5367531" y="3303983"/>
                <a:ext cx="184053" cy="153919"/>
              </a:xfrm>
              <a:custGeom>
                <a:avLst/>
                <a:gdLst/>
                <a:ahLst/>
                <a:cxnLst>
                  <a:cxn ang="0">
                    <a:pos x="279" y="1"/>
                  </a:cxn>
                  <a:cxn ang="0">
                    <a:pos x="20" y="307"/>
                  </a:cxn>
                  <a:cxn ang="0">
                    <a:pos x="2505" y="6095"/>
                  </a:cxn>
                  <a:cxn ang="0">
                    <a:pos x="2734" y="6193"/>
                  </a:cxn>
                  <a:cxn ang="0">
                    <a:pos x="7083" y="4950"/>
                  </a:cxn>
                  <a:cxn ang="0">
                    <a:pos x="6927" y="4469"/>
                  </a:cxn>
                  <a:cxn ang="0">
                    <a:pos x="6821" y="4493"/>
                  </a:cxn>
                  <a:cxn ang="0">
                    <a:pos x="2869" y="5683"/>
                  </a:cxn>
                  <a:cxn ang="0">
                    <a:pos x="2869" y="5683"/>
                  </a:cxn>
                  <a:cxn ang="0">
                    <a:pos x="511" y="176"/>
                  </a:cxn>
                  <a:cxn ang="0">
                    <a:pos x="279" y="1"/>
                  </a:cxn>
                </a:cxnLst>
                <a:rect l="0" t="0"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cubicBezTo>
                      <a:pt x="1805" y="3960"/>
                      <a:pt x="1019" y="2114"/>
                      <a:pt x="511" y="176"/>
                    </a:cubicBezTo>
                    <a:cubicBezTo>
                      <a:pt x="470" y="56"/>
                      <a:pt x="375" y="1"/>
                      <a:pt x="279"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43" name="Google Shape;348;p22"/>
              <p:cNvSpPr>
                <a:spLocks/>
              </p:cNvSpPr>
              <p:nvPr/>
            </p:nvSpPr>
            <p:spPr bwMode="auto">
              <a:xfrm>
                <a:off x="5349009" y="3469475"/>
                <a:ext cx="150483" cy="98369"/>
              </a:xfrm>
              <a:custGeom>
                <a:avLst/>
                <a:gdLst/>
                <a:ahLst/>
                <a:cxnLst>
                  <a:cxn ang="0">
                    <a:pos x="308" y="0"/>
                  </a:cxn>
                  <a:cxn ang="0">
                    <a:pos x="79" y="297"/>
                  </a:cxn>
                  <a:cxn ang="0">
                    <a:pos x="79" y="330"/>
                  </a:cxn>
                  <a:cxn ang="0">
                    <a:pos x="603" y="2063"/>
                  </a:cxn>
                  <a:cxn ang="0">
                    <a:pos x="1420" y="3599"/>
                  </a:cxn>
                  <a:cxn ang="0">
                    <a:pos x="2477" y="3908"/>
                  </a:cxn>
                  <a:cxn ang="0">
                    <a:pos x="3415" y="3796"/>
                  </a:cxn>
                  <a:cxn ang="0">
                    <a:pos x="5704" y="3076"/>
                  </a:cxn>
                  <a:cxn ang="0">
                    <a:pos x="5656" y="2573"/>
                  </a:cxn>
                  <a:cxn ang="0">
                    <a:pos x="5573" y="2586"/>
                  </a:cxn>
                  <a:cxn ang="0">
                    <a:pos x="3545" y="3240"/>
                  </a:cxn>
                  <a:cxn ang="0">
                    <a:pos x="2472" y="3406"/>
                  </a:cxn>
                  <a:cxn ang="0">
                    <a:pos x="1682" y="3174"/>
                  </a:cxn>
                  <a:cxn ang="0">
                    <a:pos x="1355" y="2618"/>
                  </a:cxn>
                  <a:cxn ang="0">
                    <a:pos x="1060" y="1736"/>
                  </a:cxn>
                  <a:cxn ang="0">
                    <a:pos x="570" y="166"/>
                  </a:cxn>
                  <a:cxn ang="0">
                    <a:pos x="308" y="0"/>
                  </a:cxn>
                </a:cxnLst>
                <a:rect l="0" t="0"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grpSp>
        <p:grpSp>
          <p:nvGrpSpPr>
            <p:cNvPr id="8" name="Google Shape;349;p22"/>
            <p:cNvGrpSpPr>
              <a:grpSpLocks/>
            </p:cNvGrpSpPr>
            <p:nvPr/>
          </p:nvGrpSpPr>
          <p:grpSpPr bwMode="auto">
            <a:xfrm rot="5165891">
              <a:off x="-51053" y="2431484"/>
              <a:ext cx="1069270" cy="1188161"/>
              <a:chOff x="6073574" y="2772433"/>
              <a:chExt cx="837290" cy="930388"/>
            </a:xfrm>
          </p:grpSpPr>
          <p:sp>
            <p:nvSpPr>
              <p:cNvPr id="31" name="Google Shape;350;p22"/>
              <p:cNvSpPr>
                <a:spLocks/>
              </p:cNvSpPr>
              <p:nvPr/>
            </p:nvSpPr>
            <p:spPr bwMode="auto">
              <a:xfrm>
                <a:off x="6073574" y="2772433"/>
                <a:ext cx="837290" cy="930388"/>
              </a:xfrm>
              <a:custGeom>
                <a:avLst/>
                <a:gdLst/>
                <a:ahLst/>
                <a:cxnLst>
                  <a:cxn ang="0">
                    <a:pos x="2277" y="1"/>
                  </a:cxn>
                  <a:cxn ang="0">
                    <a:pos x="1" y="153"/>
                  </a:cxn>
                  <a:cxn ang="0">
                    <a:pos x="32176" y="37200"/>
                  </a:cxn>
                  <a:cxn ang="0">
                    <a:pos x="29167" y="15390"/>
                  </a:cxn>
                  <a:cxn ang="0">
                    <a:pos x="2277" y="1"/>
                  </a:cxn>
                </a:cxnLst>
                <a:rect l="0" t="0"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32" name="Google Shape;351;p22"/>
              <p:cNvSpPr>
                <a:spLocks/>
              </p:cNvSpPr>
              <p:nvPr/>
            </p:nvSpPr>
            <p:spPr bwMode="auto">
              <a:xfrm>
                <a:off x="6202670" y="2858749"/>
                <a:ext cx="677262" cy="830346"/>
              </a:xfrm>
              <a:custGeom>
                <a:avLst/>
                <a:gdLst/>
                <a:ahLst/>
                <a:cxnLst>
                  <a:cxn ang="0">
                    <a:pos x="360" y="0"/>
                  </a:cxn>
                  <a:cxn ang="0">
                    <a:pos x="91" y="391"/>
                  </a:cxn>
                  <a:cxn ang="0">
                    <a:pos x="4636" y="5721"/>
                  </a:cxn>
                  <a:cxn ang="0">
                    <a:pos x="10097" y="12260"/>
                  </a:cxn>
                  <a:cxn ang="0">
                    <a:pos x="21018" y="25340"/>
                  </a:cxn>
                  <a:cxn ang="0">
                    <a:pos x="26544" y="33122"/>
                  </a:cxn>
                  <a:cxn ang="0">
                    <a:pos x="26740" y="33230"/>
                  </a:cxn>
                  <a:cxn ang="0">
                    <a:pos x="26969" y="32860"/>
                  </a:cxn>
                  <a:cxn ang="0">
                    <a:pos x="26969" y="32828"/>
                  </a:cxn>
                  <a:cxn ang="0">
                    <a:pos x="16833" y="19389"/>
                  </a:cxn>
                  <a:cxn ang="0">
                    <a:pos x="11307" y="12914"/>
                  </a:cxn>
                  <a:cxn ang="0">
                    <a:pos x="5879" y="6375"/>
                  </a:cxn>
                  <a:cxn ang="0">
                    <a:pos x="3067" y="3367"/>
                  </a:cxn>
                  <a:cxn ang="0">
                    <a:pos x="549" y="129"/>
                  </a:cxn>
                  <a:cxn ang="0">
                    <a:pos x="360" y="0"/>
                  </a:cxn>
                </a:cxnLst>
                <a:rect l="0" t="0"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33" name="Google Shape;352;p22"/>
              <p:cNvSpPr>
                <a:spLocks/>
              </p:cNvSpPr>
              <p:nvPr/>
            </p:nvSpPr>
            <p:spPr bwMode="auto">
              <a:xfrm>
                <a:off x="6169027" y="2866842"/>
                <a:ext cx="205750" cy="188650"/>
              </a:xfrm>
              <a:custGeom>
                <a:avLst/>
                <a:gdLst/>
                <a:ahLst/>
                <a:cxnLst>
                  <a:cxn ang="0">
                    <a:pos x="8008" y="0"/>
                  </a:cxn>
                  <a:cxn ang="0">
                    <a:pos x="7763" y="221"/>
                  </a:cxn>
                  <a:cxn ang="0">
                    <a:pos x="7763" y="6990"/>
                  </a:cxn>
                  <a:cxn ang="0">
                    <a:pos x="7763" y="6990"/>
                  </a:cxn>
                  <a:cxn ang="0">
                    <a:pos x="438" y="5420"/>
                  </a:cxn>
                  <a:cxn ang="0">
                    <a:pos x="379" y="5414"/>
                  </a:cxn>
                  <a:cxn ang="0">
                    <a:pos x="307" y="5911"/>
                  </a:cxn>
                  <a:cxn ang="0">
                    <a:pos x="7926" y="7546"/>
                  </a:cxn>
                  <a:cxn ang="0">
                    <a:pos x="7989" y="7552"/>
                  </a:cxn>
                  <a:cxn ang="0">
                    <a:pos x="8253" y="7317"/>
                  </a:cxn>
                  <a:cxn ang="0">
                    <a:pos x="8253" y="221"/>
                  </a:cxn>
                  <a:cxn ang="0">
                    <a:pos x="8008" y="0"/>
                  </a:cxn>
                </a:cxnLst>
                <a:rect l="0" t="0" r="r" b="b"/>
                <a:pathLst>
                  <a:path w="8254" h="7552" extrusionOk="0">
                    <a:moveTo>
                      <a:pt x="8008" y="0"/>
                    </a:moveTo>
                    <a:cubicBezTo>
                      <a:pt x="7893" y="0"/>
                      <a:pt x="7779" y="74"/>
                      <a:pt x="7763" y="221"/>
                    </a:cubicBez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34" name="Google Shape;353;p22"/>
              <p:cNvSpPr>
                <a:spLocks/>
              </p:cNvSpPr>
              <p:nvPr/>
            </p:nvSpPr>
            <p:spPr bwMode="auto">
              <a:xfrm>
                <a:off x="6223400" y="2967676"/>
                <a:ext cx="321486" cy="244387"/>
              </a:xfrm>
              <a:custGeom>
                <a:avLst/>
                <a:gdLst/>
                <a:ahLst/>
                <a:cxnLst>
                  <a:cxn ang="0">
                    <a:pos x="12645" y="1"/>
                  </a:cxn>
                  <a:cxn ang="0">
                    <a:pos x="12375" y="246"/>
                  </a:cxn>
                  <a:cxn ang="0">
                    <a:pos x="11049" y="9208"/>
                  </a:cxn>
                  <a:cxn ang="0">
                    <a:pos x="11049" y="9208"/>
                  </a:cxn>
                  <a:cxn ang="0">
                    <a:pos x="440" y="7374"/>
                  </a:cxn>
                  <a:cxn ang="0">
                    <a:pos x="382" y="7368"/>
                  </a:cxn>
                  <a:cxn ang="0">
                    <a:pos x="277" y="7865"/>
                  </a:cxn>
                  <a:cxn ang="0">
                    <a:pos x="11198" y="9761"/>
                  </a:cxn>
                  <a:cxn ang="0">
                    <a:pos x="11265" y="9770"/>
                  </a:cxn>
                  <a:cxn ang="0">
                    <a:pos x="11492" y="9598"/>
                  </a:cxn>
                  <a:cxn ang="0">
                    <a:pos x="12866" y="246"/>
                  </a:cxn>
                  <a:cxn ang="0">
                    <a:pos x="12645" y="1"/>
                  </a:cxn>
                </a:cxnLst>
                <a:rect l="0" t="0" r="r" b="b"/>
                <a:pathLst>
                  <a:path w="12883" h="9770" extrusionOk="0">
                    <a:moveTo>
                      <a:pt x="12645" y="1"/>
                    </a:moveTo>
                    <a:cubicBezTo>
                      <a:pt x="12522" y="1"/>
                      <a:pt x="12392" y="83"/>
                      <a:pt x="12375" y="246"/>
                    </a:cubicBezTo>
                    <a:cubicBezTo>
                      <a:pt x="12089" y="3265"/>
                      <a:pt x="11587" y="6222"/>
                      <a:pt x="11049" y="9208"/>
                    </a:cubicBez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35" name="Google Shape;354;p22"/>
              <p:cNvSpPr>
                <a:spLocks/>
              </p:cNvSpPr>
              <p:nvPr/>
            </p:nvSpPr>
            <p:spPr bwMode="auto">
              <a:xfrm>
                <a:off x="6314429" y="3107811"/>
                <a:ext cx="382924" cy="278687"/>
              </a:xfrm>
              <a:custGeom>
                <a:avLst/>
                <a:gdLst/>
                <a:ahLst/>
                <a:cxnLst>
                  <a:cxn ang="0">
                    <a:pos x="15026" y="1"/>
                  </a:cxn>
                  <a:cxn ang="0">
                    <a:pos x="14780" y="190"/>
                  </a:cxn>
                  <a:cxn ang="0">
                    <a:pos x="12622" y="10606"/>
                  </a:cxn>
                  <a:cxn ang="0">
                    <a:pos x="12622" y="10606"/>
                  </a:cxn>
                  <a:cxn ang="0">
                    <a:pos x="295" y="9804"/>
                  </a:cxn>
                  <a:cxn ang="0">
                    <a:pos x="295" y="10327"/>
                  </a:cxn>
                  <a:cxn ang="0">
                    <a:pos x="12851" y="11144"/>
                  </a:cxn>
                  <a:cxn ang="0">
                    <a:pos x="13080" y="10948"/>
                  </a:cxn>
                  <a:cxn ang="0">
                    <a:pos x="15271" y="321"/>
                  </a:cxn>
                  <a:cxn ang="0">
                    <a:pos x="15026" y="1"/>
                  </a:cxn>
                </a:cxnLst>
                <a:rect l="0" t="0" r="r" b="b"/>
                <a:pathLst>
                  <a:path w="15330" h="11145" extrusionOk="0">
                    <a:moveTo>
                      <a:pt x="15026" y="1"/>
                    </a:moveTo>
                    <a:cubicBezTo>
                      <a:pt x="14923" y="1"/>
                      <a:pt x="14820" y="58"/>
                      <a:pt x="14780" y="190"/>
                    </a:cubicBezTo>
                    <a:cubicBezTo>
                      <a:pt x="13658" y="3556"/>
                      <a:pt x="13165" y="7110"/>
                      <a:pt x="12622" y="10606"/>
                    </a:cubicBez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grpSp>
        <p:grpSp>
          <p:nvGrpSpPr>
            <p:cNvPr id="9" name="Google Shape;355;p22"/>
            <p:cNvGrpSpPr>
              <a:grpSpLocks/>
            </p:cNvGrpSpPr>
            <p:nvPr/>
          </p:nvGrpSpPr>
          <p:grpSpPr bwMode="auto">
            <a:xfrm rot="4398606">
              <a:off x="-11291" y="2910410"/>
              <a:ext cx="1021871" cy="1209917"/>
              <a:chOff x="3711350" y="2886777"/>
              <a:chExt cx="756375" cy="895561"/>
            </a:xfrm>
          </p:grpSpPr>
          <p:sp>
            <p:nvSpPr>
              <p:cNvPr id="18" name="Google Shape;356;p22"/>
              <p:cNvSpPr>
                <a:spLocks/>
              </p:cNvSpPr>
              <p:nvPr/>
            </p:nvSpPr>
            <p:spPr bwMode="auto">
              <a:xfrm>
                <a:off x="3711350" y="2992042"/>
                <a:ext cx="667202" cy="790296"/>
              </a:xfrm>
              <a:custGeom>
                <a:avLst/>
                <a:gdLst/>
                <a:ahLst/>
                <a:cxnLst>
                  <a:cxn ang="0">
                    <a:pos x="26340" y="0"/>
                  </a:cxn>
                  <a:cxn ang="0">
                    <a:pos x="26209" y="48"/>
                  </a:cxn>
                  <a:cxn ang="0">
                    <a:pos x="19113" y="5378"/>
                  </a:cxn>
                  <a:cxn ang="0">
                    <a:pos x="14012" y="11067"/>
                  </a:cxn>
                  <a:cxn ang="0">
                    <a:pos x="5478" y="23820"/>
                  </a:cxn>
                  <a:cxn ang="0">
                    <a:pos x="148" y="31046"/>
                  </a:cxn>
                  <a:cxn ang="0">
                    <a:pos x="344" y="31497"/>
                  </a:cxn>
                  <a:cxn ang="0">
                    <a:pos x="508" y="31406"/>
                  </a:cxn>
                  <a:cxn ang="0">
                    <a:pos x="540" y="31406"/>
                  </a:cxn>
                  <a:cxn ang="0">
                    <a:pos x="18655" y="6555"/>
                  </a:cxn>
                  <a:cxn ang="0">
                    <a:pos x="22121" y="3547"/>
                  </a:cxn>
                  <a:cxn ang="0">
                    <a:pos x="26470" y="506"/>
                  </a:cxn>
                  <a:cxn ang="0">
                    <a:pos x="26340" y="0"/>
                  </a:cxn>
                </a:cxnLst>
                <a:rect l="0" t="0"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9" name="Google Shape;357;p22"/>
              <p:cNvSpPr>
                <a:spLocks/>
              </p:cNvSpPr>
              <p:nvPr/>
            </p:nvSpPr>
            <p:spPr bwMode="auto">
              <a:xfrm>
                <a:off x="3958933" y="2932733"/>
                <a:ext cx="151269" cy="479581"/>
              </a:xfrm>
              <a:custGeom>
                <a:avLst/>
                <a:gdLst/>
                <a:ahLst/>
                <a:cxnLst>
                  <a:cxn ang="0">
                    <a:pos x="5738" y="0"/>
                  </a:cxn>
                  <a:cxn ang="0">
                    <a:pos x="5500" y="166"/>
                  </a:cxn>
                  <a:cxn ang="0">
                    <a:pos x="2132" y="9223"/>
                  </a:cxn>
                  <a:cxn ang="0">
                    <a:pos x="39" y="18739"/>
                  </a:cxn>
                  <a:cxn ang="0">
                    <a:pos x="307" y="19059"/>
                  </a:cxn>
                  <a:cxn ang="0">
                    <a:pos x="530" y="18869"/>
                  </a:cxn>
                  <a:cxn ang="0">
                    <a:pos x="2622" y="9354"/>
                  </a:cxn>
                  <a:cxn ang="0">
                    <a:pos x="5990" y="297"/>
                  </a:cxn>
                  <a:cxn ang="0">
                    <a:pos x="5738" y="0"/>
                  </a:cxn>
                </a:cxnLst>
                <a:rect l="0" t="0"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20" name="Google Shape;358;p22"/>
              <p:cNvSpPr>
                <a:spLocks/>
              </p:cNvSpPr>
              <p:nvPr/>
            </p:nvSpPr>
            <p:spPr bwMode="auto">
              <a:xfrm>
                <a:off x="3964126" y="3141815"/>
                <a:ext cx="445702" cy="276942"/>
              </a:xfrm>
              <a:custGeom>
                <a:avLst/>
                <a:gdLst/>
                <a:ahLst/>
                <a:cxnLst>
                  <a:cxn ang="0">
                    <a:pos x="17458" y="1"/>
                  </a:cxn>
                  <a:cxn ang="0">
                    <a:pos x="17312" y="49"/>
                  </a:cxn>
                  <a:cxn ang="0">
                    <a:pos x="8189" y="4005"/>
                  </a:cxn>
                  <a:cxn ang="0">
                    <a:pos x="178" y="10545"/>
                  </a:cxn>
                  <a:cxn ang="0">
                    <a:pos x="371" y="10978"/>
                  </a:cxn>
                  <a:cxn ang="0">
                    <a:pos x="538" y="10905"/>
                  </a:cxn>
                  <a:cxn ang="0">
                    <a:pos x="538" y="10872"/>
                  </a:cxn>
                  <a:cxn ang="0">
                    <a:pos x="8582" y="4365"/>
                  </a:cxn>
                  <a:cxn ang="0">
                    <a:pos x="17574" y="474"/>
                  </a:cxn>
                  <a:cxn ang="0">
                    <a:pos x="17458" y="1"/>
                  </a:cxn>
                </a:cxnLst>
                <a:rect l="0" t="0"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21" name="Google Shape;359;p22"/>
              <p:cNvSpPr>
                <a:spLocks/>
              </p:cNvSpPr>
              <p:nvPr/>
            </p:nvSpPr>
            <p:spPr bwMode="auto">
              <a:xfrm>
                <a:off x="4131050" y="2936733"/>
                <a:ext cx="110750" cy="258028"/>
              </a:xfrm>
              <a:custGeom>
                <a:avLst/>
                <a:gdLst/>
                <a:ahLst/>
                <a:cxnLst>
                  <a:cxn ang="0">
                    <a:pos x="4136" y="0"/>
                  </a:cxn>
                  <a:cxn ang="0">
                    <a:pos x="3917" y="164"/>
                  </a:cxn>
                  <a:cxn ang="0">
                    <a:pos x="1531" y="4742"/>
                  </a:cxn>
                  <a:cxn ang="0">
                    <a:pos x="59" y="10007"/>
                  </a:cxn>
                  <a:cxn ang="0">
                    <a:pos x="303" y="10327"/>
                  </a:cxn>
                  <a:cxn ang="0">
                    <a:pos x="550" y="10137"/>
                  </a:cxn>
                  <a:cxn ang="0">
                    <a:pos x="2119" y="4709"/>
                  </a:cxn>
                  <a:cxn ang="0">
                    <a:pos x="4408" y="328"/>
                  </a:cxn>
                  <a:cxn ang="0">
                    <a:pos x="4136" y="0"/>
                  </a:cxn>
                </a:cxnLst>
                <a:rect l="0" t="0"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22" name="Google Shape;360;p22"/>
              <p:cNvSpPr>
                <a:spLocks/>
              </p:cNvSpPr>
              <p:nvPr/>
            </p:nvSpPr>
            <p:spPr bwMode="auto">
              <a:xfrm>
                <a:off x="4241177" y="3069075"/>
                <a:ext cx="201241" cy="52686"/>
              </a:xfrm>
              <a:custGeom>
                <a:avLst/>
                <a:gdLst/>
                <a:ahLst/>
                <a:cxnLst>
                  <a:cxn ang="0">
                    <a:pos x="7659" y="1"/>
                  </a:cxn>
                  <a:cxn ang="0">
                    <a:pos x="7527" y="49"/>
                  </a:cxn>
                  <a:cxn ang="0">
                    <a:pos x="4160" y="1357"/>
                  </a:cxn>
                  <a:cxn ang="0">
                    <a:pos x="2279" y="1598"/>
                  </a:cxn>
                  <a:cxn ang="0">
                    <a:pos x="563" y="1128"/>
                  </a:cxn>
                  <a:cxn ang="0">
                    <a:pos x="379" y="1054"/>
                  </a:cxn>
                  <a:cxn ang="0">
                    <a:pos x="203" y="1487"/>
                  </a:cxn>
                  <a:cxn ang="0">
                    <a:pos x="2304" y="2099"/>
                  </a:cxn>
                  <a:cxn ang="0">
                    <a:pos x="3996" y="1912"/>
                  </a:cxn>
                  <a:cxn ang="0">
                    <a:pos x="7789" y="474"/>
                  </a:cxn>
                  <a:cxn ang="0">
                    <a:pos x="7659" y="1"/>
                  </a:cxn>
                </a:cxnLst>
                <a:rect l="0" t="0"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23" name="Google Shape;361;p22"/>
              <p:cNvSpPr>
                <a:spLocks/>
              </p:cNvSpPr>
              <p:nvPr/>
            </p:nvSpPr>
            <p:spPr bwMode="auto">
              <a:xfrm>
                <a:off x="4288136" y="2909366"/>
                <a:ext cx="71582" cy="152656"/>
              </a:xfrm>
              <a:custGeom>
                <a:avLst/>
                <a:gdLst/>
                <a:ahLst/>
                <a:cxnLst>
                  <a:cxn ang="0">
                    <a:pos x="2491" y="0"/>
                  </a:cxn>
                  <a:cxn ang="0">
                    <a:pos x="2328" y="91"/>
                  </a:cxn>
                  <a:cxn ang="0">
                    <a:pos x="759" y="2740"/>
                  </a:cxn>
                  <a:cxn ang="0">
                    <a:pos x="39" y="5716"/>
                  </a:cxn>
                  <a:cxn ang="0">
                    <a:pos x="307" y="6036"/>
                  </a:cxn>
                  <a:cxn ang="0">
                    <a:pos x="530" y="5846"/>
                  </a:cxn>
                  <a:cxn ang="0">
                    <a:pos x="2688" y="451"/>
                  </a:cxn>
                  <a:cxn ang="0">
                    <a:pos x="2491" y="0"/>
                  </a:cxn>
                </a:cxnLst>
                <a:rect l="0" t="0"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24" name="Google Shape;362;p22"/>
              <p:cNvSpPr>
                <a:spLocks/>
              </p:cNvSpPr>
              <p:nvPr/>
            </p:nvSpPr>
            <p:spPr bwMode="auto">
              <a:xfrm>
                <a:off x="4074056" y="2923974"/>
                <a:ext cx="58076" cy="44580"/>
              </a:xfrm>
              <a:custGeom>
                <a:avLst/>
                <a:gdLst/>
                <a:ahLst/>
                <a:cxnLst>
                  <a:cxn ang="0">
                    <a:pos x="1208" y="1"/>
                  </a:cxn>
                  <a:cxn ang="0">
                    <a:pos x="1178" y="1"/>
                  </a:cxn>
                  <a:cxn ang="0">
                    <a:pos x="1178" y="1800"/>
                  </a:cxn>
                  <a:cxn ang="0">
                    <a:pos x="1208" y="1"/>
                  </a:cxn>
                </a:cxnLst>
                <a:rect l="0" t="0"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25" name="Google Shape;363;p22"/>
              <p:cNvSpPr>
                <a:spLocks/>
              </p:cNvSpPr>
              <p:nvPr/>
            </p:nvSpPr>
            <p:spPr bwMode="auto">
              <a:xfrm>
                <a:off x="4206136" y="2911400"/>
                <a:ext cx="58077" cy="44581"/>
              </a:xfrm>
              <a:custGeom>
                <a:avLst/>
                <a:gdLst/>
                <a:ahLst/>
                <a:cxnLst>
                  <a:cxn ang="0">
                    <a:pos x="1177" y="0"/>
                  </a:cxn>
                  <a:cxn ang="0">
                    <a:pos x="1177" y="1799"/>
                  </a:cxn>
                  <a:cxn ang="0">
                    <a:pos x="1177" y="0"/>
                  </a:cxn>
                </a:cxnLst>
                <a:rect l="0" t="0"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26" name="Google Shape;364;p22"/>
              <p:cNvSpPr>
                <a:spLocks/>
              </p:cNvSpPr>
              <p:nvPr/>
            </p:nvSpPr>
            <p:spPr bwMode="auto">
              <a:xfrm>
                <a:off x="4311818" y="2886777"/>
                <a:ext cx="67531" cy="48634"/>
              </a:xfrm>
              <a:custGeom>
                <a:avLst/>
                <a:gdLst/>
                <a:ahLst/>
                <a:cxnLst>
                  <a:cxn ang="0">
                    <a:pos x="1299" y="1"/>
                  </a:cxn>
                  <a:cxn ang="0">
                    <a:pos x="653" y="1556"/>
                  </a:cxn>
                  <a:cxn ang="0">
                    <a:pos x="784" y="1687"/>
                  </a:cxn>
                  <a:cxn ang="0">
                    <a:pos x="1392" y="1950"/>
                  </a:cxn>
                  <a:cxn ang="0">
                    <a:pos x="2027" y="379"/>
                  </a:cxn>
                  <a:cxn ang="0">
                    <a:pos x="1929" y="281"/>
                  </a:cxn>
                  <a:cxn ang="0">
                    <a:pos x="1299" y="1"/>
                  </a:cxn>
                </a:cxnLst>
                <a:rect l="0" t="0"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27" name="Google Shape;365;p22"/>
              <p:cNvSpPr>
                <a:spLocks/>
              </p:cNvSpPr>
              <p:nvPr/>
            </p:nvSpPr>
            <p:spPr bwMode="auto">
              <a:xfrm>
                <a:off x="4357051" y="2976433"/>
                <a:ext cx="58076" cy="45932"/>
              </a:xfrm>
              <a:custGeom>
                <a:avLst/>
                <a:gdLst/>
                <a:ahLst/>
                <a:cxnLst>
                  <a:cxn ang="0">
                    <a:pos x="1145" y="1"/>
                  </a:cxn>
                  <a:cxn ang="0">
                    <a:pos x="1145" y="1799"/>
                  </a:cxn>
                  <a:cxn ang="0">
                    <a:pos x="1145" y="1"/>
                  </a:cxn>
                </a:cxnLst>
                <a:rect l="0" t="0"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28" name="Google Shape;366;p22"/>
              <p:cNvSpPr>
                <a:spLocks/>
              </p:cNvSpPr>
              <p:nvPr/>
            </p:nvSpPr>
            <p:spPr bwMode="auto">
              <a:xfrm>
                <a:off x="4409648" y="3041540"/>
                <a:ext cx="58077" cy="44580"/>
              </a:xfrm>
              <a:custGeom>
                <a:avLst/>
                <a:gdLst/>
                <a:ahLst/>
                <a:cxnLst>
                  <a:cxn ang="0">
                    <a:pos x="1198" y="1"/>
                  </a:cxn>
                  <a:cxn ang="0">
                    <a:pos x="1167" y="1"/>
                  </a:cxn>
                  <a:cxn ang="0">
                    <a:pos x="1136" y="1767"/>
                  </a:cxn>
                  <a:cxn ang="0">
                    <a:pos x="1167" y="1767"/>
                  </a:cxn>
                  <a:cxn ang="0">
                    <a:pos x="1198" y="1"/>
                  </a:cxn>
                </a:cxnLst>
                <a:rect l="0" t="0"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29" name="Google Shape;367;p22"/>
              <p:cNvSpPr>
                <a:spLocks/>
              </p:cNvSpPr>
              <p:nvPr/>
            </p:nvSpPr>
            <p:spPr bwMode="auto">
              <a:xfrm>
                <a:off x="4382108" y="3133415"/>
                <a:ext cx="58077" cy="44581"/>
              </a:xfrm>
              <a:custGeom>
                <a:avLst/>
                <a:gdLst/>
                <a:ahLst/>
                <a:cxnLst>
                  <a:cxn ang="0">
                    <a:pos x="1197" y="1"/>
                  </a:cxn>
                  <a:cxn ang="0">
                    <a:pos x="1167" y="1"/>
                  </a:cxn>
                  <a:cxn ang="0">
                    <a:pos x="1136" y="1767"/>
                  </a:cxn>
                  <a:cxn ang="0">
                    <a:pos x="1167" y="1767"/>
                  </a:cxn>
                  <a:cxn ang="0">
                    <a:pos x="1197" y="1"/>
                  </a:cxn>
                </a:cxnLst>
                <a:rect l="0" t="0"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30" name="Google Shape;368;p22"/>
              <p:cNvSpPr>
                <a:spLocks/>
              </p:cNvSpPr>
              <p:nvPr/>
            </p:nvSpPr>
            <p:spPr bwMode="auto">
              <a:xfrm>
                <a:off x="4271355" y="3032504"/>
                <a:ext cx="58077" cy="44581"/>
              </a:xfrm>
              <a:custGeom>
                <a:avLst/>
                <a:gdLst/>
                <a:ahLst/>
                <a:cxnLst>
                  <a:cxn ang="0">
                    <a:pos x="1176" y="1"/>
                  </a:cxn>
                  <a:cxn ang="0">
                    <a:pos x="1145" y="1"/>
                  </a:cxn>
                  <a:cxn ang="0">
                    <a:pos x="1114" y="1767"/>
                  </a:cxn>
                  <a:cxn ang="0">
                    <a:pos x="1145" y="1767"/>
                  </a:cxn>
                  <a:cxn ang="0">
                    <a:pos x="1176" y="1"/>
                  </a:cxn>
                </a:cxnLst>
                <a:rect l="0" t="0"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grpSp>
        <p:grpSp>
          <p:nvGrpSpPr>
            <p:cNvPr id="10" name="Google Shape;369;p22"/>
            <p:cNvGrpSpPr>
              <a:grpSpLocks/>
            </p:cNvGrpSpPr>
            <p:nvPr/>
          </p:nvGrpSpPr>
          <p:grpSpPr bwMode="auto">
            <a:xfrm>
              <a:off x="738188" y="2191681"/>
              <a:ext cx="113159" cy="104007"/>
              <a:chOff x="5036988" y="1261568"/>
              <a:chExt cx="113159" cy="104007"/>
            </a:xfrm>
          </p:grpSpPr>
          <p:sp>
            <p:nvSpPr>
              <p:cNvPr id="15" name="Google Shape;370;p22"/>
              <p:cNvSpPr>
                <a:spLocks/>
              </p:cNvSpPr>
              <p:nvPr/>
            </p:nvSpPr>
            <p:spPr bwMode="auto">
              <a:xfrm>
                <a:off x="5036988" y="1276165"/>
                <a:ext cx="45629" cy="36494"/>
              </a:xfrm>
              <a:custGeom>
                <a:avLst/>
                <a:gdLst/>
                <a:ahLst/>
                <a:cxnLst>
                  <a:cxn ang="0">
                    <a:pos x="916" y="1"/>
                  </a:cxn>
                  <a:cxn ang="0">
                    <a:pos x="916" y="1472"/>
                  </a:cxn>
                  <a:cxn ang="0">
                    <a:pos x="916" y="1"/>
                  </a:cxn>
                </a:cxnLst>
                <a:rect l="0" t="0" r="r" b="b"/>
                <a:pathLst>
                  <a:path w="1799" h="1473" extrusionOk="0">
                    <a:moveTo>
                      <a:pt x="916" y="1"/>
                    </a:moveTo>
                    <a:cubicBezTo>
                      <a:pt x="0" y="66"/>
                      <a:pt x="0" y="1407"/>
                      <a:pt x="916" y="1472"/>
                    </a:cubicBezTo>
                    <a:cubicBezTo>
                      <a:pt x="1799" y="1407"/>
                      <a:pt x="1799" y="66"/>
                      <a:pt x="916"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6" name="Google Shape;371;p22"/>
              <p:cNvSpPr>
                <a:spLocks/>
              </p:cNvSpPr>
              <p:nvPr/>
            </p:nvSpPr>
            <p:spPr bwMode="auto">
              <a:xfrm>
                <a:off x="5104519" y="1261568"/>
                <a:ext cx="45628" cy="36494"/>
              </a:xfrm>
              <a:custGeom>
                <a:avLst/>
                <a:gdLst/>
                <a:ahLst/>
                <a:cxnLst>
                  <a:cxn ang="0">
                    <a:pos x="884" y="0"/>
                  </a:cxn>
                  <a:cxn ang="0">
                    <a:pos x="884" y="1472"/>
                  </a:cxn>
                  <a:cxn ang="0">
                    <a:pos x="884" y="0"/>
                  </a:cxn>
                </a:cxnLst>
                <a:rect l="0" t="0" r="r" b="b"/>
                <a:pathLst>
                  <a:path w="1800" h="1472" extrusionOk="0">
                    <a:moveTo>
                      <a:pt x="884" y="0"/>
                    </a:moveTo>
                    <a:cubicBezTo>
                      <a:pt x="1" y="66"/>
                      <a:pt x="1" y="1406"/>
                      <a:pt x="884" y="1472"/>
                    </a:cubicBezTo>
                    <a:cubicBezTo>
                      <a:pt x="1799" y="1406"/>
                      <a:pt x="1799" y="66"/>
                      <a:pt x="884"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7" name="Google Shape;372;p22"/>
              <p:cNvSpPr>
                <a:spLocks/>
              </p:cNvSpPr>
              <p:nvPr/>
            </p:nvSpPr>
            <p:spPr bwMode="auto">
              <a:xfrm>
                <a:off x="5080791" y="1330905"/>
                <a:ext cx="45629" cy="34670"/>
              </a:xfrm>
              <a:custGeom>
                <a:avLst/>
                <a:gdLst/>
                <a:ahLst/>
                <a:cxnLst>
                  <a:cxn ang="0">
                    <a:pos x="883" y="1"/>
                  </a:cxn>
                  <a:cxn ang="0">
                    <a:pos x="883" y="1439"/>
                  </a:cxn>
                  <a:cxn ang="0">
                    <a:pos x="883" y="1"/>
                  </a:cxn>
                </a:cxnLst>
                <a:rect l="0" t="0" r="r" b="b"/>
                <a:pathLst>
                  <a:path w="1799" h="1440" extrusionOk="0">
                    <a:moveTo>
                      <a:pt x="883" y="1"/>
                    </a:moveTo>
                    <a:cubicBezTo>
                      <a:pt x="0" y="66"/>
                      <a:pt x="0" y="1374"/>
                      <a:pt x="883" y="1439"/>
                    </a:cubicBezTo>
                    <a:cubicBezTo>
                      <a:pt x="1798" y="1374"/>
                      <a:pt x="1798" y="66"/>
                      <a:pt x="883"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grpSp>
        <p:grpSp>
          <p:nvGrpSpPr>
            <p:cNvPr id="11" name="Google Shape;373;p22"/>
            <p:cNvGrpSpPr>
              <a:grpSpLocks/>
            </p:cNvGrpSpPr>
            <p:nvPr/>
          </p:nvGrpSpPr>
          <p:grpSpPr bwMode="auto">
            <a:xfrm>
              <a:off x="1198121" y="2536548"/>
              <a:ext cx="114985" cy="100358"/>
              <a:chOff x="5041496" y="1255185"/>
              <a:chExt cx="114985" cy="100358"/>
            </a:xfrm>
          </p:grpSpPr>
          <p:sp>
            <p:nvSpPr>
              <p:cNvPr id="12" name="Google Shape;374;p22"/>
              <p:cNvSpPr>
                <a:spLocks/>
              </p:cNvSpPr>
              <p:nvPr/>
            </p:nvSpPr>
            <p:spPr bwMode="auto">
              <a:xfrm>
                <a:off x="5041496" y="1269782"/>
                <a:ext cx="45629" cy="36494"/>
              </a:xfrm>
              <a:custGeom>
                <a:avLst/>
                <a:gdLst/>
                <a:ahLst/>
                <a:cxnLst>
                  <a:cxn ang="0">
                    <a:pos x="916" y="1"/>
                  </a:cxn>
                  <a:cxn ang="0">
                    <a:pos x="916" y="1472"/>
                  </a:cxn>
                  <a:cxn ang="0">
                    <a:pos x="916" y="1"/>
                  </a:cxn>
                </a:cxnLst>
                <a:rect l="0" t="0" r="r" b="b"/>
                <a:pathLst>
                  <a:path w="1799" h="1473" extrusionOk="0">
                    <a:moveTo>
                      <a:pt x="916" y="1"/>
                    </a:moveTo>
                    <a:cubicBezTo>
                      <a:pt x="0" y="66"/>
                      <a:pt x="0" y="1407"/>
                      <a:pt x="916" y="1472"/>
                    </a:cubicBezTo>
                    <a:cubicBezTo>
                      <a:pt x="1799" y="1407"/>
                      <a:pt x="1799" y="66"/>
                      <a:pt x="916"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13" name="Google Shape;375;p22"/>
              <p:cNvSpPr>
                <a:spLocks/>
              </p:cNvSpPr>
              <p:nvPr/>
            </p:nvSpPr>
            <p:spPr bwMode="auto">
              <a:xfrm>
                <a:off x="5110852" y="1255185"/>
                <a:ext cx="45629" cy="36494"/>
              </a:xfrm>
              <a:custGeom>
                <a:avLst/>
                <a:gdLst/>
                <a:ahLst/>
                <a:cxnLst>
                  <a:cxn ang="0">
                    <a:pos x="884" y="0"/>
                  </a:cxn>
                  <a:cxn ang="0">
                    <a:pos x="884" y="1472"/>
                  </a:cxn>
                  <a:cxn ang="0">
                    <a:pos x="884" y="0"/>
                  </a:cxn>
                </a:cxnLst>
                <a:rect l="0" t="0" r="r" b="b"/>
                <a:pathLst>
                  <a:path w="1800" h="1472" extrusionOk="0">
                    <a:moveTo>
                      <a:pt x="884" y="0"/>
                    </a:moveTo>
                    <a:cubicBezTo>
                      <a:pt x="1" y="66"/>
                      <a:pt x="1" y="1406"/>
                      <a:pt x="884" y="1472"/>
                    </a:cubicBezTo>
                    <a:cubicBezTo>
                      <a:pt x="1799" y="1406"/>
                      <a:pt x="1799" y="66"/>
                      <a:pt x="884"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14" name="Google Shape;376;p22"/>
              <p:cNvSpPr>
                <a:spLocks/>
              </p:cNvSpPr>
              <p:nvPr/>
            </p:nvSpPr>
            <p:spPr bwMode="auto">
              <a:xfrm>
                <a:off x="5085300" y="1319049"/>
                <a:ext cx="45629" cy="36494"/>
              </a:xfrm>
              <a:custGeom>
                <a:avLst/>
                <a:gdLst/>
                <a:ahLst/>
                <a:cxnLst>
                  <a:cxn ang="0">
                    <a:pos x="883" y="1"/>
                  </a:cxn>
                  <a:cxn ang="0">
                    <a:pos x="883" y="1439"/>
                  </a:cxn>
                  <a:cxn ang="0">
                    <a:pos x="883" y="1"/>
                  </a:cxn>
                </a:cxnLst>
                <a:rect l="0" t="0" r="r" b="b"/>
                <a:pathLst>
                  <a:path w="1799" h="1440" extrusionOk="0">
                    <a:moveTo>
                      <a:pt x="883" y="1"/>
                    </a:moveTo>
                    <a:cubicBezTo>
                      <a:pt x="0" y="66"/>
                      <a:pt x="0" y="1374"/>
                      <a:pt x="883" y="1439"/>
                    </a:cubicBezTo>
                    <a:cubicBezTo>
                      <a:pt x="1798" y="1374"/>
                      <a:pt x="1798" y="66"/>
                      <a:pt x="883"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grpSp>
      </p:grpSp>
      <p:grpSp>
        <p:nvGrpSpPr>
          <p:cNvPr id="44" name="Google Shape;377;p22"/>
          <p:cNvGrpSpPr>
            <a:grpSpLocks/>
          </p:cNvGrpSpPr>
          <p:nvPr/>
        </p:nvGrpSpPr>
        <p:grpSpPr bwMode="auto">
          <a:xfrm rot="5400000">
            <a:off x="-1058862" y="3551237"/>
            <a:ext cx="2349500" cy="2105025"/>
            <a:chOff x="-813174" y="1753753"/>
            <a:chExt cx="2701195" cy="2419543"/>
          </a:xfrm>
        </p:grpSpPr>
        <p:sp>
          <p:nvSpPr>
            <p:cNvPr id="45" name="Google Shape;378;p22"/>
            <p:cNvSpPr>
              <a:spLocks/>
            </p:cNvSpPr>
            <p:nvPr/>
          </p:nvSpPr>
          <p:spPr bwMode="auto">
            <a:xfrm rot="4993106">
              <a:off x="223577" y="1780806"/>
              <a:ext cx="627694" cy="2646441"/>
            </a:xfrm>
            <a:custGeom>
              <a:avLst/>
              <a:gdLst/>
              <a:ahLst/>
              <a:cxnLst>
                <a:cxn ang="0">
                  <a:pos x="2224" y="59"/>
                </a:cxn>
                <a:cxn ang="0">
                  <a:pos x="4284" y="5454"/>
                </a:cxn>
                <a:cxn ang="0">
                  <a:pos x="1928" y="6753"/>
                </a:cxn>
                <a:cxn ang="0">
                  <a:pos x="229" y="7841"/>
                </a:cxn>
                <a:cxn ang="0">
                  <a:pos x="5003" y="7710"/>
                </a:cxn>
                <a:cxn ang="0">
                  <a:pos x="2878" y="10326"/>
                </a:cxn>
                <a:cxn ang="0">
                  <a:pos x="3262" y="11916"/>
                </a:cxn>
                <a:cxn ang="0">
                  <a:pos x="6082" y="11765"/>
                </a:cxn>
                <a:cxn ang="0">
                  <a:pos x="7161" y="16375"/>
                </a:cxn>
                <a:cxn ang="0">
                  <a:pos x="3205" y="15688"/>
                </a:cxn>
                <a:cxn ang="0">
                  <a:pos x="3565" y="17520"/>
                </a:cxn>
                <a:cxn ang="0">
                  <a:pos x="7325" y="17323"/>
                </a:cxn>
                <a:cxn ang="0">
                  <a:pos x="4345" y="20350"/>
                </a:cxn>
                <a:cxn ang="0">
                  <a:pos x="2812" y="21214"/>
                </a:cxn>
                <a:cxn ang="0">
                  <a:pos x="7063" y="22097"/>
                </a:cxn>
                <a:cxn ang="0">
                  <a:pos x="7178" y="22122"/>
                </a:cxn>
                <a:cxn ang="0">
                  <a:pos x="7979" y="22065"/>
                </a:cxn>
                <a:cxn ang="0">
                  <a:pos x="7358" y="41226"/>
                </a:cxn>
                <a:cxn ang="0">
                  <a:pos x="4624" y="53612"/>
                </a:cxn>
                <a:cxn ang="0">
                  <a:pos x="7783" y="42043"/>
                </a:cxn>
                <a:cxn ang="0">
                  <a:pos x="8764" y="25236"/>
                </a:cxn>
                <a:cxn ang="0">
                  <a:pos x="8927" y="25073"/>
                </a:cxn>
                <a:cxn ang="0">
                  <a:pos x="12687" y="20855"/>
                </a:cxn>
                <a:cxn ang="0">
                  <a:pos x="11987" y="20570"/>
                </a:cxn>
                <a:cxn ang="0">
                  <a:pos x="8240" y="19874"/>
                </a:cxn>
                <a:cxn ang="0">
                  <a:pos x="10824" y="15852"/>
                </a:cxn>
                <a:cxn ang="0">
                  <a:pos x="8077" y="18631"/>
                </a:cxn>
                <a:cxn ang="0">
                  <a:pos x="7325" y="14707"/>
                </a:cxn>
                <a:cxn ang="0">
                  <a:pos x="7586" y="14642"/>
                </a:cxn>
                <a:cxn ang="0">
                  <a:pos x="9625" y="9436"/>
                </a:cxn>
                <a:cxn ang="0">
                  <a:pos x="7129" y="13759"/>
                </a:cxn>
                <a:cxn ang="0">
                  <a:pos x="7750" y="6827"/>
                </a:cxn>
                <a:cxn ang="0">
                  <a:pos x="8246" y="3845"/>
                </a:cxn>
                <a:cxn ang="0">
                  <a:pos x="5690" y="8266"/>
                </a:cxn>
                <a:cxn ang="0">
                  <a:pos x="4676" y="5029"/>
                </a:cxn>
              </a:cxnLst>
              <a:rect l="0" t="0" r="r" b="b"/>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tx1"/>
            </a:solidFill>
            <a:ln w="9525">
              <a:noFill/>
              <a:round/>
              <a:headEnd/>
              <a:tailEnd/>
            </a:ln>
          </p:spPr>
          <p:txBody>
            <a:bodyPr lIns="91425" tIns="91425" rIns="91425" bIns="91425" anchor="ctr"/>
            <a:lstStyle/>
            <a:p>
              <a:pPr>
                <a:defRPr/>
              </a:pPr>
              <a:endParaRPr lang="en-US" sz="1400"/>
            </a:p>
          </p:txBody>
        </p:sp>
        <p:grpSp>
          <p:nvGrpSpPr>
            <p:cNvPr id="46" name="Google Shape;379;p22"/>
            <p:cNvGrpSpPr>
              <a:grpSpLocks/>
            </p:cNvGrpSpPr>
            <p:nvPr/>
          </p:nvGrpSpPr>
          <p:grpSpPr bwMode="auto">
            <a:xfrm>
              <a:off x="-139694" y="1759229"/>
              <a:ext cx="821310" cy="1784552"/>
              <a:chOff x="5272611" y="2615398"/>
              <a:chExt cx="520904" cy="1131827"/>
            </a:xfrm>
          </p:grpSpPr>
          <p:sp>
            <p:nvSpPr>
              <p:cNvPr id="75" name="Google Shape;380;p22"/>
              <p:cNvSpPr>
                <a:spLocks/>
              </p:cNvSpPr>
              <p:nvPr/>
            </p:nvSpPr>
            <p:spPr bwMode="auto">
              <a:xfrm>
                <a:off x="5272611" y="2615398"/>
                <a:ext cx="520904" cy="1131827"/>
              </a:xfrm>
              <a:custGeom>
                <a:avLst/>
                <a:gdLst/>
                <a:ahLst/>
                <a:cxnLst>
                  <a:cxn ang="0">
                    <a:pos x="17134" y="0"/>
                  </a:cxn>
                  <a:cxn ang="0">
                    <a:pos x="12458" y="4284"/>
                  </a:cxn>
                  <a:cxn ang="0">
                    <a:pos x="10529" y="7227"/>
                  </a:cxn>
                  <a:cxn ang="0">
                    <a:pos x="12164" y="9908"/>
                  </a:cxn>
                  <a:cxn ang="0">
                    <a:pos x="8960" y="7619"/>
                  </a:cxn>
                  <a:cxn ang="0">
                    <a:pos x="6017" y="12720"/>
                  </a:cxn>
                  <a:cxn ang="0">
                    <a:pos x="7815" y="17396"/>
                  </a:cxn>
                  <a:cxn ang="0">
                    <a:pos x="4611" y="15761"/>
                  </a:cxn>
                  <a:cxn ang="0">
                    <a:pos x="1930" y="22497"/>
                  </a:cxn>
                  <a:cxn ang="0">
                    <a:pos x="4578" y="24982"/>
                  </a:cxn>
                  <a:cxn ang="0">
                    <a:pos x="1112" y="24034"/>
                  </a:cxn>
                  <a:cxn ang="0">
                    <a:pos x="1112" y="24034"/>
                  </a:cxn>
                  <a:cxn ang="0">
                    <a:pos x="1570" y="36197"/>
                  </a:cxn>
                  <a:cxn ang="0">
                    <a:pos x="4676" y="45255"/>
                  </a:cxn>
                  <a:cxn ang="0">
                    <a:pos x="4676" y="45287"/>
                  </a:cxn>
                  <a:cxn ang="0">
                    <a:pos x="14061" y="31587"/>
                  </a:cxn>
                  <a:cxn ang="0">
                    <a:pos x="11216" y="29069"/>
                  </a:cxn>
                  <a:cxn ang="0">
                    <a:pos x="11711" y="29036"/>
                  </a:cxn>
                  <a:cxn ang="0">
                    <a:pos x="14649" y="29560"/>
                  </a:cxn>
                  <a:cxn ang="0">
                    <a:pos x="17102" y="22660"/>
                  </a:cxn>
                  <a:cxn ang="0">
                    <a:pos x="14224" y="19848"/>
                  </a:cxn>
                  <a:cxn ang="0">
                    <a:pos x="15508" y="19724"/>
                  </a:cxn>
                  <a:cxn ang="0">
                    <a:pos x="17086" y="19801"/>
                  </a:cxn>
                  <a:cxn ang="0">
                    <a:pos x="18998" y="17625"/>
                  </a:cxn>
                  <a:cxn ang="0">
                    <a:pos x="20339" y="11314"/>
                  </a:cxn>
                  <a:cxn ang="0">
                    <a:pos x="16873" y="10333"/>
                  </a:cxn>
                  <a:cxn ang="0">
                    <a:pos x="20829" y="9843"/>
                  </a:cxn>
                  <a:cxn ang="0">
                    <a:pos x="17134" y="0"/>
                  </a:cxn>
                </a:cxnLst>
                <a:rect l="0" t="0" r="r" b="b"/>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76" name="Google Shape;381;p22"/>
              <p:cNvSpPr>
                <a:spLocks/>
              </p:cNvSpPr>
              <p:nvPr/>
            </p:nvSpPr>
            <p:spPr bwMode="auto">
              <a:xfrm>
                <a:off x="5379106" y="2734598"/>
                <a:ext cx="310227" cy="997581"/>
              </a:xfrm>
              <a:custGeom>
                <a:avLst/>
                <a:gdLst/>
                <a:ahLst/>
                <a:cxnLst>
                  <a:cxn ang="0">
                    <a:pos x="12148" y="1"/>
                  </a:cxn>
                  <a:cxn ang="0">
                    <a:pos x="11902" y="222"/>
                  </a:cxn>
                  <a:cxn ang="0">
                    <a:pos x="9156" y="6957"/>
                  </a:cxn>
                  <a:cxn ang="0">
                    <a:pos x="6278" y="14413"/>
                  </a:cxn>
                  <a:cxn ang="0">
                    <a:pos x="4218" y="22587"/>
                  </a:cxn>
                  <a:cxn ang="0">
                    <a:pos x="1864" y="30467"/>
                  </a:cxn>
                  <a:cxn ang="0">
                    <a:pos x="66" y="39721"/>
                  </a:cxn>
                  <a:cxn ang="0">
                    <a:pos x="311" y="39942"/>
                  </a:cxn>
                  <a:cxn ang="0">
                    <a:pos x="556" y="39721"/>
                  </a:cxn>
                  <a:cxn ang="0">
                    <a:pos x="2126" y="31350"/>
                  </a:cxn>
                  <a:cxn ang="0">
                    <a:pos x="4578" y="23274"/>
                  </a:cxn>
                  <a:cxn ang="0">
                    <a:pos x="9450" y="7481"/>
                  </a:cxn>
                  <a:cxn ang="0">
                    <a:pos x="12393" y="222"/>
                  </a:cxn>
                  <a:cxn ang="0">
                    <a:pos x="12148" y="1"/>
                  </a:cxn>
                </a:cxnLst>
                <a:rect l="0" t="0" r="r" b="b"/>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77" name="Google Shape;382;p22"/>
              <p:cNvSpPr>
                <a:spLocks/>
              </p:cNvSpPr>
              <p:nvPr/>
            </p:nvSpPr>
            <p:spPr bwMode="auto">
              <a:xfrm>
                <a:off x="5603673" y="2775102"/>
                <a:ext cx="114598" cy="86797"/>
              </a:xfrm>
              <a:custGeom>
                <a:avLst/>
                <a:gdLst/>
                <a:ahLst/>
                <a:cxnLst>
                  <a:cxn ang="0">
                    <a:pos x="279" y="1"/>
                  </a:cxn>
                  <a:cxn ang="0">
                    <a:pos x="20" y="307"/>
                  </a:cxn>
                  <a:cxn ang="0">
                    <a:pos x="1295" y="3348"/>
                  </a:cxn>
                  <a:cxn ang="0">
                    <a:pos x="1502" y="3487"/>
                  </a:cxn>
                  <a:cxn ang="0">
                    <a:pos x="1557" y="3479"/>
                  </a:cxn>
                  <a:cxn ang="0">
                    <a:pos x="4369" y="1942"/>
                  </a:cxn>
                  <a:cxn ang="0">
                    <a:pos x="4239" y="1469"/>
                  </a:cxn>
                  <a:cxn ang="0">
                    <a:pos x="4107" y="1517"/>
                  </a:cxn>
                  <a:cxn ang="0">
                    <a:pos x="1622" y="2912"/>
                  </a:cxn>
                  <a:cxn ang="0">
                    <a:pos x="1622" y="2912"/>
                  </a:cxn>
                  <a:cxn ang="0">
                    <a:pos x="510" y="176"/>
                  </a:cxn>
                  <a:cxn ang="0">
                    <a:pos x="279" y="1"/>
                  </a:cxn>
                </a:cxnLst>
                <a:rect l="0" t="0" r="r" b="b"/>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cubicBezTo>
                      <a:pt x="1144" y="2047"/>
                      <a:pt x="755" y="1126"/>
                      <a:pt x="510" y="176"/>
                    </a:cubicBezTo>
                    <a:cubicBezTo>
                      <a:pt x="470" y="56"/>
                      <a:pt x="375" y="1"/>
                      <a:pt x="279"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78" name="Google Shape;383;p22"/>
              <p:cNvSpPr>
                <a:spLocks/>
              </p:cNvSpPr>
              <p:nvPr/>
            </p:nvSpPr>
            <p:spPr bwMode="auto">
              <a:xfrm>
                <a:off x="5518014" y="2893146"/>
                <a:ext cx="182895" cy="111099"/>
              </a:xfrm>
              <a:custGeom>
                <a:avLst/>
                <a:gdLst/>
                <a:ahLst/>
                <a:cxnLst>
                  <a:cxn ang="0">
                    <a:pos x="351" y="1"/>
                  </a:cxn>
                  <a:cxn ang="0">
                    <a:pos x="113" y="391"/>
                  </a:cxn>
                  <a:cxn ang="0">
                    <a:pos x="1879" y="4348"/>
                  </a:cxn>
                  <a:cxn ang="0">
                    <a:pos x="2081" y="4458"/>
                  </a:cxn>
                  <a:cxn ang="0">
                    <a:pos x="2173" y="4446"/>
                  </a:cxn>
                  <a:cxn ang="0">
                    <a:pos x="7143" y="2386"/>
                  </a:cxn>
                  <a:cxn ang="0">
                    <a:pos x="6971" y="1911"/>
                  </a:cxn>
                  <a:cxn ang="0">
                    <a:pos x="6882" y="1928"/>
                  </a:cxn>
                  <a:cxn ang="0">
                    <a:pos x="2235" y="3902"/>
                  </a:cxn>
                  <a:cxn ang="0">
                    <a:pos x="2235" y="3902"/>
                  </a:cxn>
                  <a:cxn ang="0">
                    <a:pos x="538" y="130"/>
                  </a:cxn>
                  <a:cxn ang="0">
                    <a:pos x="351" y="1"/>
                  </a:cxn>
                </a:cxnLst>
                <a:rect l="0" t="0" r="r" b="b"/>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cubicBezTo>
                      <a:pt x="1576" y="2677"/>
                      <a:pt x="1161" y="1344"/>
                      <a:pt x="538" y="130"/>
                    </a:cubicBezTo>
                    <a:cubicBezTo>
                      <a:pt x="498" y="38"/>
                      <a:pt x="426" y="1"/>
                      <a:pt x="351"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79" name="Google Shape;384;p22"/>
              <p:cNvSpPr>
                <a:spLocks/>
              </p:cNvSpPr>
              <p:nvPr/>
            </p:nvSpPr>
            <p:spPr bwMode="auto">
              <a:xfrm>
                <a:off x="5491389" y="3013503"/>
                <a:ext cx="135435" cy="113414"/>
              </a:xfrm>
              <a:custGeom>
                <a:avLst/>
                <a:gdLst/>
                <a:ahLst/>
                <a:cxnLst>
                  <a:cxn ang="0">
                    <a:pos x="275" y="1"/>
                  </a:cxn>
                  <a:cxn ang="0">
                    <a:pos x="39" y="307"/>
                  </a:cxn>
                  <a:cxn ang="0">
                    <a:pos x="1413" y="4459"/>
                  </a:cxn>
                  <a:cxn ang="0">
                    <a:pos x="1627" y="4559"/>
                  </a:cxn>
                  <a:cxn ang="0">
                    <a:pos x="1772" y="4525"/>
                  </a:cxn>
                  <a:cxn ang="0">
                    <a:pos x="5173" y="2367"/>
                  </a:cxn>
                  <a:cxn ang="0">
                    <a:pos x="5044" y="1872"/>
                  </a:cxn>
                  <a:cxn ang="0">
                    <a:pos x="4911" y="1909"/>
                  </a:cxn>
                  <a:cxn ang="0">
                    <a:pos x="1756" y="3918"/>
                  </a:cxn>
                  <a:cxn ang="0">
                    <a:pos x="1756" y="3918"/>
                  </a:cxn>
                  <a:cxn ang="0">
                    <a:pos x="530" y="176"/>
                  </a:cxn>
                  <a:cxn ang="0">
                    <a:pos x="275" y="1"/>
                  </a:cxn>
                </a:cxnLst>
                <a:rect l="0" t="0" r="r" b="b"/>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cubicBezTo>
                      <a:pt x="1256" y="2670"/>
                      <a:pt x="864" y="1423"/>
                      <a:pt x="530" y="176"/>
                    </a:cubicBezTo>
                    <a:cubicBezTo>
                      <a:pt x="476" y="55"/>
                      <a:pt x="373" y="1"/>
                      <a:pt x="275"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80" name="Google Shape;385;p22"/>
              <p:cNvSpPr>
                <a:spLocks/>
              </p:cNvSpPr>
              <p:nvPr/>
            </p:nvSpPr>
            <p:spPr bwMode="auto">
              <a:xfrm>
                <a:off x="5414990" y="3117660"/>
                <a:ext cx="204889" cy="166649"/>
              </a:xfrm>
              <a:custGeom>
                <a:avLst/>
                <a:gdLst/>
                <a:ahLst/>
                <a:cxnLst>
                  <a:cxn ang="0">
                    <a:pos x="360" y="1"/>
                  </a:cxn>
                  <a:cxn ang="0">
                    <a:pos x="116" y="385"/>
                  </a:cxn>
                  <a:cxn ang="0">
                    <a:pos x="149" y="385"/>
                  </a:cxn>
                  <a:cxn ang="0">
                    <a:pos x="2993" y="6500"/>
                  </a:cxn>
                  <a:cxn ang="0">
                    <a:pos x="3233" y="6639"/>
                  </a:cxn>
                  <a:cxn ang="0">
                    <a:pos x="3288" y="6631"/>
                  </a:cxn>
                  <a:cxn ang="0">
                    <a:pos x="7996" y="4146"/>
                  </a:cxn>
                  <a:cxn ang="0">
                    <a:pos x="7866" y="3672"/>
                  </a:cxn>
                  <a:cxn ang="0">
                    <a:pos x="7735" y="3720"/>
                  </a:cxn>
                  <a:cxn ang="0">
                    <a:pos x="3327" y="6073"/>
                  </a:cxn>
                  <a:cxn ang="0">
                    <a:pos x="3327" y="6073"/>
                  </a:cxn>
                  <a:cxn ang="0">
                    <a:pos x="574" y="124"/>
                  </a:cxn>
                  <a:cxn ang="0">
                    <a:pos x="360" y="1"/>
                  </a:cxn>
                </a:cxnLst>
                <a:rect l="0" t="0" r="r" b="b"/>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cubicBezTo>
                      <a:pt x="2277" y="4151"/>
                      <a:pt x="1750" y="1967"/>
                      <a:pt x="574" y="124"/>
                    </a:cubicBezTo>
                    <a:cubicBezTo>
                      <a:pt x="516" y="36"/>
                      <a:pt x="437" y="1"/>
                      <a:pt x="360"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81" name="Google Shape;386;p22"/>
              <p:cNvSpPr>
                <a:spLocks/>
              </p:cNvSpPr>
              <p:nvPr/>
            </p:nvSpPr>
            <p:spPr bwMode="auto">
              <a:xfrm>
                <a:off x="5375634" y="3302826"/>
                <a:ext cx="184053" cy="153919"/>
              </a:xfrm>
              <a:custGeom>
                <a:avLst/>
                <a:gdLst/>
                <a:ahLst/>
                <a:cxnLst>
                  <a:cxn ang="0">
                    <a:pos x="279" y="1"/>
                  </a:cxn>
                  <a:cxn ang="0">
                    <a:pos x="20" y="307"/>
                  </a:cxn>
                  <a:cxn ang="0">
                    <a:pos x="2505" y="6095"/>
                  </a:cxn>
                  <a:cxn ang="0">
                    <a:pos x="2734" y="6193"/>
                  </a:cxn>
                  <a:cxn ang="0">
                    <a:pos x="7083" y="4950"/>
                  </a:cxn>
                  <a:cxn ang="0">
                    <a:pos x="6927" y="4469"/>
                  </a:cxn>
                  <a:cxn ang="0">
                    <a:pos x="6821" y="4493"/>
                  </a:cxn>
                  <a:cxn ang="0">
                    <a:pos x="2869" y="5683"/>
                  </a:cxn>
                  <a:cxn ang="0">
                    <a:pos x="2869" y="5683"/>
                  </a:cxn>
                  <a:cxn ang="0">
                    <a:pos x="511" y="176"/>
                  </a:cxn>
                  <a:cxn ang="0">
                    <a:pos x="279" y="1"/>
                  </a:cxn>
                </a:cxnLst>
                <a:rect l="0" t="0" r="r" b="b"/>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cubicBezTo>
                      <a:pt x="1805" y="3960"/>
                      <a:pt x="1019" y="2114"/>
                      <a:pt x="511" y="176"/>
                    </a:cubicBezTo>
                    <a:cubicBezTo>
                      <a:pt x="470" y="56"/>
                      <a:pt x="375" y="1"/>
                      <a:pt x="279"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82" name="Google Shape;387;p22"/>
              <p:cNvSpPr>
                <a:spLocks/>
              </p:cNvSpPr>
              <p:nvPr/>
            </p:nvSpPr>
            <p:spPr bwMode="auto">
              <a:xfrm>
                <a:off x="5357113" y="3468318"/>
                <a:ext cx="150483" cy="98370"/>
              </a:xfrm>
              <a:custGeom>
                <a:avLst/>
                <a:gdLst/>
                <a:ahLst/>
                <a:cxnLst>
                  <a:cxn ang="0">
                    <a:pos x="308" y="0"/>
                  </a:cxn>
                  <a:cxn ang="0">
                    <a:pos x="79" y="297"/>
                  </a:cxn>
                  <a:cxn ang="0">
                    <a:pos x="79" y="330"/>
                  </a:cxn>
                  <a:cxn ang="0">
                    <a:pos x="603" y="2063"/>
                  </a:cxn>
                  <a:cxn ang="0">
                    <a:pos x="1420" y="3599"/>
                  </a:cxn>
                  <a:cxn ang="0">
                    <a:pos x="2477" y="3908"/>
                  </a:cxn>
                  <a:cxn ang="0">
                    <a:pos x="3415" y="3796"/>
                  </a:cxn>
                  <a:cxn ang="0">
                    <a:pos x="5704" y="3076"/>
                  </a:cxn>
                  <a:cxn ang="0">
                    <a:pos x="5656" y="2573"/>
                  </a:cxn>
                  <a:cxn ang="0">
                    <a:pos x="5573" y="2586"/>
                  </a:cxn>
                  <a:cxn ang="0">
                    <a:pos x="3545" y="3240"/>
                  </a:cxn>
                  <a:cxn ang="0">
                    <a:pos x="2472" y="3406"/>
                  </a:cxn>
                  <a:cxn ang="0">
                    <a:pos x="1682" y="3174"/>
                  </a:cxn>
                  <a:cxn ang="0">
                    <a:pos x="1355" y="2618"/>
                  </a:cxn>
                  <a:cxn ang="0">
                    <a:pos x="1060" y="1736"/>
                  </a:cxn>
                  <a:cxn ang="0">
                    <a:pos x="570" y="166"/>
                  </a:cxn>
                  <a:cxn ang="0">
                    <a:pos x="308" y="0"/>
                  </a:cxn>
                </a:cxnLst>
                <a:rect l="0" t="0" r="r" b="b"/>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grpSp>
        <p:grpSp>
          <p:nvGrpSpPr>
            <p:cNvPr id="47" name="Google Shape;388;p22"/>
            <p:cNvGrpSpPr>
              <a:grpSpLocks/>
            </p:cNvGrpSpPr>
            <p:nvPr/>
          </p:nvGrpSpPr>
          <p:grpSpPr bwMode="auto">
            <a:xfrm rot="5165891">
              <a:off x="-51052" y="2431485"/>
              <a:ext cx="1069270" cy="1188160"/>
              <a:chOff x="6073574" y="2772431"/>
              <a:chExt cx="837290" cy="930387"/>
            </a:xfrm>
          </p:grpSpPr>
          <p:sp>
            <p:nvSpPr>
              <p:cNvPr id="70" name="Google Shape;389;p22"/>
              <p:cNvSpPr>
                <a:spLocks/>
              </p:cNvSpPr>
              <p:nvPr/>
            </p:nvSpPr>
            <p:spPr bwMode="auto">
              <a:xfrm>
                <a:off x="6073574" y="2772431"/>
                <a:ext cx="837290" cy="930387"/>
              </a:xfrm>
              <a:custGeom>
                <a:avLst/>
                <a:gdLst/>
                <a:ahLst/>
                <a:cxnLst>
                  <a:cxn ang="0">
                    <a:pos x="2277" y="1"/>
                  </a:cxn>
                  <a:cxn ang="0">
                    <a:pos x="1" y="153"/>
                  </a:cxn>
                  <a:cxn ang="0">
                    <a:pos x="32176" y="37200"/>
                  </a:cxn>
                  <a:cxn ang="0">
                    <a:pos x="29167" y="15390"/>
                  </a:cxn>
                  <a:cxn ang="0">
                    <a:pos x="2277" y="1"/>
                  </a:cxn>
                </a:cxnLst>
                <a:rect l="0" t="0" r="r" b="b"/>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71" name="Google Shape;390;p22"/>
              <p:cNvSpPr>
                <a:spLocks/>
              </p:cNvSpPr>
              <p:nvPr/>
            </p:nvSpPr>
            <p:spPr bwMode="auto">
              <a:xfrm>
                <a:off x="6202670" y="2858747"/>
                <a:ext cx="677262" cy="830345"/>
              </a:xfrm>
              <a:custGeom>
                <a:avLst/>
                <a:gdLst/>
                <a:ahLst/>
                <a:cxnLst>
                  <a:cxn ang="0">
                    <a:pos x="360" y="0"/>
                  </a:cxn>
                  <a:cxn ang="0">
                    <a:pos x="91" y="391"/>
                  </a:cxn>
                  <a:cxn ang="0">
                    <a:pos x="4636" y="5721"/>
                  </a:cxn>
                  <a:cxn ang="0">
                    <a:pos x="10097" y="12260"/>
                  </a:cxn>
                  <a:cxn ang="0">
                    <a:pos x="21018" y="25340"/>
                  </a:cxn>
                  <a:cxn ang="0">
                    <a:pos x="26544" y="33122"/>
                  </a:cxn>
                  <a:cxn ang="0">
                    <a:pos x="26740" y="33230"/>
                  </a:cxn>
                  <a:cxn ang="0">
                    <a:pos x="26969" y="32860"/>
                  </a:cxn>
                  <a:cxn ang="0">
                    <a:pos x="26969" y="32828"/>
                  </a:cxn>
                  <a:cxn ang="0">
                    <a:pos x="16833" y="19389"/>
                  </a:cxn>
                  <a:cxn ang="0">
                    <a:pos x="11307" y="12914"/>
                  </a:cxn>
                  <a:cxn ang="0">
                    <a:pos x="5879" y="6375"/>
                  </a:cxn>
                  <a:cxn ang="0">
                    <a:pos x="3067" y="3367"/>
                  </a:cxn>
                  <a:cxn ang="0">
                    <a:pos x="549" y="129"/>
                  </a:cxn>
                  <a:cxn ang="0">
                    <a:pos x="360" y="0"/>
                  </a:cxn>
                </a:cxnLst>
                <a:rect l="0" t="0" r="r" b="b"/>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72" name="Google Shape;391;p22"/>
              <p:cNvSpPr>
                <a:spLocks/>
              </p:cNvSpPr>
              <p:nvPr/>
            </p:nvSpPr>
            <p:spPr bwMode="auto">
              <a:xfrm>
                <a:off x="6175410" y="2857249"/>
                <a:ext cx="205750" cy="188650"/>
              </a:xfrm>
              <a:custGeom>
                <a:avLst/>
                <a:gdLst/>
                <a:ahLst/>
                <a:cxnLst>
                  <a:cxn ang="0">
                    <a:pos x="8008" y="0"/>
                  </a:cxn>
                  <a:cxn ang="0">
                    <a:pos x="7763" y="221"/>
                  </a:cxn>
                  <a:cxn ang="0">
                    <a:pos x="7763" y="6990"/>
                  </a:cxn>
                  <a:cxn ang="0">
                    <a:pos x="7763" y="6990"/>
                  </a:cxn>
                  <a:cxn ang="0">
                    <a:pos x="438" y="5420"/>
                  </a:cxn>
                  <a:cxn ang="0">
                    <a:pos x="379" y="5414"/>
                  </a:cxn>
                  <a:cxn ang="0">
                    <a:pos x="307" y="5911"/>
                  </a:cxn>
                  <a:cxn ang="0">
                    <a:pos x="7926" y="7546"/>
                  </a:cxn>
                  <a:cxn ang="0">
                    <a:pos x="7989" y="7552"/>
                  </a:cxn>
                  <a:cxn ang="0">
                    <a:pos x="8253" y="7317"/>
                  </a:cxn>
                  <a:cxn ang="0">
                    <a:pos x="8253" y="221"/>
                  </a:cxn>
                  <a:cxn ang="0">
                    <a:pos x="8008" y="0"/>
                  </a:cxn>
                </a:cxnLst>
                <a:rect l="0" t="0" r="r" b="b"/>
                <a:pathLst>
                  <a:path w="8254" h="7552" extrusionOk="0">
                    <a:moveTo>
                      <a:pt x="8008" y="0"/>
                    </a:moveTo>
                    <a:cubicBezTo>
                      <a:pt x="7893" y="0"/>
                      <a:pt x="7779" y="74"/>
                      <a:pt x="7763" y="221"/>
                    </a:cubicBez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73" name="Google Shape;392;p22"/>
              <p:cNvSpPr>
                <a:spLocks/>
              </p:cNvSpPr>
              <p:nvPr/>
            </p:nvSpPr>
            <p:spPr bwMode="auto">
              <a:xfrm>
                <a:off x="6223400" y="2967674"/>
                <a:ext cx="321485" cy="244387"/>
              </a:xfrm>
              <a:custGeom>
                <a:avLst/>
                <a:gdLst/>
                <a:ahLst/>
                <a:cxnLst>
                  <a:cxn ang="0">
                    <a:pos x="12645" y="1"/>
                  </a:cxn>
                  <a:cxn ang="0">
                    <a:pos x="12375" y="246"/>
                  </a:cxn>
                  <a:cxn ang="0">
                    <a:pos x="11049" y="9208"/>
                  </a:cxn>
                  <a:cxn ang="0">
                    <a:pos x="11049" y="9208"/>
                  </a:cxn>
                  <a:cxn ang="0">
                    <a:pos x="440" y="7374"/>
                  </a:cxn>
                  <a:cxn ang="0">
                    <a:pos x="382" y="7368"/>
                  </a:cxn>
                  <a:cxn ang="0">
                    <a:pos x="277" y="7865"/>
                  </a:cxn>
                  <a:cxn ang="0">
                    <a:pos x="11198" y="9761"/>
                  </a:cxn>
                  <a:cxn ang="0">
                    <a:pos x="11265" y="9770"/>
                  </a:cxn>
                  <a:cxn ang="0">
                    <a:pos x="11492" y="9598"/>
                  </a:cxn>
                  <a:cxn ang="0">
                    <a:pos x="12866" y="246"/>
                  </a:cxn>
                  <a:cxn ang="0">
                    <a:pos x="12645" y="1"/>
                  </a:cxn>
                </a:cxnLst>
                <a:rect l="0" t="0" r="r" b="b"/>
                <a:pathLst>
                  <a:path w="12883" h="9770" extrusionOk="0">
                    <a:moveTo>
                      <a:pt x="12645" y="1"/>
                    </a:moveTo>
                    <a:cubicBezTo>
                      <a:pt x="12522" y="1"/>
                      <a:pt x="12392" y="83"/>
                      <a:pt x="12375" y="246"/>
                    </a:cubicBezTo>
                    <a:cubicBezTo>
                      <a:pt x="12089" y="3265"/>
                      <a:pt x="11587" y="6222"/>
                      <a:pt x="11049" y="9208"/>
                    </a:cubicBez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74" name="Google Shape;393;p22"/>
              <p:cNvSpPr>
                <a:spLocks/>
              </p:cNvSpPr>
              <p:nvPr/>
            </p:nvSpPr>
            <p:spPr bwMode="auto">
              <a:xfrm>
                <a:off x="6314428" y="3107809"/>
                <a:ext cx="382925" cy="278687"/>
              </a:xfrm>
              <a:custGeom>
                <a:avLst/>
                <a:gdLst/>
                <a:ahLst/>
                <a:cxnLst>
                  <a:cxn ang="0">
                    <a:pos x="15026" y="1"/>
                  </a:cxn>
                  <a:cxn ang="0">
                    <a:pos x="14780" y="190"/>
                  </a:cxn>
                  <a:cxn ang="0">
                    <a:pos x="12622" y="10606"/>
                  </a:cxn>
                  <a:cxn ang="0">
                    <a:pos x="12622" y="10606"/>
                  </a:cxn>
                  <a:cxn ang="0">
                    <a:pos x="295" y="9804"/>
                  </a:cxn>
                  <a:cxn ang="0">
                    <a:pos x="295" y="10327"/>
                  </a:cxn>
                  <a:cxn ang="0">
                    <a:pos x="12851" y="11144"/>
                  </a:cxn>
                  <a:cxn ang="0">
                    <a:pos x="13080" y="10948"/>
                  </a:cxn>
                  <a:cxn ang="0">
                    <a:pos x="15271" y="321"/>
                  </a:cxn>
                  <a:cxn ang="0">
                    <a:pos x="15026" y="1"/>
                  </a:cxn>
                </a:cxnLst>
                <a:rect l="0" t="0" r="r" b="b"/>
                <a:pathLst>
                  <a:path w="15330" h="11145" extrusionOk="0">
                    <a:moveTo>
                      <a:pt x="15026" y="1"/>
                    </a:moveTo>
                    <a:cubicBezTo>
                      <a:pt x="14923" y="1"/>
                      <a:pt x="14820" y="58"/>
                      <a:pt x="14780" y="190"/>
                    </a:cubicBezTo>
                    <a:cubicBezTo>
                      <a:pt x="13658" y="3556"/>
                      <a:pt x="13165" y="7110"/>
                      <a:pt x="12622" y="10606"/>
                    </a:cubicBez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grpSp>
        <p:grpSp>
          <p:nvGrpSpPr>
            <p:cNvPr id="48" name="Google Shape;394;p22"/>
            <p:cNvGrpSpPr>
              <a:grpSpLocks/>
            </p:cNvGrpSpPr>
            <p:nvPr/>
          </p:nvGrpSpPr>
          <p:grpSpPr bwMode="auto">
            <a:xfrm rot="4398606">
              <a:off x="-5191" y="2909199"/>
              <a:ext cx="1012347" cy="1215648"/>
              <a:chOff x="3716321" y="2884054"/>
              <a:chExt cx="749322" cy="899801"/>
            </a:xfrm>
          </p:grpSpPr>
          <p:sp>
            <p:nvSpPr>
              <p:cNvPr id="57" name="Google Shape;395;p22"/>
              <p:cNvSpPr>
                <a:spLocks/>
              </p:cNvSpPr>
              <p:nvPr/>
            </p:nvSpPr>
            <p:spPr bwMode="auto">
              <a:xfrm>
                <a:off x="3716321" y="2994912"/>
                <a:ext cx="667200" cy="788943"/>
              </a:xfrm>
              <a:custGeom>
                <a:avLst/>
                <a:gdLst/>
                <a:ahLst/>
                <a:cxnLst>
                  <a:cxn ang="0">
                    <a:pos x="26340" y="0"/>
                  </a:cxn>
                  <a:cxn ang="0">
                    <a:pos x="26209" y="48"/>
                  </a:cxn>
                  <a:cxn ang="0">
                    <a:pos x="19113" y="5378"/>
                  </a:cxn>
                  <a:cxn ang="0">
                    <a:pos x="14012" y="11067"/>
                  </a:cxn>
                  <a:cxn ang="0">
                    <a:pos x="5478" y="23820"/>
                  </a:cxn>
                  <a:cxn ang="0">
                    <a:pos x="148" y="31046"/>
                  </a:cxn>
                  <a:cxn ang="0">
                    <a:pos x="344" y="31497"/>
                  </a:cxn>
                  <a:cxn ang="0">
                    <a:pos x="508" y="31406"/>
                  </a:cxn>
                  <a:cxn ang="0">
                    <a:pos x="540" y="31406"/>
                  </a:cxn>
                  <a:cxn ang="0">
                    <a:pos x="18655" y="6555"/>
                  </a:cxn>
                  <a:cxn ang="0">
                    <a:pos x="22121" y="3547"/>
                  </a:cxn>
                  <a:cxn ang="0">
                    <a:pos x="26470" y="506"/>
                  </a:cxn>
                  <a:cxn ang="0">
                    <a:pos x="26340" y="0"/>
                  </a:cxn>
                </a:cxnLst>
                <a:rect l="0" t="0" r="r" b="b"/>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58" name="Google Shape;396;p22"/>
              <p:cNvSpPr>
                <a:spLocks/>
              </p:cNvSpPr>
              <p:nvPr/>
            </p:nvSpPr>
            <p:spPr bwMode="auto">
              <a:xfrm>
                <a:off x="3961316" y="2934827"/>
                <a:ext cx="151268" cy="478229"/>
              </a:xfrm>
              <a:custGeom>
                <a:avLst/>
                <a:gdLst/>
                <a:ahLst/>
                <a:cxnLst>
                  <a:cxn ang="0">
                    <a:pos x="5738" y="0"/>
                  </a:cxn>
                  <a:cxn ang="0">
                    <a:pos x="5500" y="166"/>
                  </a:cxn>
                  <a:cxn ang="0">
                    <a:pos x="2132" y="9223"/>
                  </a:cxn>
                  <a:cxn ang="0">
                    <a:pos x="39" y="18739"/>
                  </a:cxn>
                  <a:cxn ang="0">
                    <a:pos x="307" y="19059"/>
                  </a:cxn>
                  <a:cxn ang="0">
                    <a:pos x="530" y="18869"/>
                  </a:cxn>
                  <a:cxn ang="0">
                    <a:pos x="2622" y="9354"/>
                  </a:cxn>
                  <a:cxn ang="0">
                    <a:pos x="5990" y="297"/>
                  </a:cxn>
                  <a:cxn ang="0">
                    <a:pos x="5738" y="0"/>
                  </a:cxn>
                </a:cxnLst>
                <a:rect l="0" t="0" r="r" b="b"/>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59" name="Google Shape;397;p22"/>
              <p:cNvSpPr>
                <a:spLocks/>
              </p:cNvSpPr>
              <p:nvPr/>
            </p:nvSpPr>
            <p:spPr bwMode="auto">
              <a:xfrm>
                <a:off x="3967803" y="3144297"/>
                <a:ext cx="445700" cy="275590"/>
              </a:xfrm>
              <a:custGeom>
                <a:avLst/>
                <a:gdLst/>
                <a:ahLst/>
                <a:cxnLst>
                  <a:cxn ang="0">
                    <a:pos x="17458" y="1"/>
                  </a:cxn>
                  <a:cxn ang="0">
                    <a:pos x="17312" y="49"/>
                  </a:cxn>
                  <a:cxn ang="0">
                    <a:pos x="8189" y="4005"/>
                  </a:cxn>
                  <a:cxn ang="0">
                    <a:pos x="178" y="10545"/>
                  </a:cxn>
                  <a:cxn ang="0">
                    <a:pos x="371" y="10978"/>
                  </a:cxn>
                  <a:cxn ang="0">
                    <a:pos x="538" y="10905"/>
                  </a:cxn>
                  <a:cxn ang="0">
                    <a:pos x="538" y="10872"/>
                  </a:cxn>
                  <a:cxn ang="0">
                    <a:pos x="8582" y="4365"/>
                  </a:cxn>
                  <a:cxn ang="0">
                    <a:pos x="17574" y="474"/>
                  </a:cxn>
                  <a:cxn ang="0">
                    <a:pos x="17458" y="1"/>
                  </a:cxn>
                </a:cxnLst>
                <a:rect l="0" t="0" r="r" b="b"/>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60" name="Google Shape;398;p22"/>
              <p:cNvSpPr>
                <a:spLocks/>
              </p:cNvSpPr>
              <p:nvPr/>
            </p:nvSpPr>
            <p:spPr bwMode="auto">
              <a:xfrm>
                <a:off x="4132850" y="2940093"/>
                <a:ext cx="110750" cy="258027"/>
              </a:xfrm>
              <a:custGeom>
                <a:avLst/>
                <a:gdLst/>
                <a:ahLst/>
                <a:cxnLst>
                  <a:cxn ang="0">
                    <a:pos x="4136" y="0"/>
                  </a:cxn>
                  <a:cxn ang="0">
                    <a:pos x="3917" y="164"/>
                  </a:cxn>
                  <a:cxn ang="0">
                    <a:pos x="1531" y="4742"/>
                  </a:cxn>
                  <a:cxn ang="0">
                    <a:pos x="59" y="10007"/>
                  </a:cxn>
                  <a:cxn ang="0">
                    <a:pos x="303" y="10327"/>
                  </a:cxn>
                  <a:cxn ang="0">
                    <a:pos x="550" y="10137"/>
                  </a:cxn>
                  <a:cxn ang="0">
                    <a:pos x="2119" y="4709"/>
                  </a:cxn>
                  <a:cxn ang="0">
                    <a:pos x="4408" y="328"/>
                  </a:cxn>
                  <a:cxn ang="0">
                    <a:pos x="4136" y="0"/>
                  </a:cxn>
                </a:cxnLst>
                <a:rect l="0" t="0" r="r" b="b"/>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61" name="Google Shape;399;p22"/>
              <p:cNvSpPr>
                <a:spLocks/>
              </p:cNvSpPr>
              <p:nvPr/>
            </p:nvSpPr>
            <p:spPr bwMode="auto">
              <a:xfrm>
                <a:off x="4235602" y="3068812"/>
                <a:ext cx="201240" cy="52687"/>
              </a:xfrm>
              <a:custGeom>
                <a:avLst/>
                <a:gdLst/>
                <a:ahLst/>
                <a:cxnLst>
                  <a:cxn ang="0">
                    <a:pos x="7659" y="1"/>
                  </a:cxn>
                  <a:cxn ang="0">
                    <a:pos x="7527" y="49"/>
                  </a:cxn>
                  <a:cxn ang="0">
                    <a:pos x="4160" y="1357"/>
                  </a:cxn>
                  <a:cxn ang="0">
                    <a:pos x="2279" y="1598"/>
                  </a:cxn>
                  <a:cxn ang="0">
                    <a:pos x="563" y="1128"/>
                  </a:cxn>
                  <a:cxn ang="0">
                    <a:pos x="379" y="1054"/>
                  </a:cxn>
                  <a:cxn ang="0">
                    <a:pos x="203" y="1487"/>
                  </a:cxn>
                  <a:cxn ang="0">
                    <a:pos x="2304" y="2099"/>
                  </a:cxn>
                  <a:cxn ang="0">
                    <a:pos x="3996" y="1912"/>
                  </a:cxn>
                  <a:cxn ang="0">
                    <a:pos x="7789" y="474"/>
                  </a:cxn>
                  <a:cxn ang="0">
                    <a:pos x="7659" y="1"/>
                  </a:cxn>
                </a:cxnLst>
                <a:rect l="0" t="0" r="r" b="b"/>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62" name="Google Shape;400;p22"/>
              <p:cNvSpPr>
                <a:spLocks/>
              </p:cNvSpPr>
              <p:nvPr/>
            </p:nvSpPr>
            <p:spPr bwMode="auto">
              <a:xfrm>
                <a:off x="4286506" y="2906025"/>
                <a:ext cx="71582" cy="151304"/>
              </a:xfrm>
              <a:custGeom>
                <a:avLst/>
                <a:gdLst/>
                <a:ahLst/>
                <a:cxnLst>
                  <a:cxn ang="0">
                    <a:pos x="2491" y="0"/>
                  </a:cxn>
                  <a:cxn ang="0">
                    <a:pos x="2328" y="91"/>
                  </a:cxn>
                  <a:cxn ang="0">
                    <a:pos x="759" y="2740"/>
                  </a:cxn>
                  <a:cxn ang="0">
                    <a:pos x="39" y="5716"/>
                  </a:cxn>
                  <a:cxn ang="0">
                    <a:pos x="307" y="6036"/>
                  </a:cxn>
                  <a:cxn ang="0">
                    <a:pos x="530" y="5846"/>
                  </a:cxn>
                  <a:cxn ang="0">
                    <a:pos x="2688" y="451"/>
                  </a:cxn>
                  <a:cxn ang="0">
                    <a:pos x="2491" y="0"/>
                  </a:cxn>
                </a:cxnLst>
                <a:rect l="0" t="0" r="r" b="b"/>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63" name="Google Shape;401;p22"/>
              <p:cNvSpPr>
                <a:spLocks/>
              </p:cNvSpPr>
              <p:nvPr/>
            </p:nvSpPr>
            <p:spPr bwMode="auto">
              <a:xfrm>
                <a:off x="4067707" y="2926299"/>
                <a:ext cx="58076" cy="44581"/>
              </a:xfrm>
              <a:custGeom>
                <a:avLst/>
                <a:gdLst/>
                <a:ahLst/>
                <a:cxnLst>
                  <a:cxn ang="0">
                    <a:pos x="1208" y="1"/>
                  </a:cxn>
                  <a:cxn ang="0">
                    <a:pos x="1178" y="1"/>
                  </a:cxn>
                  <a:cxn ang="0">
                    <a:pos x="1178" y="1800"/>
                  </a:cxn>
                  <a:cxn ang="0">
                    <a:pos x="1208" y="1"/>
                  </a:cxn>
                </a:cxnLst>
                <a:rect l="0" t="0" r="r" b="b"/>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64" name="Google Shape;402;p22"/>
              <p:cNvSpPr>
                <a:spLocks/>
              </p:cNvSpPr>
              <p:nvPr/>
            </p:nvSpPr>
            <p:spPr bwMode="auto">
              <a:xfrm>
                <a:off x="4201080" y="2914114"/>
                <a:ext cx="58076" cy="44580"/>
              </a:xfrm>
              <a:custGeom>
                <a:avLst/>
                <a:gdLst/>
                <a:ahLst/>
                <a:cxnLst>
                  <a:cxn ang="0">
                    <a:pos x="1177" y="0"/>
                  </a:cxn>
                  <a:cxn ang="0">
                    <a:pos x="1177" y="1799"/>
                  </a:cxn>
                  <a:cxn ang="0">
                    <a:pos x="1177" y="0"/>
                  </a:cxn>
                </a:cxnLst>
                <a:rect l="0" t="0" r="r" b="b"/>
                <a:pathLst>
                  <a:path w="2322" h="1799" extrusionOk="0">
                    <a:moveTo>
                      <a:pt x="1177" y="0"/>
                    </a:moveTo>
                    <a:cubicBezTo>
                      <a:pt x="0" y="0"/>
                      <a:pt x="33" y="1799"/>
                      <a:pt x="1177" y="1799"/>
                    </a:cubicBezTo>
                    <a:cubicBezTo>
                      <a:pt x="2322" y="1799"/>
                      <a:pt x="2322" y="0"/>
                      <a:pt x="1177" y="0"/>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65" name="Google Shape;403;p22"/>
              <p:cNvSpPr>
                <a:spLocks/>
              </p:cNvSpPr>
              <p:nvPr/>
            </p:nvSpPr>
            <p:spPr bwMode="auto">
              <a:xfrm>
                <a:off x="4316851" y="2884054"/>
                <a:ext cx="67530" cy="48633"/>
              </a:xfrm>
              <a:custGeom>
                <a:avLst/>
                <a:gdLst/>
                <a:ahLst/>
                <a:cxnLst>
                  <a:cxn ang="0">
                    <a:pos x="1299" y="1"/>
                  </a:cxn>
                  <a:cxn ang="0">
                    <a:pos x="653" y="1556"/>
                  </a:cxn>
                  <a:cxn ang="0">
                    <a:pos x="784" y="1687"/>
                  </a:cxn>
                  <a:cxn ang="0">
                    <a:pos x="1392" y="1950"/>
                  </a:cxn>
                  <a:cxn ang="0">
                    <a:pos x="2027" y="379"/>
                  </a:cxn>
                  <a:cxn ang="0">
                    <a:pos x="1929" y="281"/>
                  </a:cxn>
                  <a:cxn ang="0">
                    <a:pos x="1299" y="1"/>
                  </a:cxn>
                </a:cxnLst>
                <a:rect l="0" t="0" r="r" b="b"/>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66" name="Google Shape;404;p22"/>
              <p:cNvSpPr>
                <a:spLocks/>
              </p:cNvSpPr>
              <p:nvPr/>
            </p:nvSpPr>
            <p:spPr bwMode="auto">
              <a:xfrm>
                <a:off x="4353933" y="2972677"/>
                <a:ext cx="58077" cy="45932"/>
              </a:xfrm>
              <a:custGeom>
                <a:avLst/>
                <a:gdLst/>
                <a:ahLst/>
                <a:cxnLst>
                  <a:cxn ang="0">
                    <a:pos x="1145" y="1"/>
                  </a:cxn>
                  <a:cxn ang="0">
                    <a:pos x="1145" y="1799"/>
                  </a:cxn>
                  <a:cxn ang="0">
                    <a:pos x="1145" y="1"/>
                  </a:cxn>
                </a:cxnLst>
                <a:rect l="0" t="0" r="r" b="b"/>
                <a:pathLst>
                  <a:path w="2323" h="1799" extrusionOk="0">
                    <a:moveTo>
                      <a:pt x="1145" y="1"/>
                    </a:moveTo>
                    <a:cubicBezTo>
                      <a:pt x="1" y="1"/>
                      <a:pt x="1" y="1799"/>
                      <a:pt x="1145" y="1799"/>
                    </a:cubicBezTo>
                    <a:cubicBezTo>
                      <a:pt x="2290" y="1799"/>
                      <a:pt x="2322" y="1"/>
                      <a:pt x="1145"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67" name="Google Shape;405;p22"/>
              <p:cNvSpPr>
                <a:spLocks/>
              </p:cNvSpPr>
              <p:nvPr/>
            </p:nvSpPr>
            <p:spPr bwMode="auto">
              <a:xfrm>
                <a:off x="4407567" y="3043735"/>
                <a:ext cx="58076" cy="44580"/>
              </a:xfrm>
              <a:custGeom>
                <a:avLst/>
                <a:gdLst/>
                <a:ahLst/>
                <a:cxnLst>
                  <a:cxn ang="0">
                    <a:pos x="1198" y="1"/>
                  </a:cxn>
                  <a:cxn ang="0">
                    <a:pos x="1167" y="1"/>
                  </a:cxn>
                  <a:cxn ang="0">
                    <a:pos x="1136" y="1767"/>
                  </a:cxn>
                  <a:cxn ang="0">
                    <a:pos x="1167" y="1767"/>
                  </a:cxn>
                  <a:cxn ang="0">
                    <a:pos x="1198" y="1"/>
                  </a:cxn>
                </a:cxnLst>
                <a:rect l="0" t="0" r="r" b="b"/>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68" name="Google Shape;406;p22"/>
              <p:cNvSpPr>
                <a:spLocks/>
              </p:cNvSpPr>
              <p:nvPr/>
            </p:nvSpPr>
            <p:spPr bwMode="auto">
              <a:xfrm>
                <a:off x="4375758" y="3135740"/>
                <a:ext cx="58077" cy="44580"/>
              </a:xfrm>
              <a:custGeom>
                <a:avLst/>
                <a:gdLst/>
                <a:ahLst/>
                <a:cxnLst>
                  <a:cxn ang="0">
                    <a:pos x="1197" y="1"/>
                  </a:cxn>
                  <a:cxn ang="0">
                    <a:pos x="1167" y="1"/>
                  </a:cxn>
                  <a:cxn ang="0">
                    <a:pos x="1136" y="1767"/>
                  </a:cxn>
                  <a:cxn ang="0">
                    <a:pos x="1167" y="1767"/>
                  </a:cxn>
                  <a:cxn ang="0">
                    <a:pos x="1197" y="1"/>
                  </a:cxn>
                </a:cxnLst>
                <a:rect l="0" t="0" r="r" b="b"/>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69" name="Google Shape;407;p22"/>
              <p:cNvSpPr>
                <a:spLocks/>
              </p:cNvSpPr>
              <p:nvPr/>
            </p:nvSpPr>
            <p:spPr bwMode="auto">
              <a:xfrm>
                <a:off x="4266687" y="3033923"/>
                <a:ext cx="58076" cy="44581"/>
              </a:xfrm>
              <a:custGeom>
                <a:avLst/>
                <a:gdLst/>
                <a:ahLst/>
                <a:cxnLst>
                  <a:cxn ang="0">
                    <a:pos x="1176" y="1"/>
                  </a:cxn>
                  <a:cxn ang="0">
                    <a:pos x="1145" y="1"/>
                  </a:cxn>
                  <a:cxn ang="0">
                    <a:pos x="1114" y="1767"/>
                  </a:cxn>
                  <a:cxn ang="0">
                    <a:pos x="1145" y="1767"/>
                  </a:cxn>
                  <a:cxn ang="0">
                    <a:pos x="1176" y="1"/>
                  </a:cxn>
                </a:cxnLst>
                <a:rect l="0" t="0" r="r" b="b"/>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grpSp>
        <p:grpSp>
          <p:nvGrpSpPr>
            <p:cNvPr id="49" name="Google Shape;408;p22"/>
            <p:cNvGrpSpPr>
              <a:grpSpLocks/>
            </p:cNvGrpSpPr>
            <p:nvPr/>
          </p:nvGrpSpPr>
          <p:grpSpPr bwMode="auto">
            <a:xfrm>
              <a:off x="743665" y="2186205"/>
              <a:ext cx="113158" cy="104009"/>
              <a:chOff x="5042465" y="1256092"/>
              <a:chExt cx="113158" cy="104009"/>
            </a:xfrm>
          </p:grpSpPr>
          <p:sp>
            <p:nvSpPr>
              <p:cNvPr id="54" name="Google Shape;409;p22"/>
              <p:cNvSpPr>
                <a:spLocks/>
              </p:cNvSpPr>
              <p:nvPr/>
            </p:nvSpPr>
            <p:spPr bwMode="auto">
              <a:xfrm>
                <a:off x="5042465" y="1270691"/>
                <a:ext cx="45628" cy="36494"/>
              </a:xfrm>
              <a:custGeom>
                <a:avLst/>
                <a:gdLst/>
                <a:ahLst/>
                <a:cxnLst>
                  <a:cxn ang="0">
                    <a:pos x="916" y="1"/>
                  </a:cxn>
                  <a:cxn ang="0">
                    <a:pos x="916" y="1472"/>
                  </a:cxn>
                  <a:cxn ang="0">
                    <a:pos x="916" y="1"/>
                  </a:cxn>
                </a:cxnLst>
                <a:rect l="0" t="0" r="r" b="b"/>
                <a:pathLst>
                  <a:path w="1799" h="1473" extrusionOk="0">
                    <a:moveTo>
                      <a:pt x="916" y="1"/>
                    </a:moveTo>
                    <a:cubicBezTo>
                      <a:pt x="0" y="66"/>
                      <a:pt x="0" y="1407"/>
                      <a:pt x="916" y="1472"/>
                    </a:cubicBezTo>
                    <a:cubicBezTo>
                      <a:pt x="1799" y="1407"/>
                      <a:pt x="1799" y="66"/>
                      <a:pt x="916"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55" name="Google Shape;410;p22"/>
              <p:cNvSpPr>
                <a:spLocks/>
              </p:cNvSpPr>
              <p:nvPr/>
            </p:nvSpPr>
            <p:spPr bwMode="auto">
              <a:xfrm>
                <a:off x="5109994" y="1256092"/>
                <a:ext cx="45629" cy="36494"/>
              </a:xfrm>
              <a:custGeom>
                <a:avLst/>
                <a:gdLst/>
                <a:ahLst/>
                <a:cxnLst>
                  <a:cxn ang="0">
                    <a:pos x="884" y="0"/>
                  </a:cxn>
                  <a:cxn ang="0">
                    <a:pos x="884" y="1472"/>
                  </a:cxn>
                  <a:cxn ang="0">
                    <a:pos x="884" y="0"/>
                  </a:cxn>
                </a:cxnLst>
                <a:rect l="0" t="0" r="r" b="b"/>
                <a:pathLst>
                  <a:path w="1800" h="1472" extrusionOk="0">
                    <a:moveTo>
                      <a:pt x="884" y="0"/>
                    </a:moveTo>
                    <a:cubicBezTo>
                      <a:pt x="1" y="66"/>
                      <a:pt x="1" y="1406"/>
                      <a:pt x="884" y="1472"/>
                    </a:cubicBezTo>
                    <a:cubicBezTo>
                      <a:pt x="1799" y="1406"/>
                      <a:pt x="1799" y="66"/>
                      <a:pt x="884"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56" name="Google Shape;411;p22"/>
              <p:cNvSpPr>
                <a:spLocks/>
              </p:cNvSpPr>
              <p:nvPr/>
            </p:nvSpPr>
            <p:spPr bwMode="auto">
              <a:xfrm>
                <a:off x="5086268" y="1325431"/>
                <a:ext cx="45628" cy="34670"/>
              </a:xfrm>
              <a:custGeom>
                <a:avLst/>
                <a:gdLst/>
                <a:ahLst/>
                <a:cxnLst>
                  <a:cxn ang="0">
                    <a:pos x="883" y="1"/>
                  </a:cxn>
                  <a:cxn ang="0">
                    <a:pos x="883" y="1439"/>
                  </a:cxn>
                  <a:cxn ang="0">
                    <a:pos x="883" y="1"/>
                  </a:cxn>
                </a:cxnLst>
                <a:rect l="0" t="0" r="r" b="b"/>
                <a:pathLst>
                  <a:path w="1799" h="1440" extrusionOk="0">
                    <a:moveTo>
                      <a:pt x="883" y="1"/>
                    </a:moveTo>
                    <a:cubicBezTo>
                      <a:pt x="0" y="66"/>
                      <a:pt x="0" y="1374"/>
                      <a:pt x="883" y="1439"/>
                    </a:cubicBezTo>
                    <a:cubicBezTo>
                      <a:pt x="1798" y="1374"/>
                      <a:pt x="1798" y="66"/>
                      <a:pt x="883"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grpSp>
        <p:grpSp>
          <p:nvGrpSpPr>
            <p:cNvPr id="50" name="Google Shape;412;p22"/>
            <p:cNvGrpSpPr>
              <a:grpSpLocks/>
            </p:cNvGrpSpPr>
            <p:nvPr/>
          </p:nvGrpSpPr>
          <p:grpSpPr bwMode="auto">
            <a:xfrm>
              <a:off x="1198122" y="2536546"/>
              <a:ext cx="114984" cy="100359"/>
              <a:chOff x="5041497" y="1255183"/>
              <a:chExt cx="114984" cy="100359"/>
            </a:xfrm>
          </p:grpSpPr>
          <p:sp>
            <p:nvSpPr>
              <p:cNvPr id="51" name="Google Shape;413;p22"/>
              <p:cNvSpPr>
                <a:spLocks/>
              </p:cNvSpPr>
              <p:nvPr/>
            </p:nvSpPr>
            <p:spPr bwMode="auto">
              <a:xfrm>
                <a:off x="5041497" y="1269780"/>
                <a:ext cx="45629" cy="36494"/>
              </a:xfrm>
              <a:custGeom>
                <a:avLst/>
                <a:gdLst/>
                <a:ahLst/>
                <a:cxnLst>
                  <a:cxn ang="0">
                    <a:pos x="916" y="1"/>
                  </a:cxn>
                  <a:cxn ang="0">
                    <a:pos x="916" y="1472"/>
                  </a:cxn>
                  <a:cxn ang="0">
                    <a:pos x="916" y="1"/>
                  </a:cxn>
                </a:cxnLst>
                <a:rect l="0" t="0" r="r" b="b"/>
                <a:pathLst>
                  <a:path w="1799" h="1473" extrusionOk="0">
                    <a:moveTo>
                      <a:pt x="916" y="1"/>
                    </a:moveTo>
                    <a:cubicBezTo>
                      <a:pt x="0" y="66"/>
                      <a:pt x="0" y="1407"/>
                      <a:pt x="916" y="1472"/>
                    </a:cubicBezTo>
                    <a:cubicBezTo>
                      <a:pt x="1799" y="1407"/>
                      <a:pt x="1799" y="66"/>
                      <a:pt x="916"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52" name="Google Shape;414;p22"/>
              <p:cNvSpPr>
                <a:spLocks/>
              </p:cNvSpPr>
              <p:nvPr/>
            </p:nvSpPr>
            <p:spPr bwMode="auto">
              <a:xfrm>
                <a:off x="5110852" y="1255183"/>
                <a:ext cx="45629" cy="36494"/>
              </a:xfrm>
              <a:custGeom>
                <a:avLst/>
                <a:gdLst/>
                <a:ahLst/>
                <a:cxnLst>
                  <a:cxn ang="0">
                    <a:pos x="884" y="0"/>
                  </a:cxn>
                  <a:cxn ang="0">
                    <a:pos x="884" y="1472"/>
                  </a:cxn>
                  <a:cxn ang="0">
                    <a:pos x="884" y="0"/>
                  </a:cxn>
                </a:cxnLst>
                <a:rect l="0" t="0" r="r" b="b"/>
                <a:pathLst>
                  <a:path w="1800" h="1472" extrusionOk="0">
                    <a:moveTo>
                      <a:pt x="884" y="0"/>
                    </a:moveTo>
                    <a:cubicBezTo>
                      <a:pt x="1" y="66"/>
                      <a:pt x="1" y="1406"/>
                      <a:pt x="884" y="1472"/>
                    </a:cubicBezTo>
                    <a:cubicBezTo>
                      <a:pt x="1799" y="1406"/>
                      <a:pt x="1799" y="66"/>
                      <a:pt x="884"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53" name="Google Shape;415;p22"/>
              <p:cNvSpPr>
                <a:spLocks/>
              </p:cNvSpPr>
              <p:nvPr/>
            </p:nvSpPr>
            <p:spPr bwMode="auto">
              <a:xfrm>
                <a:off x="5085300" y="1319048"/>
                <a:ext cx="45629" cy="36494"/>
              </a:xfrm>
              <a:custGeom>
                <a:avLst/>
                <a:gdLst/>
                <a:ahLst/>
                <a:cxnLst>
                  <a:cxn ang="0">
                    <a:pos x="883" y="1"/>
                  </a:cxn>
                  <a:cxn ang="0">
                    <a:pos x="883" y="1439"/>
                  </a:cxn>
                  <a:cxn ang="0">
                    <a:pos x="883" y="1"/>
                  </a:cxn>
                </a:cxnLst>
                <a:rect l="0" t="0" r="r" b="b"/>
                <a:pathLst>
                  <a:path w="1799" h="1440" extrusionOk="0">
                    <a:moveTo>
                      <a:pt x="883" y="1"/>
                    </a:moveTo>
                    <a:cubicBezTo>
                      <a:pt x="0" y="66"/>
                      <a:pt x="0" y="1374"/>
                      <a:pt x="883" y="1439"/>
                    </a:cubicBezTo>
                    <a:cubicBezTo>
                      <a:pt x="1798" y="1374"/>
                      <a:pt x="1798" y="66"/>
                      <a:pt x="883"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grpSp>
      </p:grpSp>
      <p:grpSp>
        <p:nvGrpSpPr>
          <p:cNvPr id="83" name="Google Shape;416;p22"/>
          <p:cNvGrpSpPr>
            <a:grpSpLocks/>
          </p:cNvGrpSpPr>
          <p:nvPr/>
        </p:nvGrpSpPr>
        <p:grpSpPr bwMode="auto">
          <a:xfrm>
            <a:off x="7639050" y="2819400"/>
            <a:ext cx="1887538" cy="2549525"/>
            <a:chOff x="7679181" y="1254957"/>
            <a:chExt cx="1920480" cy="2595128"/>
          </a:xfrm>
        </p:grpSpPr>
        <p:grpSp>
          <p:nvGrpSpPr>
            <p:cNvPr id="84" name="Google Shape;417;p22"/>
            <p:cNvGrpSpPr>
              <a:grpSpLocks/>
            </p:cNvGrpSpPr>
            <p:nvPr/>
          </p:nvGrpSpPr>
          <p:grpSpPr bwMode="auto">
            <a:xfrm rot="-7760581">
              <a:off x="7905055" y="2311998"/>
              <a:ext cx="1194147" cy="1148412"/>
              <a:chOff x="4531756" y="1944938"/>
              <a:chExt cx="956708" cy="920067"/>
            </a:xfrm>
          </p:grpSpPr>
          <p:sp>
            <p:nvSpPr>
              <p:cNvPr id="107" name="Google Shape;418;p22"/>
              <p:cNvSpPr>
                <a:spLocks/>
              </p:cNvSpPr>
              <p:nvPr/>
            </p:nvSpPr>
            <p:spPr bwMode="auto">
              <a:xfrm>
                <a:off x="4531756" y="1944938"/>
                <a:ext cx="956708" cy="920067"/>
              </a:xfrm>
              <a:custGeom>
                <a:avLst/>
                <a:gdLst/>
                <a:ahLst/>
                <a:cxnLst>
                  <a:cxn ang="0">
                    <a:pos x="29339" y="1"/>
                  </a:cxn>
                  <a:cxn ang="0">
                    <a:pos x="18847" y="8911"/>
                  </a:cxn>
                  <a:cxn ang="0">
                    <a:pos x="14348" y="4737"/>
                  </a:cxn>
                  <a:cxn ang="0">
                    <a:pos x="9037" y="16693"/>
                  </a:cxn>
                  <a:cxn ang="0">
                    <a:pos x="4497" y="13973"/>
                  </a:cxn>
                  <a:cxn ang="0">
                    <a:pos x="4002" y="32519"/>
                  </a:cxn>
                  <a:cxn ang="0">
                    <a:pos x="4721" y="36802"/>
                  </a:cxn>
                  <a:cxn ang="0">
                    <a:pos x="20449" y="32257"/>
                  </a:cxn>
                  <a:cxn ang="0">
                    <a:pos x="25942" y="24704"/>
                  </a:cxn>
                  <a:cxn ang="0">
                    <a:pos x="36013" y="17837"/>
                  </a:cxn>
                  <a:cxn ang="0">
                    <a:pos x="29147" y="12573"/>
                  </a:cxn>
                  <a:cxn ang="0">
                    <a:pos x="31174" y="474"/>
                  </a:cxn>
                  <a:cxn ang="0">
                    <a:pos x="29339" y="1"/>
                  </a:cxn>
                </a:cxnLst>
                <a:rect l="0" t="0" r="r" b="b"/>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08" name="Google Shape;419;p22"/>
              <p:cNvSpPr>
                <a:spLocks/>
              </p:cNvSpPr>
              <p:nvPr/>
            </p:nvSpPr>
            <p:spPr bwMode="auto">
              <a:xfrm>
                <a:off x="4659932" y="2088931"/>
                <a:ext cx="594220" cy="749252"/>
              </a:xfrm>
              <a:custGeom>
                <a:avLst/>
                <a:gdLst/>
                <a:ahLst/>
                <a:cxnLst>
                  <a:cxn ang="0">
                    <a:pos x="23394" y="0"/>
                  </a:cxn>
                  <a:cxn ang="0">
                    <a:pos x="23211" y="74"/>
                  </a:cxn>
                  <a:cxn ang="0">
                    <a:pos x="13205" y="12401"/>
                  </a:cxn>
                  <a:cxn ang="0">
                    <a:pos x="3722" y="23322"/>
                  </a:cxn>
                  <a:cxn ang="0">
                    <a:pos x="60" y="29698"/>
                  </a:cxn>
                  <a:cxn ang="0">
                    <a:pos x="326" y="29995"/>
                  </a:cxn>
                  <a:cxn ang="0">
                    <a:pos x="551" y="29829"/>
                  </a:cxn>
                  <a:cxn ang="0">
                    <a:pos x="3722" y="24140"/>
                  </a:cxn>
                  <a:cxn ang="0">
                    <a:pos x="8562" y="18417"/>
                  </a:cxn>
                  <a:cxn ang="0">
                    <a:pos x="13139" y="13284"/>
                  </a:cxn>
                  <a:cxn ang="0">
                    <a:pos x="17815" y="7071"/>
                  </a:cxn>
                  <a:cxn ang="0">
                    <a:pos x="23570" y="433"/>
                  </a:cxn>
                  <a:cxn ang="0">
                    <a:pos x="23394" y="0"/>
                  </a:cxn>
                </a:cxnLst>
                <a:rect l="0" t="0" r="r" b="b"/>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109" name="Google Shape;420;p22"/>
              <p:cNvSpPr>
                <a:spLocks/>
              </p:cNvSpPr>
              <p:nvPr/>
            </p:nvSpPr>
            <p:spPr bwMode="auto">
              <a:xfrm>
                <a:off x="4720803" y="2518150"/>
                <a:ext cx="225260" cy="190224"/>
              </a:xfrm>
              <a:custGeom>
                <a:avLst/>
                <a:gdLst/>
                <a:ahLst/>
                <a:cxnLst>
                  <a:cxn ang="0">
                    <a:pos x="695" y="1"/>
                  </a:cxn>
                  <a:cxn ang="0">
                    <a:pos x="459" y="190"/>
                  </a:cxn>
                  <a:cxn ang="0">
                    <a:pos x="230" y="7351"/>
                  </a:cxn>
                  <a:cxn ang="0">
                    <a:pos x="491" y="7613"/>
                  </a:cxn>
                  <a:cxn ang="0">
                    <a:pos x="8699" y="6926"/>
                  </a:cxn>
                  <a:cxn ang="0">
                    <a:pos x="8727" y="6402"/>
                  </a:cxn>
                  <a:cxn ang="0">
                    <a:pos x="8699" y="6403"/>
                  </a:cxn>
                  <a:cxn ang="0">
                    <a:pos x="719" y="7071"/>
                  </a:cxn>
                  <a:cxn ang="0">
                    <a:pos x="719" y="7071"/>
                  </a:cxn>
                  <a:cxn ang="0">
                    <a:pos x="949" y="321"/>
                  </a:cxn>
                  <a:cxn ang="0">
                    <a:pos x="695" y="1"/>
                  </a:cxn>
                </a:cxnLst>
                <a:rect l="0" t="0" r="r" b="b"/>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cubicBezTo>
                      <a:pt x="706" y="4810"/>
                      <a:pt x="541" y="2550"/>
                      <a:pt x="949" y="321"/>
                    </a:cubicBezTo>
                    <a:cubicBezTo>
                      <a:pt x="988" y="126"/>
                      <a:pt x="841" y="1"/>
                      <a:pt x="695"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110" name="Google Shape;421;p22"/>
              <p:cNvSpPr>
                <a:spLocks/>
              </p:cNvSpPr>
              <p:nvPr/>
            </p:nvSpPr>
            <p:spPr bwMode="auto">
              <a:xfrm>
                <a:off x="4847057" y="2335982"/>
                <a:ext cx="257625" cy="217400"/>
              </a:xfrm>
              <a:custGeom>
                <a:avLst/>
                <a:gdLst/>
                <a:ahLst/>
                <a:cxnLst>
                  <a:cxn ang="0">
                    <a:pos x="1220" y="0"/>
                  </a:cxn>
                  <a:cxn ang="0">
                    <a:pos x="975" y="221"/>
                  </a:cxn>
                  <a:cxn ang="0">
                    <a:pos x="59" y="8396"/>
                  </a:cxn>
                  <a:cxn ang="0">
                    <a:pos x="326" y="8695"/>
                  </a:cxn>
                  <a:cxn ang="0">
                    <a:pos x="386" y="8690"/>
                  </a:cxn>
                  <a:cxn ang="0">
                    <a:pos x="9967" y="7545"/>
                  </a:cxn>
                  <a:cxn ang="0">
                    <a:pos x="9895" y="7049"/>
                  </a:cxn>
                  <a:cxn ang="0">
                    <a:pos x="9836" y="7055"/>
                  </a:cxn>
                  <a:cxn ang="0">
                    <a:pos x="682" y="8137"/>
                  </a:cxn>
                  <a:cxn ang="0">
                    <a:pos x="682" y="8137"/>
                  </a:cxn>
                  <a:cxn ang="0">
                    <a:pos x="1465" y="221"/>
                  </a:cxn>
                  <a:cxn ang="0">
                    <a:pos x="1220" y="0"/>
                  </a:cxn>
                </a:cxnLst>
                <a:rect l="0" t="0" r="r" b="b"/>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cubicBezTo>
                      <a:pt x="1495" y="5597"/>
                      <a:pt x="1465" y="2865"/>
                      <a:pt x="1465" y="221"/>
                    </a:cubicBezTo>
                    <a:cubicBezTo>
                      <a:pt x="1449" y="74"/>
                      <a:pt x="1335" y="0"/>
                      <a:pt x="1220"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111" name="Google Shape;422;p22"/>
              <p:cNvSpPr>
                <a:spLocks/>
              </p:cNvSpPr>
              <p:nvPr/>
            </p:nvSpPr>
            <p:spPr bwMode="auto">
              <a:xfrm>
                <a:off x="5003334" y="2228108"/>
                <a:ext cx="151468" cy="148815"/>
              </a:xfrm>
              <a:custGeom>
                <a:avLst/>
                <a:gdLst/>
                <a:ahLst/>
                <a:cxnLst>
                  <a:cxn ang="0">
                    <a:pos x="699" y="1"/>
                  </a:cxn>
                  <a:cxn ang="0">
                    <a:pos x="425" y="246"/>
                  </a:cxn>
                  <a:cxn ang="0">
                    <a:pos x="197" y="5707"/>
                  </a:cxn>
                  <a:cxn ang="0">
                    <a:pos x="473" y="5973"/>
                  </a:cxn>
                  <a:cxn ang="0">
                    <a:pos x="524" y="5968"/>
                  </a:cxn>
                  <a:cxn ang="0">
                    <a:pos x="5788" y="5511"/>
                  </a:cxn>
                  <a:cxn ang="0">
                    <a:pos x="5713" y="5014"/>
                  </a:cxn>
                  <a:cxn ang="0">
                    <a:pos x="5657" y="5020"/>
                  </a:cxn>
                  <a:cxn ang="0">
                    <a:pos x="691" y="5443"/>
                  </a:cxn>
                  <a:cxn ang="0">
                    <a:pos x="691" y="5443"/>
                  </a:cxn>
                  <a:cxn ang="0">
                    <a:pos x="949" y="246"/>
                  </a:cxn>
                  <a:cxn ang="0">
                    <a:pos x="699" y="1"/>
                  </a:cxn>
                </a:cxnLst>
                <a:rect l="0" t="0" r="r" b="b"/>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cubicBezTo>
                      <a:pt x="534" y="3703"/>
                      <a:pt x="949" y="1989"/>
                      <a:pt x="949" y="246"/>
                    </a:cubicBezTo>
                    <a:cubicBezTo>
                      <a:pt x="932" y="83"/>
                      <a:pt x="818" y="1"/>
                      <a:pt x="699"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112" name="Google Shape;423;p22"/>
              <p:cNvSpPr>
                <a:spLocks/>
              </p:cNvSpPr>
              <p:nvPr/>
            </p:nvSpPr>
            <p:spPr bwMode="auto">
              <a:xfrm>
                <a:off x="5111913" y="2115491"/>
                <a:ext cx="106157" cy="121640"/>
              </a:xfrm>
              <a:custGeom>
                <a:avLst/>
                <a:gdLst/>
                <a:ahLst/>
                <a:cxnLst>
                  <a:cxn ang="0">
                    <a:pos x="723" y="1"/>
                  </a:cxn>
                  <a:cxn ang="0">
                    <a:pos x="524" y="190"/>
                  </a:cxn>
                  <a:cxn ang="0">
                    <a:pos x="66" y="4310"/>
                  </a:cxn>
                  <a:cxn ang="0">
                    <a:pos x="230" y="4604"/>
                  </a:cxn>
                  <a:cxn ang="0">
                    <a:pos x="3179" y="4853"/>
                  </a:cxn>
                  <a:cxn ang="0">
                    <a:pos x="3957" y="4833"/>
                  </a:cxn>
                  <a:cxn ang="0">
                    <a:pos x="3957" y="4343"/>
                  </a:cxn>
                  <a:cxn ang="0">
                    <a:pos x="3368" y="4351"/>
                  </a:cxn>
                  <a:cxn ang="0">
                    <a:pos x="596" y="4151"/>
                  </a:cxn>
                  <a:cxn ang="0">
                    <a:pos x="596" y="4151"/>
                  </a:cxn>
                  <a:cxn ang="0">
                    <a:pos x="1014" y="321"/>
                  </a:cxn>
                  <a:cxn ang="0">
                    <a:pos x="723" y="1"/>
                  </a:cxn>
                </a:cxnLst>
                <a:rect l="0" t="0" r="r" b="b"/>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cubicBezTo>
                      <a:pt x="758" y="2874"/>
                      <a:pt x="802" y="1598"/>
                      <a:pt x="1014" y="321"/>
                    </a:cubicBezTo>
                    <a:cubicBezTo>
                      <a:pt x="1034" y="126"/>
                      <a:pt x="867" y="1"/>
                      <a:pt x="723"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grpSp>
        <p:sp>
          <p:nvSpPr>
            <p:cNvPr id="85" name="Google Shape;424;p22"/>
            <p:cNvSpPr>
              <a:spLocks/>
            </p:cNvSpPr>
            <p:nvPr/>
          </p:nvSpPr>
          <p:spPr bwMode="auto">
            <a:xfrm rot="14415939" flipH="1">
              <a:off x="8294453" y="2547974"/>
              <a:ext cx="570412" cy="1410074"/>
            </a:xfrm>
            <a:custGeom>
              <a:avLst/>
              <a:gdLst/>
              <a:ahLst/>
              <a:cxnLst>
                <a:cxn ang="0">
                  <a:pos x="2600" y="0"/>
                </a:cxn>
                <a:cxn ang="0">
                  <a:pos x="1832" y="253"/>
                </a:cxn>
                <a:cxn ang="0">
                  <a:pos x="4513" y="6139"/>
                </a:cxn>
                <a:cxn ang="0">
                  <a:pos x="4578" y="6171"/>
                </a:cxn>
                <a:cxn ang="0">
                  <a:pos x="5494" y="9114"/>
                </a:cxn>
                <a:cxn ang="0">
                  <a:pos x="2169" y="6495"/>
                </a:cxn>
                <a:cxn ang="0">
                  <a:pos x="1407" y="6825"/>
                </a:cxn>
                <a:cxn ang="0">
                  <a:pos x="2126" y="9278"/>
                </a:cxn>
                <a:cxn ang="0">
                  <a:pos x="5690" y="10618"/>
                </a:cxn>
                <a:cxn ang="0">
                  <a:pos x="5886" y="10618"/>
                </a:cxn>
                <a:cxn ang="0">
                  <a:pos x="6540" y="14869"/>
                </a:cxn>
                <a:cxn ang="0">
                  <a:pos x="6540" y="14934"/>
                </a:cxn>
                <a:cxn ang="0">
                  <a:pos x="4561" y="12800"/>
                </a:cxn>
                <a:cxn ang="0">
                  <a:pos x="3859" y="13299"/>
                </a:cxn>
                <a:cxn ang="0">
                  <a:pos x="6508" y="16798"/>
                </a:cxn>
                <a:cxn ang="0">
                  <a:pos x="6279" y="19316"/>
                </a:cxn>
                <a:cxn ang="0">
                  <a:pos x="5854" y="18008"/>
                </a:cxn>
                <a:cxn ang="0">
                  <a:pos x="4824" y="17486"/>
                </a:cxn>
                <a:cxn ang="0">
                  <a:pos x="4284" y="17746"/>
                </a:cxn>
                <a:cxn ang="0">
                  <a:pos x="4677" y="19512"/>
                </a:cxn>
                <a:cxn ang="0">
                  <a:pos x="5886" y="21049"/>
                </a:cxn>
                <a:cxn ang="0">
                  <a:pos x="6017" y="21082"/>
                </a:cxn>
                <a:cxn ang="0">
                  <a:pos x="4807" y="26608"/>
                </a:cxn>
                <a:cxn ang="0">
                  <a:pos x="5122" y="26966"/>
                </a:cxn>
                <a:cxn ang="0">
                  <a:pos x="5396" y="26738"/>
                </a:cxn>
                <a:cxn ang="0">
                  <a:pos x="7031" y="18760"/>
                </a:cxn>
                <a:cxn ang="0">
                  <a:pos x="7173" y="18814"/>
                </a:cxn>
                <a:cxn ang="0">
                  <a:pos x="7292" y="18793"/>
                </a:cxn>
                <a:cxn ang="0">
                  <a:pos x="10399" y="16896"/>
                </a:cxn>
                <a:cxn ang="0">
                  <a:pos x="9198" y="16022"/>
                </a:cxn>
                <a:cxn ang="0">
                  <a:pos x="8535" y="16210"/>
                </a:cxn>
                <a:cxn ang="0">
                  <a:pos x="7129" y="17452"/>
                </a:cxn>
                <a:cxn ang="0">
                  <a:pos x="7129" y="14902"/>
                </a:cxn>
                <a:cxn ang="0">
                  <a:pos x="7064" y="14150"/>
                </a:cxn>
                <a:cxn ang="0">
                  <a:pos x="7096" y="14150"/>
                </a:cxn>
                <a:cxn ang="0">
                  <a:pos x="8698" y="9081"/>
                </a:cxn>
                <a:cxn ang="0">
                  <a:pos x="8494" y="9054"/>
                </a:cxn>
                <a:cxn ang="0">
                  <a:pos x="6835" y="12417"/>
                </a:cxn>
                <a:cxn ang="0">
                  <a:pos x="6181" y="9343"/>
                </a:cxn>
                <a:cxn ang="0">
                  <a:pos x="7064" y="4504"/>
                </a:cxn>
                <a:cxn ang="0">
                  <a:pos x="6903" y="4489"/>
                </a:cxn>
                <a:cxn ang="0">
                  <a:pos x="5625" y="7545"/>
                </a:cxn>
                <a:cxn ang="0">
                  <a:pos x="5102" y="5877"/>
                </a:cxn>
                <a:cxn ang="0">
                  <a:pos x="4513" y="1495"/>
                </a:cxn>
                <a:cxn ang="0">
                  <a:pos x="2600" y="0"/>
                </a:cxn>
              </a:cxnLst>
              <a:rect l="0" t="0" r="r" b="b"/>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grpSp>
          <p:nvGrpSpPr>
            <p:cNvPr id="86" name="Google Shape;425;p22"/>
            <p:cNvGrpSpPr>
              <a:grpSpLocks/>
            </p:cNvGrpSpPr>
            <p:nvPr/>
          </p:nvGrpSpPr>
          <p:grpSpPr bwMode="auto">
            <a:xfrm rot="-1110331">
              <a:off x="8152437" y="1406851"/>
              <a:ext cx="1222710" cy="1617512"/>
              <a:chOff x="5907907" y="536359"/>
              <a:chExt cx="793789" cy="1050161"/>
            </a:xfrm>
          </p:grpSpPr>
          <p:sp>
            <p:nvSpPr>
              <p:cNvPr id="101" name="Google Shape;426;p22"/>
              <p:cNvSpPr>
                <a:spLocks/>
              </p:cNvSpPr>
              <p:nvPr/>
            </p:nvSpPr>
            <p:spPr bwMode="auto">
              <a:xfrm>
                <a:off x="5907907" y="536359"/>
                <a:ext cx="793789" cy="1050161"/>
              </a:xfrm>
              <a:custGeom>
                <a:avLst/>
                <a:gdLst/>
                <a:ahLst/>
                <a:cxnLst>
                  <a:cxn ang="0">
                    <a:pos x="16927" y="1"/>
                  </a:cxn>
                  <a:cxn ang="0">
                    <a:pos x="14267" y="10624"/>
                  </a:cxn>
                  <a:cxn ang="0">
                    <a:pos x="8369" y="4873"/>
                  </a:cxn>
                  <a:cxn ang="0">
                    <a:pos x="7727" y="6013"/>
                  </a:cxn>
                  <a:cxn ang="0">
                    <a:pos x="13711" y="14711"/>
                  </a:cxn>
                  <a:cxn ang="0">
                    <a:pos x="4983" y="10563"/>
                  </a:cxn>
                  <a:cxn ang="0">
                    <a:pos x="3902" y="12553"/>
                  </a:cxn>
                  <a:cxn ang="0">
                    <a:pos x="13809" y="19910"/>
                  </a:cxn>
                  <a:cxn ang="0">
                    <a:pos x="13670" y="19918"/>
                  </a:cxn>
                  <a:cxn ang="0">
                    <a:pos x="2063" y="17155"/>
                  </a:cxn>
                  <a:cxn ang="0">
                    <a:pos x="632" y="19092"/>
                  </a:cxn>
                  <a:cxn ang="0">
                    <a:pos x="13711" y="22362"/>
                  </a:cxn>
                  <a:cxn ang="0">
                    <a:pos x="9950" y="24661"/>
                  </a:cxn>
                  <a:cxn ang="0">
                    <a:pos x="4610" y="24197"/>
                  </a:cxn>
                  <a:cxn ang="0">
                    <a:pos x="2823" y="25076"/>
                  </a:cxn>
                  <a:cxn ang="0">
                    <a:pos x="9589" y="27434"/>
                  </a:cxn>
                  <a:cxn ang="0">
                    <a:pos x="14627" y="26973"/>
                  </a:cxn>
                  <a:cxn ang="0">
                    <a:pos x="24894" y="41981"/>
                  </a:cxn>
                  <a:cxn ang="0">
                    <a:pos x="28164" y="39496"/>
                  </a:cxn>
                  <a:cxn ang="0">
                    <a:pos x="16425" y="26842"/>
                  </a:cxn>
                  <a:cxn ang="0">
                    <a:pos x="27346" y="22330"/>
                  </a:cxn>
                  <a:cxn ang="0">
                    <a:pos x="26273" y="22004"/>
                  </a:cxn>
                  <a:cxn ang="0">
                    <a:pos x="17594" y="24391"/>
                  </a:cxn>
                  <a:cxn ang="0">
                    <a:pos x="15836" y="22493"/>
                  </a:cxn>
                  <a:cxn ang="0">
                    <a:pos x="28720" y="18537"/>
                  </a:cxn>
                  <a:cxn ang="0">
                    <a:pos x="27540" y="17049"/>
                  </a:cxn>
                  <a:cxn ang="0">
                    <a:pos x="17091" y="20008"/>
                  </a:cxn>
                  <a:cxn ang="0">
                    <a:pos x="15869" y="19616"/>
                  </a:cxn>
                  <a:cxn ang="0">
                    <a:pos x="27608" y="13076"/>
                  </a:cxn>
                  <a:cxn ang="0">
                    <a:pos x="26817" y="12094"/>
                  </a:cxn>
                  <a:cxn ang="0">
                    <a:pos x="16481" y="15082"/>
                  </a:cxn>
                  <a:cxn ang="0">
                    <a:pos x="15869" y="15005"/>
                  </a:cxn>
                  <a:cxn ang="0">
                    <a:pos x="26790" y="7648"/>
                  </a:cxn>
                  <a:cxn ang="0">
                    <a:pos x="25301" y="5850"/>
                  </a:cxn>
                  <a:cxn ang="0">
                    <a:pos x="16719" y="11997"/>
                  </a:cxn>
                  <a:cxn ang="0">
                    <a:pos x="17798" y="291"/>
                  </a:cxn>
                  <a:cxn ang="0">
                    <a:pos x="16927" y="1"/>
                  </a:cxn>
                </a:cxnLst>
                <a:rect l="0" t="0" r="r" b="b"/>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tx1"/>
              </a:solidFill>
              <a:ln w="9525">
                <a:noFill/>
                <a:round/>
                <a:headEnd/>
                <a:tailEnd/>
              </a:ln>
            </p:spPr>
            <p:txBody>
              <a:bodyPr lIns="91425" tIns="91425" rIns="91425" bIns="91425" anchor="ctr"/>
              <a:lstStyle/>
              <a:p>
                <a:pPr>
                  <a:defRPr/>
                </a:pPr>
                <a:endParaRPr lang="en-US" sz="1400"/>
              </a:p>
            </p:txBody>
          </p:sp>
          <p:sp>
            <p:nvSpPr>
              <p:cNvPr id="102" name="Google Shape;427;p22"/>
              <p:cNvSpPr>
                <a:spLocks/>
              </p:cNvSpPr>
              <p:nvPr/>
            </p:nvSpPr>
            <p:spPr bwMode="auto">
              <a:xfrm>
                <a:off x="6263200" y="575710"/>
                <a:ext cx="309337" cy="983017"/>
              </a:xfrm>
              <a:custGeom>
                <a:avLst/>
                <a:gdLst/>
                <a:ahLst/>
                <a:cxnLst>
                  <a:cxn ang="0">
                    <a:pos x="2381" y="0"/>
                  </a:cxn>
                  <a:cxn ang="0">
                    <a:pos x="2159" y="189"/>
                  </a:cxn>
                  <a:cxn ang="0">
                    <a:pos x="1407" y="5814"/>
                  </a:cxn>
                  <a:cxn ang="0">
                    <a:pos x="818" y="9999"/>
                  </a:cxn>
                  <a:cxn ang="0">
                    <a:pos x="361" y="14969"/>
                  </a:cxn>
                  <a:cxn ang="0">
                    <a:pos x="4906" y="32986"/>
                  </a:cxn>
                  <a:cxn ang="0">
                    <a:pos x="11805" y="39231"/>
                  </a:cxn>
                  <a:cxn ang="0">
                    <a:pos x="11972" y="39304"/>
                  </a:cxn>
                  <a:cxn ang="0">
                    <a:pos x="12165" y="38871"/>
                  </a:cxn>
                  <a:cxn ang="0">
                    <a:pos x="6181" y="33607"/>
                  </a:cxn>
                  <a:cxn ang="0">
                    <a:pos x="3532" y="30337"/>
                  </a:cxn>
                  <a:cxn ang="0">
                    <a:pos x="1799" y="25988"/>
                  </a:cxn>
                  <a:cxn ang="0">
                    <a:pos x="818" y="16048"/>
                  </a:cxn>
                  <a:cxn ang="0">
                    <a:pos x="1178" y="11143"/>
                  </a:cxn>
                  <a:cxn ang="0">
                    <a:pos x="1897" y="6173"/>
                  </a:cxn>
                  <a:cxn ang="0">
                    <a:pos x="1996" y="4473"/>
                  </a:cxn>
                  <a:cxn ang="0">
                    <a:pos x="2649" y="320"/>
                  </a:cxn>
                  <a:cxn ang="0">
                    <a:pos x="2381" y="0"/>
                  </a:cxn>
                </a:cxnLst>
                <a:rect l="0" t="0" r="r" b="b"/>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03" name="Google Shape;428;p22"/>
              <p:cNvSpPr>
                <a:spLocks/>
              </p:cNvSpPr>
              <p:nvPr/>
            </p:nvSpPr>
            <p:spPr bwMode="auto">
              <a:xfrm>
                <a:off x="6170896" y="727022"/>
                <a:ext cx="372252" cy="138483"/>
              </a:xfrm>
              <a:custGeom>
                <a:avLst/>
                <a:gdLst/>
                <a:ahLst/>
                <a:cxnLst>
                  <a:cxn ang="0">
                    <a:pos x="14481" y="1"/>
                  </a:cxn>
                  <a:cxn ang="0">
                    <a:pos x="14331" y="58"/>
                  </a:cxn>
                  <a:cxn ang="0">
                    <a:pos x="7399" y="4145"/>
                  </a:cxn>
                  <a:cxn ang="0">
                    <a:pos x="5633" y="4766"/>
                  </a:cxn>
                  <a:cxn ang="0">
                    <a:pos x="4881" y="4995"/>
                  </a:cxn>
                  <a:cxn ang="0">
                    <a:pos x="4358" y="4701"/>
                  </a:cxn>
                  <a:cxn ang="0">
                    <a:pos x="3868" y="4309"/>
                  </a:cxn>
                  <a:cxn ang="0">
                    <a:pos x="532" y="908"/>
                  </a:cxn>
                  <a:cxn ang="0">
                    <a:pos x="351" y="817"/>
                  </a:cxn>
                  <a:cxn ang="0">
                    <a:pos x="173" y="1268"/>
                  </a:cxn>
                  <a:cxn ang="0">
                    <a:pos x="140" y="1235"/>
                  </a:cxn>
                  <a:cxn ang="0">
                    <a:pos x="140" y="1235"/>
                  </a:cxn>
                  <a:cxn ang="0">
                    <a:pos x="3933" y="5028"/>
                  </a:cxn>
                  <a:cxn ang="0">
                    <a:pos x="4685" y="5551"/>
                  </a:cxn>
                  <a:cxn ang="0">
                    <a:pos x="5503" y="5355"/>
                  </a:cxn>
                  <a:cxn ang="0">
                    <a:pos x="7399" y="4668"/>
                  </a:cxn>
                  <a:cxn ang="0">
                    <a:pos x="14691" y="417"/>
                  </a:cxn>
                  <a:cxn ang="0">
                    <a:pos x="14481" y="1"/>
                  </a:cxn>
                </a:cxnLst>
                <a:rect l="0" t="0" r="r" b="b"/>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04" name="Google Shape;429;p22"/>
              <p:cNvSpPr>
                <a:spLocks/>
              </p:cNvSpPr>
              <p:nvPr/>
            </p:nvSpPr>
            <p:spPr bwMode="auto">
              <a:xfrm>
                <a:off x="6061569" y="844838"/>
                <a:ext cx="505425" cy="115402"/>
              </a:xfrm>
              <a:custGeom>
                <a:avLst/>
                <a:gdLst/>
                <a:ahLst/>
                <a:cxnLst>
                  <a:cxn ang="0">
                    <a:pos x="342" y="1"/>
                  </a:cxn>
                  <a:cxn ang="0">
                    <a:pos x="245" y="474"/>
                  </a:cxn>
                  <a:cxn ang="0">
                    <a:pos x="212" y="507"/>
                  </a:cxn>
                  <a:cxn ang="0">
                    <a:pos x="7536" y="4431"/>
                  </a:cxn>
                  <a:cxn ang="0">
                    <a:pos x="9353" y="4598"/>
                  </a:cxn>
                  <a:cxn ang="0">
                    <a:pos x="11297" y="4398"/>
                  </a:cxn>
                  <a:cxn ang="0">
                    <a:pos x="15580" y="3155"/>
                  </a:cxn>
                  <a:cxn ang="0">
                    <a:pos x="19962" y="1161"/>
                  </a:cxn>
                  <a:cxn ang="0">
                    <a:pos x="19812" y="678"/>
                  </a:cxn>
                  <a:cxn ang="0">
                    <a:pos x="19700" y="703"/>
                  </a:cxn>
                  <a:cxn ang="0">
                    <a:pos x="11951" y="3711"/>
                  </a:cxn>
                  <a:cxn ang="0">
                    <a:pos x="9190" y="4087"/>
                  </a:cxn>
                  <a:cxn ang="0">
                    <a:pos x="7961" y="3973"/>
                  </a:cxn>
                  <a:cxn ang="0">
                    <a:pos x="4267" y="2436"/>
                  </a:cxn>
                  <a:cxn ang="0">
                    <a:pos x="474" y="49"/>
                  </a:cxn>
                  <a:cxn ang="0">
                    <a:pos x="342" y="1"/>
                  </a:cxn>
                </a:cxnLst>
                <a:rect l="0" t="0" r="r" b="b"/>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05" name="Google Shape;430;p22"/>
              <p:cNvSpPr>
                <a:spLocks/>
              </p:cNvSpPr>
              <p:nvPr/>
            </p:nvSpPr>
            <p:spPr bwMode="auto">
              <a:xfrm>
                <a:off x="5972597" y="995783"/>
                <a:ext cx="587215" cy="74487"/>
              </a:xfrm>
              <a:custGeom>
                <a:avLst/>
                <a:gdLst/>
                <a:ahLst/>
                <a:cxnLst>
                  <a:cxn ang="0">
                    <a:pos x="23114" y="1"/>
                  </a:cxn>
                  <a:cxn ang="0">
                    <a:pos x="22995" y="49"/>
                  </a:cxn>
                  <a:cxn ang="0">
                    <a:pos x="14428" y="2468"/>
                  </a:cxn>
                  <a:cxn ang="0">
                    <a:pos x="13645" y="2477"/>
                  </a:cxn>
                  <a:cxn ang="0">
                    <a:pos x="5043" y="1455"/>
                  </a:cxn>
                  <a:cxn ang="0">
                    <a:pos x="400" y="147"/>
                  </a:cxn>
                  <a:cxn ang="0">
                    <a:pos x="328" y="135"/>
                  </a:cxn>
                  <a:cxn ang="0">
                    <a:pos x="269" y="637"/>
                  </a:cxn>
                  <a:cxn ang="0">
                    <a:pos x="302" y="670"/>
                  </a:cxn>
                  <a:cxn ang="0">
                    <a:pos x="9163" y="2697"/>
                  </a:cxn>
                  <a:cxn ang="0">
                    <a:pos x="13446" y="3000"/>
                  </a:cxn>
                  <a:cxn ang="0">
                    <a:pos x="18678" y="2436"/>
                  </a:cxn>
                  <a:cxn ang="0">
                    <a:pos x="23223" y="507"/>
                  </a:cxn>
                  <a:cxn ang="0">
                    <a:pos x="23114" y="1"/>
                  </a:cxn>
                </a:cxnLst>
                <a:rect l="0" t="0" r="r" b="b"/>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106" name="Google Shape;431;p22"/>
              <p:cNvSpPr>
                <a:spLocks/>
              </p:cNvSpPr>
              <p:nvPr/>
            </p:nvSpPr>
            <p:spPr bwMode="auto">
              <a:xfrm>
                <a:off x="6047584" y="1125853"/>
                <a:ext cx="521154" cy="69241"/>
              </a:xfrm>
              <a:custGeom>
                <a:avLst/>
                <a:gdLst/>
                <a:ahLst/>
                <a:cxnLst>
                  <a:cxn ang="0">
                    <a:pos x="20510" y="1"/>
                  </a:cxn>
                  <a:cxn ang="0">
                    <a:pos x="20404" y="23"/>
                  </a:cxn>
                  <a:cxn ang="0">
                    <a:pos x="11053" y="1756"/>
                  </a:cxn>
                  <a:cxn ang="0">
                    <a:pos x="5821" y="2279"/>
                  </a:cxn>
                  <a:cxn ang="0">
                    <a:pos x="4488" y="2303"/>
                  </a:cxn>
                  <a:cxn ang="0">
                    <a:pos x="328" y="2050"/>
                  </a:cxn>
                  <a:cxn ang="0">
                    <a:pos x="299" y="2049"/>
                  </a:cxn>
                  <a:cxn ang="0">
                    <a:pos x="328" y="2573"/>
                  </a:cxn>
                  <a:cxn ang="0">
                    <a:pos x="4517" y="2794"/>
                  </a:cxn>
                  <a:cxn ang="0">
                    <a:pos x="5919" y="2770"/>
                  </a:cxn>
                  <a:cxn ang="0">
                    <a:pos x="11216" y="2246"/>
                  </a:cxn>
                  <a:cxn ang="0">
                    <a:pos x="20568" y="513"/>
                  </a:cxn>
                  <a:cxn ang="0">
                    <a:pos x="20510" y="1"/>
                  </a:cxn>
                </a:cxnLst>
                <a:rect l="0" t="0" r="r" b="b"/>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grpSp>
        <p:grpSp>
          <p:nvGrpSpPr>
            <p:cNvPr id="87" name="Google Shape;432;p22"/>
            <p:cNvGrpSpPr>
              <a:grpSpLocks/>
            </p:cNvGrpSpPr>
            <p:nvPr/>
          </p:nvGrpSpPr>
          <p:grpSpPr bwMode="auto">
            <a:xfrm rot="-7159447">
              <a:off x="8473309" y="2520090"/>
              <a:ext cx="942066" cy="726790"/>
              <a:chOff x="5521687" y="1706732"/>
              <a:chExt cx="619048" cy="477587"/>
            </a:xfrm>
          </p:grpSpPr>
          <p:sp>
            <p:nvSpPr>
              <p:cNvPr id="96" name="Google Shape;433;p22"/>
              <p:cNvSpPr>
                <a:spLocks/>
              </p:cNvSpPr>
              <p:nvPr/>
            </p:nvSpPr>
            <p:spPr bwMode="auto">
              <a:xfrm>
                <a:off x="5521687" y="1706732"/>
                <a:ext cx="619048" cy="465946"/>
              </a:xfrm>
              <a:custGeom>
                <a:avLst/>
                <a:gdLst/>
                <a:ahLst/>
                <a:cxnLst>
                  <a:cxn ang="0">
                    <a:pos x="14240" y="1"/>
                  </a:cxn>
                  <a:cxn ang="0">
                    <a:pos x="8339" y="9683"/>
                  </a:cxn>
                  <a:cxn ang="0">
                    <a:pos x="5854" y="2882"/>
                  </a:cxn>
                  <a:cxn ang="0">
                    <a:pos x="3009" y="259"/>
                  </a:cxn>
                  <a:cxn ang="0">
                    <a:pos x="1603" y="1901"/>
                  </a:cxn>
                  <a:cxn ang="0">
                    <a:pos x="7260" y="18642"/>
                  </a:cxn>
                  <a:cxn ang="0">
                    <a:pos x="20797" y="12037"/>
                  </a:cxn>
                  <a:cxn ang="0">
                    <a:pos x="21493" y="6689"/>
                  </a:cxn>
                  <a:cxn ang="0">
                    <a:pos x="13865" y="10173"/>
                  </a:cxn>
                  <a:cxn ang="0">
                    <a:pos x="14355" y="4"/>
                  </a:cxn>
                  <a:cxn ang="0">
                    <a:pos x="14240" y="1"/>
                  </a:cxn>
                </a:cxnLst>
                <a:rect l="0" t="0" r="r" b="b"/>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w="9525">
                <a:noFill/>
                <a:round/>
                <a:headEnd/>
                <a:tailEnd/>
              </a:ln>
            </p:spPr>
            <p:txBody>
              <a:bodyPr lIns="91425" tIns="91425" rIns="91425" bIns="91425" anchor="ctr"/>
              <a:lstStyle/>
              <a:p>
                <a:pPr>
                  <a:defRPr/>
                </a:pPr>
                <a:endParaRPr lang="en-US" sz="1400"/>
              </a:p>
            </p:txBody>
          </p:sp>
          <p:sp>
            <p:nvSpPr>
              <p:cNvPr id="97" name="Google Shape;434;p22"/>
              <p:cNvSpPr>
                <a:spLocks/>
              </p:cNvSpPr>
              <p:nvPr/>
            </p:nvSpPr>
            <p:spPr bwMode="auto">
              <a:xfrm>
                <a:off x="5590418" y="1877650"/>
                <a:ext cx="397126" cy="298248"/>
              </a:xfrm>
              <a:custGeom>
                <a:avLst/>
                <a:gdLst/>
                <a:ahLst/>
                <a:cxnLst>
                  <a:cxn ang="0">
                    <a:pos x="9112" y="1"/>
                  </a:cxn>
                  <a:cxn ang="0">
                    <a:pos x="5330" y="6216"/>
                  </a:cxn>
                  <a:cxn ang="0">
                    <a:pos x="3728" y="1834"/>
                  </a:cxn>
                  <a:cxn ang="0">
                    <a:pos x="1923" y="151"/>
                  </a:cxn>
                  <a:cxn ang="0">
                    <a:pos x="1014" y="1213"/>
                  </a:cxn>
                  <a:cxn ang="0">
                    <a:pos x="4643" y="11938"/>
                  </a:cxn>
                  <a:cxn ang="0">
                    <a:pos x="13341" y="7720"/>
                  </a:cxn>
                  <a:cxn ang="0">
                    <a:pos x="13782" y="4275"/>
                  </a:cxn>
                  <a:cxn ang="0">
                    <a:pos x="8894" y="6510"/>
                  </a:cxn>
                  <a:cxn ang="0">
                    <a:pos x="9188" y="3"/>
                  </a:cxn>
                  <a:cxn ang="0">
                    <a:pos x="9112" y="1"/>
                  </a:cxn>
                </a:cxnLst>
                <a:rect l="0" t="0" r="r" b="b"/>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w="9525">
                <a:noFill/>
                <a:round/>
                <a:headEnd/>
                <a:tailEnd/>
              </a:ln>
            </p:spPr>
            <p:txBody>
              <a:bodyPr lIns="91425" tIns="91425" rIns="91425" bIns="91425" anchor="ctr"/>
              <a:lstStyle/>
              <a:p>
                <a:pPr>
                  <a:defRPr/>
                </a:pPr>
                <a:endParaRPr lang="en-US" sz="1400"/>
              </a:p>
            </p:txBody>
          </p:sp>
          <p:sp>
            <p:nvSpPr>
              <p:cNvPr id="98" name="Google Shape;435;p22"/>
              <p:cNvSpPr>
                <a:spLocks/>
              </p:cNvSpPr>
              <p:nvPr/>
            </p:nvSpPr>
            <p:spPr bwMode="auto">
              <a:xfrm>
                <a:off x="5651164" y="1931330"/>
                <a:ext cx="67957" cy="248363"/>
              </a:xfrm>
              <a:custGeom>
                <a:avLst/>
                <a:gdLst/>
                <a:ahLst/>
                <a:cxnLst>
                  <a:cxn ang="0">
                    <a:pos x="307" y="0"/>
                  </a:cxn>
                  <a:cxn ang="0">
                    <a:pos x="40" y="320"/>
                  </a:cxn>
                  <a:cxn ang="0">
                    <a:pos x="1413" y="4865"/>
                  </a:cxn>
                  <a:cxn ang="0">
                    <a:pos x="2067" y="9639"/>
                  </a:cxn>
                  <a:cxn ang="0">
                    <a:pos x="2292" y="9884"/>
                  </a:cxn>
                  <a:cxn ang="0">
                    <a:pos x="2590" y="9639"/>
                  </a:cxn>
                  <a:cxn ang="0">
                    <a:pos x="1936" y="4865"/>
                  </a:cxn>
                  <a:cxn ang="0">
                    <a:pos x="530" y="189"/>
                  </a:cxn>
                  <a:cxn ang="0">
                    <a:pos x="307" y="0"/>
                  </a:cxn>
                </a:cxnLst>
                <a:rect l="0" t="0" r="r" b="b"/>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w="9525">
                <a:noFill/>
                <a:round/>
                <a:headEnd/>
                <a:tailEnd/>
              </a:ln>
            </p:spPr>
            <p:txBody>
              <a:bodyPr lIns="91425" tIns="91425" rIns="91425" bIns="91425" anchor="ctr"/>
              <a:lstStyle/>
              <a:p>
                <a:pPr>
                  <a:defRPr/>
                </a:pPr>
                <a:endParaRPr lang="en-US" sz="1400"/>
              </a:p>
            </p:txBody>
          </p:sp>
          <p:sp>
            <p:nvSpPr>
              <p:cNvPr id="99" name="Google Shape;436;p22"/>
              <p:cNvSpPr>
                <a:spLocks/>
              </p:cNvSpPr>
              <p:nvPr/>
            </p:nvSpPr>
            <p:spPr bwMode="auto">
              <a:xfrm>
                <a:off x="5705842" y="1931710"/>
                <a:ext cx="101936" cy="252609"/>
              </a:xfrm>
              <a:custGeom>
                <a:avLst/>
                <a:gdLst/>
                <a:ahLst/>
                <a:cxnLst>
                  <a:cxn ang="0">
                    <a:pos x="3722" y="0"/>
                  </a:cxn>
                  <a:cxn ang="0">
                    <a:pos x="3519" y="129"/>
                  </a:cxn>
                  <a:cxn ang="0">
                    <a:pos x="20" y="9808"/>
                  </a:cxn>
                  <a:cxn ang="0">
                    <a:pos x="322" y="10119"/>
                  </a:cxn>
                  <a:cxn ang="0">
                    <a:pos x="510" y="9938"/>
                  </a:cxn>
                  <a:cxn ang="0">
                    <a:pos x="3976" y="391"/>
                  </a:cxn>
                  <a:cxn ang="0">
                    <a:pos x="3722" y="0"/>
                  </a:cxn>
                </a:cxnLst>
                <a:rect l="0" t="0" r="r" b="b"/>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w="9525">
                <a:noFill/>
                <a:round/>
                <a:headEnd/>
                <a:tailEnd/>
              </a:ln>
            </p:spPr>
            <p:txBody>
              <a:bodyPr lIns="91425" tIns="91425" rIns="91425" bIns="91425" anchor="ctr"/>
              <a:lstStyle/>
              <a:p>
                <a:pPr>
                  <a:defRPr/>
                </a:pPr>
                <a:endParaRPr lang="en-US" sz="1400"/>
              </a:p>
            </p:txBody>
          </p:sp>
          <p:sp>
            <p:nvSpPr>
              <p:cNvPr id="100" name="Google Shape;437;p22"/>
              <p:cNvSpPr>
                <a:spLocks/>
              </p:cNvSpPr>
              <p:nvPr/>
            </p:nvSpPr>
            <p:spPr bwMode="auto">
              <a:xfrm>
                <a:off x="5713054" y="2013639"/>
                <a:ext cx="236789" cy="167698"/>
              </a:xfrm>
              <a:custGeom>
                <a:avLst/>
                <a:gdLst/>
                <a:ahLst/>
                <a:cxnLst>
                  <a:cxn ang="0">
                    <a:pos x="9119" y="1"/>
                  </a:cxn>
                  <a:cxn ang="0">
                    <a:pos x="9002" y="27"/>
                  </a:cxn>
                  <a:cxn ang="0">
                    <a:pos x="173" y="6207"/>
                  </a:cxn>
                  <a:cxn ang="0">
                    <a:pos x="351" y="6657"/>
                  </a:cxn>
                  <a:cxn ang="0">
                    <a:pos x="533" y="6566"/>
                  </a:cxn>
                  <a:cxn ang="0">
                    <a:pos x="9263" y="485"/>
                  </a:cxn>
                  <a:cxn ang="0">
                    <a:pos x="9119" y="1"/>
                  </a:cxn>
                </a:cxnLst>
                <a:rect l="0" t="0" r="r" b="b"/>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w="9525">
                <a:noFill/>
                <a:round/>
                <a:headEnd/>
                <a:tailEnd/>
              </a:ln>
            </p:spPr>
            <p:txBody>
              <a:bodyPr lIns="91425" tIns="91425" rIns="91425" bIns="91425" anchor="ctr"/>
              <a:lstStyle/>
              <a:p>
                <a:pPr>
                  <a:defRPr/>
                </a:pPr>
                <a:endParaRPr lang="en-US" sz="1400"/>
              </a:p>
            </p:txBody>
          </p:sp>
        </p:grpSp>
        <p:grpSp>
          <p:nvGrpSpPr>
            <p:cNvPr id="88" name="Google Shape;438;p22"/>
            <p:cNvGrpSpPr>
              <a:grpSpLocks/>
            </p:cNvGrpSpPr>
            <p:nvPr/>
          </p:nvGrpSpPr>
          <p:grpSpPr bwMode="auto">
            <a:xfrm>
              <a:off x="8000607" y="2342455"/>
              <a:ext cx="114679" cy="98569"/>
              <a:chOff x="5041582" y="1256267"/>
              <a:chExt cx="114679" cy="98569"/>
            </a:xfrm>
          </p:grpSpPr>
          <p:sp>
            <p:nvSpPr>
              <p:cNvPr id="93" name="Google Shape;439;p22"/>
              <p:cNvSpPr>
                <a:spLocks/>
              </p:cNvSpPr>
              <p:nvPr/>
            </p:nvSpPr>
            <p:spPr bwMode="auto">
              <a:xfrm>
                <a:off x="5041582" y="1270810"/>
                <a:ext cx="45226" cy="37166"/>
              </a:xfrm>
              <a:custGeom>
                <a:avLst/>
                <a:gdLst/>
                <a:ahLst/>
                <a:cxnLst>
                  <a:cxn ang="0">
                    <a:pos x="916" y="1"/>
                  </a:cxn>
                  <a:cxn ang="0">
                    <a:pos x="916" y="1472"/>
                  </a:cxn>
                  <a:cxn ang="0">
                    <a:pos x="916" y="1"/>
                  </a:cxn>
                </a:cxnLst>
                <a:rect l="0" t="0" r="r" b="b"/>
                <a:pathLst>
                  <a:path w="1799" h="1473" extrusionOk="0">
                    <a:moveTo>
                      <a:pt x="916" y="1"/>
                    </a:moveTo>
                    <a:cubicBezTo>
                      <a:pt x="0" y="66"/>
                      <a:pt x="0" y="1407"/>
                      <a:pt x="916" y="1472"/>
                    </a:cubicBezTo>
                    <a:cubicBezTo>
                      <a:pt x="1799" y="1407"/>
                      <a:pt x="1799" y="66"/>
                      <a:pt x="916"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94" name="Google Shape;440;p22"/>
              <p:cNvSpPr>
                <a:spLocks/>
              </p:cNvSpPr>
              <p:nvPr/>
            </p:nvSpPr>
            <p:spPr bwMode="auto">
              <a:xfrm>
                <a:off x="5111035" y="1256267"/>
                <a:ext cx="45226" cy="37165"/>
              </a:xfrm>
              <a:custGeom>
                <a:avLst/>
                <a:gdLst/>
                <a:ahLst/>
                <a:cxnLst>
                  <a:cxn ang="0">
                    <a:pos x="884" y="0"/>
                  </a:cxn>
                  <a:cxn ang="0">
                    <a:pos x="884" y="1472"/>
                  </a:cxn>
                  <a:cxn ang="0">
                    <a:pos x="884" y="0"/>
                  </a:cxn>
                </a:cxnLst>
                <a:rect l="0" t="0" r="r" b="b"/>
                <a:pathLst>
                  <a:path w="1800" h="1472" extrusionOk="0">
                    <a:moveTo>
                      <a:pt x="884" y="0"/>
                    </a:moveTo>
                    <a:cubicBezTo>
                      <a:pt x="1" y="66"/>
                      <a:pt x="1" y="1406"/>
                      <a:pt x="884" y="1472"/>
                    </a:cubicBezTo>
                    <a:cubicBezTo>
                      <a:pt x="1799" y="1406"/>
                      <a:pt x="1799" y="66"/>
                      <a:pt x="884" y="0"/>
                    </a:cubicBezTo>
                    <a:close/>
                  </a:path>
                </a:pathLst>
              </a:custGeom>
              <a:solidFill>
                <a:schemeClr val="bg1"/>
              </a:solidFill>
              <a:ln w="9525">
                <a:noFill/>
                <a:round/>
                <a:headEnd/>
                <a:tailEnd/>
              </a:ln>
            </p:spPr>
            <p:txBody>
              <a:bodyPr lIns="91425" tIns="91425" rIns="91425" bIns="91425" anchor="ctr"/>
              <a:lstStyle/>
              <a:p>
                <a:pPr>
                  <a:defRPr/>
                </a:pPr>
                <a:endParaRPr lang="en-US" sz="1400"/>
              </a:p>
            </p:txBody>
          </p:sp>
          <p:sp>
            <p:nvSpPr>
              <p:cNvPr id="95" name="Google Shape;441;p22"/>
              <p:cNvSpPr>
                <a:spLocks/>
              </p:cNvSpPr>
              <p:nvPr/>
            </p:nvSpPr>
            <p:spPr bwMode="auto">
              <a:xfrm>
                <a:off x="5086808" y="1319286"/>
                <a:ext cx="45226" cy="35550"/>
              </a:xfrm>
              <a:custGeom>
                <a:avLst/>
                <a:gdLst/>
                <a:ahLst/>
                <a:cxnLst>
                  <a:cxn ang="0">
                    <a:pos x="883" y="1"/>
                  </a:cxn>
                  <a:cxn ang="0">
                    <a:pos x="883" y="1439"/>
                  </a:cxn>
                  <a:cxn ang="0">
                    <a:pos x="883" y="1"/>
                  </a:cxn>
                </a:cxnLst>
                <a:rect l="0" t="0" r="r" b="b"/>
                <a:pathLst>
                  <a:path w="1799" h="1440" extrusionOk="0">
                    <a:moveTo>
                      <a:pt x="883" y="1"/>
                    </a:moveTo>
                    <a:cubicBezTo>
                      <a:pt x="0" y="66"/>
                      <a:pt x="0" y="1374"/>
                      <a:pt x="883" y="1439"/>
                    </a:cubicBezTo>
                    <a:cubicBezTo>
                      <a:pt x="1798" y="1374"/>
                      <a:pt x="1798" y="66"/>
                      <a:pt x="883" y="1"/>
                    </a:cubicBezTo>
                    <a:close/>
                  </a:path>
                </a:pathLst>
              </a:custGeom>
              <a:solidFill>
                <a:schemeClr val="bg1"/>
              </a:solidFill>
              <a:ln w="9525">
                <a:noFill/>
                <a:round/>
                <a:headEnd/>
                <a:tailEnd/>
              </a:ln>
            </p:spPr>
            <p:txBody>
              <a:bodyPr lIns="91425" tIns="91425" rIns="91425" bIns="91425" anchor="ctr"/>
              <a:lstStyle/>
              <a:p>
                <a:pPr>
                  <a:defRPr/>
                </a:pPr>
                <a:endParaRPr lang="en-US" sz="1400"/>
              </a:p>
            </p:txBody>
          </p:sp>
        </p:grpSp>
        <p:grpSp>
          <p:nvGrpSpPr>
            <p:cNvPr id="89" name="Google Shape;442;p22"/>
            <p:cNvGrpSpPr>
              <a:grpSpLocks/>
            </p:cNvGrpSpPr>
            <p:nvPr/>
          </p:nvGrpSpPr>
          <p:grpSpPr bwMode="auto">
            <a:xfrm>
              <a:off x="7777709" y="3202111"/>
              <a:ext cx="114679" cy="100186"/>
              <a:chOff x="5041534" y="1255148"/>
              <a:chExt cx="114679" cy="100186"/>
            </a:xfrm>
          </p:grpSpPr>
          <p:sp>
            <p:nvSpPr>
              <p:cNvPr id="90" name="Google Shape;443;p22"/>
              <p:cNvSpPr>
                <a:spLocks/>
              </p:cNvSpPr>
              <p:nvPr/>
            </p:nvSpPr>
            <p:spPr bwMode="auto">
              <a:xfrm>
                <a:off x="5041534" y="1269691"/>
                <a:ext cx="45226" cy="37166"/>
              </a:xfrm>
              <a:custGeom>
                <a:avLst/>
                <a:gdLst/>
                <a:ahLst/>
                <a:cxnLst>
                  <a:cxn ang="0">
                    <a:pos x="916" y="1"/>
                  </a:cxn>
                  <a:cxn ang="0">
                    <a:pos x="916" y="1472"/>
                  </a:cxn>
                  <a:cxn ang="0">
                    <a:pos x="916" y="1"/>
                  </a:cxn>
                </a:cxnLst>
                <a:rect l="0" t="0" r="r" b="b"/>
                <a:pathLst>
                  <a:path w="1799" h="1473" extrusionOk="0">
                    <a:moveTo>
                      <a:pt x="916" y="1"/>
                    </a:moveTo>
                    <a:cubicBezTo>
                      <a:pt x="0" y="66"/>
                      <a:pt x="0" y="1407"/>
                      <a:pt x="916" y="1472"/>
                    </a:cubicBezTo>
                    <a:cubicBezTo>
                      <a:pt x="1799" y="1407"/>
                      <a:pt x="1799" y="66"/>
                      <a:pt x="916"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91" name="Google Shape;444;p22"/>
              <p:cNvSpPr>
                <a:spLocks/>
              </p:cNvSpPr>
              <p:nvPr/>
            </p:nvSpPr>
            <p:spPr bwMode="auto">
              <a:xfrm>
                <a:off x="5110987" y="1255148"/>
                <a:ext cx="45226" cy="37165"/>
              </a:xfrm>
              <a:custGeom>
                <a:avLst/>
                <a:gdLst/>
                <a:ahLst/>
                <a:cxnLst>
                  <a:cxn ang="0">
                    <a:pos x="884" y="0"/>
                  </a:cxn>
                  <a:cxn ang="0">
                    <a:pos x="884" y="1472"/>
                  </a:cxn>
                  <a:cxn ang="0">
                    <a:pos x="884" y="0"/>
                  </a:cxn>
                </a:cxnLst>
                <a:rect l="0" t="0" r="r" b="b"/>
                <a:pathLst>
                  <a:path w="1800" h="1472" extrusionOk="0">
                    <a:moveTo>
                      <a:pt x="884" y="0"/>
                    </a:moveTo>
                    <a:cubicBezTo>
                      <a:pt x="1" y="66"/>
                      <a:pt x="1" y="1406"/>
                      <a:pt x="884" y="1472"/>
                    </a:cubicBezTo>
                    <a:cubicBezTo>
                      <a:pt x="1799" y="1406"/>
                      <a:pt x="1799" y="66"/>
                      <a:pt x="884" y="0"/>
                    </a:cubicBezTo>
                    <a:close/>
                  </a:path>
                </a:pathLst>
              </a:custGeom>
              <a:solidFill>
                <a:schemeClr val="bg2"/>
              </a:solidFill>
              <a:ln w="9525">
                <a:noFill/>
                <a:round/>
                <a:headEnd/>
                <a:tailEnd/>
              </a:ln>
            </p:spPr>
            <p:txBody>
              <a:bodyPr lIns="91425" tIns="91425" rIns="91425" bIns="91425" anchor="ctr"/>
              <a:lstStyle/>
              <a:p>
                <a:pPr>
                  <a:defRPr/>
                </a:pPr>
                <a:endParaRPr lang="en-US" sz="1400"/>
              </a:p>
            </p:txBody>
          </p:sp>
          <p:sp>
            <p:nvSpPr>
              <p:cNvPr id="92" name="Google Shape;445;p22"/>
              <p:cNvSpPr>
                <a:spLocks/>
              </p:cNvSpPr>
              <p:nvPr/>
            </p:nvSpPr>
            <p:spPr bwMode="auto">
              <a:xfrm>
                <a:off x="5086760" y="1319784"/>
                <a:ext cx="45226" cy="35550"/>
              </a:xfrm>
              <a:custGeom>
                <a:avLst/>
                <a:gdLst/>
                <a:ahLst/>
                <a:cxnLst>
                  <a:cxn ang="0">
                    <a:pos x="883" y="1"/>
                  </a:cxn>
                  <a:cxn ang="0">
                    <a:pos x="883" y="1439"/>
                  </a:cxn>
                  <a:cxn ang="0">
                    <a:pos x="883" y="1"/>
                  </a:cxn>
                </a:cxnLst>
                <a:rect l="0" t="0" r="r" b="b"/>
                <a:pathLst>
                  <a:path w="1799" h="1440" extrusionOk="0">
                    <a:moveTo>
                      <a:pt x="883" y="1"/>
                    </a:moveTo>
                    <a:cubicBezTo>
                      <a:pt x="0" y="66"/>
                      <a:pt x="0" y="1374"/>
                      <a:pt x="883" y="1439"/>
                    </a:cubicBezTo>
                    <a:cubicBezTo>
                      <a:pt x="1798" y="1374"/>
                      <a:pt x="1798" y="66"/>
                      <a:pt x="883" y="1"/>
                    </a:cubicBezTo>
                    <a:close/>
                  </a:path>
                </a:pathLst>
              </a:custGeom>
              <a:solidFill>
                <a:schemeClr val="bg2"/>
              </a:solidFill>
              <a:ln w="9525">
                <a:noFill/>
                <a:round/>
                <a:headEnd/>
                <a:tailEnd/>
              </a:ln>
            </p:spPr>
            <p:txBody>
              <a:bodyPr lIns="91425" tIns="91425" rIns="91425" bIns="91425" anchor="ctr"/>
              <a:lstStyle/>
              <a:p>
                <a:pPr>
                  <a:defRPr/>
                </a:pPr>
                <a:endParaRPr lang="en-US" sz="1400"/>
              </a:p>
            </p:txBody>
          </p:sp>
        </p:grpSp>
      </p:grpSp>
      <p:sp>
        <p:nvSpPr>
          <p:cNvPr id="335" name="Google Shape;335;p22"/>
          <p:cNvSpPr txBox="1">
            <a:spLocks noGrp="1"/>
          </p:cNvSpPr>
          <p:nvPr>
            <p:ph type="title"/>
          </p:nvPr>
        </p:nvSpPr>
        <p:spPr>
          <a:xfrm>
            <a:off x="934750" y="1060488"/>
            <a:ext cx="4001400" cy="1007700"/>
          </a:xfrm>
          <a:prstGeom prst="rect">
            <a:avLst/>
          </a:prstGeom>
        </p:spPr>
        <p:txBody>
          <a:bodyPr spcFirstLastPara="1">
            <a:noAutofit/>
          </a:bodyPr>
          <a:lstStyle>
            <a:lvl1pPr lvl="0">
              <a:spcBef>
                <a:spcPts val="0"/>
              </a:spcBef>
              <a:spcAft>
                <a:spcPts val="0"/>
              </a:spcAft>
              <a:buNone/>
              <a:defRPr sz="12000"/>
            </a:lvl1pPr>
            <a:lvl2pPr lvl="1">
              <a:spcBef>
                <a:spcPts val="0"/>
              </a:spcBef>
              <a:spcAft>
                <a:spcPts val="0"/>
              </a:spcAft>
              <a:buNone/>
              <a:defRPr sz="12000">
                <a:latin typeface="Nunito"/>
                <a:ea typeface="Nunito"/>
                <a:cs typeface="Nunito"/>
                <a:sym typeface="Nunito"/>
              </a:defRPr>
            </a:lvl2pPr>
            <a:lvl3pPr lvl="2">
              <a:spcBef>
                <a:spcPts val="0"/>
              </a:spcBef>
              <a:spcAft>
                <a:spcPts val="0"/>
              </a:spcAft>
              <a:buNone/>
              <a:defRPr sz="12000">
                <a:latin typeface="Nunito"/>
                <a:ea typeface="Nunito"/>
                <a:cs typeface="Nunito"/>
                <a:sym typeface="Nunito"/>
              </a:defRPr>
            </a:lvl3pPr>
            <a:lvl4pPr lvl="3">
              <a:spcBef>
                <a:spcPts val="0"/>
              </a:spcBef>
              <a:spcAft>
                <a:spcPts val="0"/>
              </a:spcAft>
              <a:buNone/>
              <a:defRPr sz="12000">
                <a:latin typeface="Nunito"/>
                <a:ea typeface="Nunito"/>
                <a:cs typeface="Nunito"/>
                <a:sym typeface="Nunito"/>
              </a:defRPr>
            </a:lvl4pPr>
            <a:lvl5pPr lvl="4">
              <a:spcBef>
                <a:spcPts val="0"/>
              </a:spcBef>
              <a:spcAft>
                <a:spcPts val="0"/>
              </a:spcAft>
              <a:buNone/>
              <a:defRPr sz="12000">
                <a:latin typeface="Nunito"/>
                <a:ea typeface="Nunito"/>
                <a:cs typeface="Nunito"/>
                <a:sym typeface="Nunito"/>
              </a:defRPr>
            </a:lvl5pPr>
            <a:lvl6pPr lvl="5">
              <a:spcBef>
                <a:spcPts val="0"/>
              </a:spcBef>
              <a:spcAft>
                <a:spcPts val="0"/>
              </a:spcAft>
              <a:buNone/>
              <a:defRPr sz="12000">
                <a:latin typeface="Nunito"/>
                <a:ea typeface="Nunito"/>
                <a:cs typeface="Nunito"/>
                <a:sym typeface="Nunito"/>
              </a:defRPr>
            </a:lvl6pPr>
            <a:lvl7pPr lvl="6">
              <a:spcBef>
                <a:spcPts val="0"/>
              </a:spcBef>
              <a:spcAft>
                <a:spcPts val="0"/>
              </a:spcAft>
              <a:buNone/>
              <a:defRPr sz="12000">
                <a:latin typeface="Nunito"/>
                <a:ea typeface="Nunito"/>
                <a:cs typeface="Nunito"/>
                <a:sym typeface="Nunito"/>
              </a:defRPr>
            </a:lvl7pPr>
            <a:lvl8pPr lvl="7">
              <a:spcBef>
                <a:spcPts val="0"/>
              </a:spcBef>
              <a:spcAft>
                <a:spcPts val="0"/>
              </a:spcAft>
              <a:buNone/>
              <a:defRPr sz="12000">
                <a:latin typeface="Nunito"/>
                <a:ea typeface="Nunito"/>
                <a:cs typeface="Nunito"/>
                <a:sym typeface="Nunito"/>
              </a:defRPr>
            </a:lvl8pPr>
            <a:lvl9pPr lvl="8">
              <a:spcBef>
                <a:spcPts val="0"/>
              </a:spcBef>
              <a:spcAft>
                <a:spcPts val="0"/>
              </a:spcAft>
              <a:buNone/>
              <a:defRPr sz="12000">
                <a:latin typeface="Nunito"/>
                <a:ea typeface="Nunito"/>
                <a:cs typeface="Nunito"/>
                <a:sym typeface="Nunito"/>
              </a:defRPr>
            </a:lvl9pPr>
          </a:lstStyle>
          <a:p>
            <a:endParaRPr/>
          </a:p>
        </p:txBody>
      </p:sp>
      <p:sp>
        <p:nvSpPr>
          <p:cNvPr id="336" name="Google Shape;336;p22"/>
          <p:cNvSpPr txBox="1">
            <a:spLocks noGrp="1"/>
          </p:cNvSpPr>
          <p:nvPr>
            <p:ph type="subTitle" idx="1"/>
          </p:nvPr>
        </p:nvSpPr>
        <p:spPr>
          <a:xfrm>
            <a:off x="1298650" y="2584563"/>
            <a:ext cx="3273600" cy="1007700"/>
          </a:xfrm>
          <a:prstGeom prst="rect">
            <a:avLst/>
          </a:prstGeom>
        </p:spPr>
        <p:txBody>
          <a:bodyPr spcFirstLastPara="1">
            <a:noAutofit/>
          </a:bodyPr>
          <a:lstStyle>
            <a:lvl1pPr lvl="0" algn="ctr">
              <a:spcBef>
                <a:spcPts val="0"/>
              </a:spcBef>
              <a:spcAft>
                <a:spcPts val="0"/>
              </a:spcAft>
              <a:buNone/>
              <a:defRPr/>
            </a:lvl1pPr>
            <a:lvl2pPr lvl="1" algn="ctr">
              <a:spcBef>
                <a:spcPts val="1600"/>
              </a:spcBef>
              <a:spcAft>
                <a:spcPts val="0"/>
              </a:spcAft>
              <a:buNone/>
              <a:defRPr/>
            </a:lvl2pPr>
            <a:lvl3pPr lvl="2" algn="ctr">
              <a:spcBef>
                <a:spcPts val="1600"/>
              </a:spcBef>
              <a:spcAft>
                <a:spcPts val="0"/>
              </a:spcAft>
              <a:buNone/>
              <a:defRPr/>
            </a:lvl3pPr>
            <a:lvl4pPr lvl="3" algn="ctr">
              <a:spcBef>
                <a:spcPts val="1600"/>
              </a:spcBef>
              <a:spcAft>
                <a:spcPts val="0"/>
              </a:spcAft>
              <a:buNone/>
              <a:defRPr/>
            </a:lvl4pPr>
            <a:lvl5pPr lvl="4" algn="ctr">
              <a:spcBef>
                <a:spcPts val="1600"/>
              </a:spcBef>
              <a:spcAft>
                <a:spcPts val="0"/>
              </a:spcAft>
              <a:buNone/>
              <a:defRPr/>
            </a:lvl5pPr>
            <a:lvl6pPr lvl="5" algn="ctr">
              <a:spcBef>
                <a:spcPts val="1600"/>
              </a:spcBef>
              <a:spcAft>
                <a:spcPts val="0"/>
              </a:spcAft>
              <a:buNone/>
              <a:defRPr/>
            </a:lvl6pPr>
            <a:lvl7pPr lvl="6" algn="ctr">
              <a:spcBef>
                <a:spcPts val="1600"/>
              </a:spcBef>
              <a:spcAft>
                <a:spcPts val="0"/>
              </a:spcAft>
              <a:buNone/>
              <a:defRPr/>
            </a:lvl7pPr>
            <a:lvl8pPr lvl="7" algn="ctr">
              <a:spcBef>
                <a:spcPts val="1600"/>
              </a:spcBef>
              <a:spcAft>
                <a:spcPts val="0"/>
              </a:spcAft>
              <a:buNone/>
              <a:defRPr/>
            </a:lvl8pPr>
            <a:lvl9pPr lvl="8" algn="ctr">
              <a:spcBef>
                <a:spcPts val="1600"/>
              </a:spcBef>
              <a:spcAft>
                <a:spcPts val="1600"/>
              </a:spcAft>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18" Type="http://schemas.openxmlformats.org/officeDocument/2006/relationships/theme" Target="../theme/theme3.xml"/><Relationship Id="rId3" Type="http://schemas.openxmlformats.org/officeDocument/2006/relationships/slideLayout" Target="../slideLayouts/slideLayout32.xml"/><Relationship Id="rId21" Type="http://schemas.openxmlformats.org/officeDocument/2006/relationships/image" Target="../media/image4.png"/><Relationship Id="rId7" Type="http://schemas.openxmlformats.org/officeDocument/2006/relationships/slideLayout" Target="../slideLayouts/slideLayout36.xml"/><Relationship Id="rId12" Type="http://schemas.openxmlformats.org/officeDocument/2006/relationships/slideLayout" Target="../slideLayouts/slideLayout41.xml"/><Relationship Id="rId17" Type="http://schemas.openxmlformats.org/officeDocument/2006/relationships/slideLayout" Target="../slideLayouts/slideLayout46.xml"/><Relationship Id="rId2" Type="http://schemas.openxmlformats.org/officeDocument/2006/relationships/slideLayout" Target="../slideLayouts/slideLayout31.xml"/><Relationship Id="rId16" Type="http://schemas.openxmlformats.org/officeDocument/2006/relationships/slideLayout" Target="../slideLayouts/slideLayout45.xml"/><Relationship Id="rId20" Type="http://schemas.openxmlformats.org/officeDocument/2006/relationships/image" Target="../media/image3.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slideLayout" Target="../slideLayouts/slideLayout44.xml"/><Relationship Id="rId10" Type="http://schemas.openxmlformats.org/officeDocument/2006/relationships/slideLayout" Target="../slideLayouts/slideLayout39.xml"/><Relationship Id="rId19" Type="http://schemas.openxmlformats.org/officeDocument/2006/relationships/image" Target="../media/image2.png"/><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 Id="rId22" Type="http://schemas.openxmlformats.org/officeDocument/2006/relationships/image" Target="../media/image5.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slideLayout" Target="../slideLayouts/slideLayout59.xml"/><Relationship Id="rId18" Type="http://schemas.openxmlformats.org/officeDocument/2006/relationships/theme" Target="../theme/theme4.xml"/><Relationship Id="rId3" Type="http://schemas.openxmlformats.org/officeDocument/2006/relationships/slideLayout" Target="../slideLayouts/slideLayout49.xml"/><Relationship Id="rId21" Type="http://schemas.openxmlformats.org/officeDocument/2006/relationships/image" Target="../media/image4.png"/><Relationship Id="rId7" Type="http://schemas.openxmlformats.org/officeDocument/2006/relationships/slideLayout" Target="../slideLayouts/slideLayout53.xml"/><Relationship Id="rId12" Type="http://schemas.openxmlformats.org/officeDocument/2006/relationships/slideLayout" Target="../slideLayouts/slideLayout58.xml"/><Relationship Id="rId17" Type="http://schemas.openxmlformats.org/officeDocument/2006/relationships/slideLayout" Target="../slideLayouts/slideLayout63.xml"/><Relationship Id="rId2" Type="http://schemas.openxmlformats.org/officeDocument/2006/relationships/slideLayout" Target="../slideLayouts/slideLayout48.xml"/><Relationship Id="rId16" Type="http://schemas.openxmlformats.org/officeDocument/2006/relationships/slideLayout" Target="../slideLayouts/slideLayout62.xml"/><Relationship Id="rId20" Type="http://schemas.openxmlformats.org/officeDocument/2006/relationships/image" Target="../media/image3.png"/><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5" Type="http://schemas.openxmlformats.org/officeDocument/2006/relationships/slideLayout" Target="../slideLayouts/slideLayout61.xml"/><Relationship Id="rId10" Type="http://schemas.openxmlformats.org/officeDocument/2006/relationships/slideLayout" Target="../slideLayouts/slideLayout56.xml"/><Relationship Id="rId19" Type="http://schemas.openxmlformats.org/officeDocument/2006/relationships/image" Target="../media/image2.png"/><Relationship Id="rId4" Type="http://schemas.openxmlformats.org/officeDocument/2006/relationships/slideLayout" Target="../slideLayouts/slideLayout50.xml"/><Relationship Id="rId9" Type="http://schemas.openxmlformats.org/officeDocument/2006/relationships/slideLayout" Target="../slideLayouts/slideLayout55.xml"/><Relationship Id="rId14" Type="http://schemas.openxmlformats.org/officeDocument/2006/relationships/slideLayout" Target="../slideLayouts/slideLayout60.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tx2"/>
        </a:solidFill>
        <a:effectLst/>
      </p:bgPr>
    </p:bg>
    <p:spTree>
      <p:nvGrpSpPr>
        <p:cNvPr id="1" name=""/>
        <p:cNvGrpSpPr/>
        <p:nvPr/>
      </p:nvGrpSpPr>
      <p:grpSpPr>
        <a:xfrm>
          <a:off x="0" y="0"/>
          <a:ext cx="0" cy="0"/>
          <a:chOff x="0" y="0"/>
          <a:chExt cx="0" cy="0"/>
        </a:xfrm>
      </p:grpSpPr>
      <p:sp>
        <p:nvSpPr>
          <p:cNvPr id="1026" name="Google Shape;6;p1"/>
          <p:cNvSpPr txBox="1">
            <a:spLocks noGrp="1"/>
          </p:cNvSpPr>
          <p:nvPr>
            <p:ph type="title"/>
          </p:nvPr>
        </p:nvSpPr>
        <p:spPr bwMode="auto">
          <a:xfrm>
            <a:off x="712788" y="539750"/>
            <a:ext cx="7718425" cy="573088"/>
          </a:xfrm>
          <a:prstGeom prst="rect">
            <a:avLst/>
          </a:prstGeom>
          <a:noFill/>
          <a:ln w="9525">
            <a:noFill/>
            <a:miter lim="800000"/>
            <a:headEnd/>
            <a:tailEnd/>
          </a:ln>
        </p:spPr>
        <p:txBody>
          <a:bodyPr vert="horz" wrap="square" lIns="91425" tIns="91425" rIns="91425" bIns="91425" numCol="1" anchor="ctr" anchorCtr="0" compatLnSpc="1">
            <a:prstTxWarp prst="textNoShape">
              <a:avLst/>
            </a:prstTxWarp>
          </a:bodyPr>
          <a:lstStyle/>
          <a:p>
            <a:pPr lvl="0"/>
            <a:endParaRPr lang="en-US" smtClean="0">
              <a:sym typeface="Arial" charset="0"/>
            </a:endParaRPr>
          </a:p>
        </p:txBody>
      </p:sp>
      <p:sp>
        <p:nvSpPr>
          <p:cNvPr id="1027" name="Google Shape;7;p1"/>
          <p:cNvSpPr txBox="1">
            <a:spLocks noGrp="1"/>
          </p:cNvSpPr>
          <p:nvPr>
            <p:ph type="body" idx="1"/>
          </p:nvPr>
        </p:nvSpPr>
        <p:spPr bwMode="auto">
          <a:xfrm>
            <a:off x="712788" y="1152525"/>
            <a:ext cx="7718425" cy="3451225"/>
          </a:xfrm>
          <a:prstGeom prst="rect">
            <a:avLst/>
          </a:prstGeom>
          <a:noFill/>
          <a:ln w="9525">
            <a:noFill/>
            <a:miter lim="800000"/>
            <a:headEnd/>
            <a:tailEnd/>
          </a:ln>
        </p:spPr>
        <p:txBody>
          <a:bodyPr vert="horz" wrap="square" lIns="91425" tIns="91425" rIns="91425" bIns="91425" numCol="1" anchor="t" anchorCtr="0" compatLnSpc="1">
            <a:prstTxWarp prst="textNoShape">
              <a:avLst/>
            </a:prstTxWarp>
          </a:bodyPr>
          <a:lstStyle/>
          <a:p>
            <a:pPr lvl="0"/>
            <a:endParaRPr lang="en-US" smtClean="0">
              <a:sym typeface="Arial" charset="0"/>
            </a:endParaRPr>
          </a:p>
        </p:txBody>
      </p:sp>
    </p:spTree>
  </p:cSld>
  <p:clrMap bg1="lt1" tx1="dk1" bg2="dk2" tx2="lt2" accent1="accent1" accent2="accent2" accent3="accent3" accent4="accent4" accent5="accent5" accent6="accent6" hlink="hlink" folHlink="folHlink"/>
  <p:sldLayoutIdLst>
    <p:sldLayoutId id="2147483802" r:id="rId1"/>
    <p:sldLayoutId id="2147483803" r:id="rId2"/>
    <p:sldLayoutId id="2147483760" r:id="rId3"/>
    <p:sldLayoutId id="2147483804" r:id="rId4"/>
    <p:sldLayoutId id="2147483759" r:id="rId5"/>
    <p:sldLayoutId id="2147483758" r:id="rId6"/>
    <p:sldLayoutId id="2147483805" r:id="rId7"/>
    <p:sldLayoutId id="2147483757" r:id="rId8"/>
    <p:sldLayoutId id="2147483806" r:id="rId9"/>
    <p:sldLayoutId id="2147483756" r:id="rId10"/>
    <p:sldLayoutId id="2147483755" r:id="rId11"/>
    <p:sldLayoutId id="2147483807" r:id="rId12"/>
  </p:sldLayoutIdLst>
  <p:hf sldNum="0" hdr="0" ftr="0" dt="0"/>
  <p:txStyles>
    <p:titleStyle>
      <a:defPPr marR="0" lvl="0" algn="l" rtl="0">
        <a:lnSpc>
          <a:spcPct val="100000"/>
        </a:lnSpc>
        <a:spcBef>
          <a:spcPts val="0"/>
        </a:spcBef>
        <a:spcAft>
          <a:spcPts val="0"/>
        </a:spcAft>
      </a:defPPr>
      <a:lvl1pPr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lvl="1"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lvl="2"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lvl="3"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lvl="4"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L="342900" indent="-3429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1pPr>
      <a:lvl2pPr marL="742950" lvl="1" indent="-28575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2pPr>
      <a:lvl3pPr marL="1143000" lvl="2"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3pPr>
      <a:lvl4pPr marL="1600200" lvl="3"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4pPr>
      <a:lvl5pPr marL="2057400" lvl="4" indent="-228600" algn="l" rtl="0" eaLnBrk="0" fontAlgn="base" hangingPunct="0">
        <a:spcBef>
          <a:spcPct val="0"/>
        </a:spcBef>
        <a:spcAft>
          <a:spcPct val="0"/>
        </a:spcAft>
        <a:buClr>
          <a:srgbClr val="000000"/>
        </a:buClr>
        <a:buFont typeface="Arial" charset="0"/>
        <a:defRPr sz="1400">
          <a:solidFill>
            <a:srgbClr val="000000"/>
          </a:solidFill>
          <a:latin typeface="Arial"/>
          <a:ea typeface="Arial"/>
          <a:cs typeface="Arial"/>
          <a:sym typeface="Arial"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4338" name="Group 6"/>
          <p:cNvGrpSpPr>
            <a:grpSpLocks/>
          </p:cNvGrpSpPr>
          <p:nvPr/>
        </p:nvGrpSpPr>
        <p:grpSpPr bwMode="auto">
          <a:xfrm>
            <a:off x="0" y="-6350"/>
            <a:ext cx="9144000" cy="5149850"/>
            <a:chOff x="0" y="-8467"/>
            <a:chExt cx="12192000" cy="6866467"/>
          </a:xfrm>
        </p:grpSpPr>
        <p:cxnSp>
          <p:nvCxnSpPr>
            <p:cNvPr id="20" name="Straight Connector 19"/>
            <p:cNvCxnSpPr/>
            <p:nvPr/>
          </p:nvCxnSpPr>
          <p:spPr>
            <a:xfrm>
              <a:off x="9370484"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0884"/>
              <a:ext cx="4764617" cy="3177116"/>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2100" y="-8467"/>
              <a:ext cx="3007784"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317" y="-8467"/>
              <a:ext cx="2588683"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5384"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17" y="-8467"/>
              <a:ext cx="1289049"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33" y="-8467"/>
              <a:ext cx="1248833"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7" y="3589867"/>
              <a:ext cx="1818217"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14339" name="Title Placeholder 1"/>
          <p:cNvSpPr>
            <a:spLocks noGrp="1"/>
          </p:cNvSpPr>
          <p:nvPr>
            <p:ph type="title"/>
          </p:nvPr>
        </p:nvSpPr>
        <p:spPr bwMode="auto">
          <a:xfrm>
            <a:off x="508000" y="457200"/>
            <a:ext cx="6446838" cy="990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14340" name="Text Placeholder 2"/>
          <p:cNvSpPr>
            <a:spLocks noGrp="1"/>
          </p:cNvSpPr>
          <p:nvPr>
            <p:ph type="body" idx="1"/>
          </p:nvPr>
        </p:nvSpPr>
        <p:spPr bwMode="auto">
          <a:xfrm>
            <a:off x="508000" y="1620838"/>
            <a:ext cx="6446838" cy="29098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5403850" y="4530725"/>
            <a:ext cx="684213" cy="274638"/>
          </a:xfrm>
          <a:prstGeom prst="rect">
            <a:avLst/>
          </a:prstGeom>
        </p:spPr>
        <p:txBody>
          <a:bodyPr vert="horz" lIns="91440" tIns="45720" rIns="91440" bIns="45720" rtlCol="0" anchor="ctr"/>
          <a:lstStyle>
            <a:lvl1pPr algn="r">
              <a:defRPr sz="675">
                <a:solidFill>
                  <a:schemeClr val="tx1">
                    <a:tint val="75000"/>
                  </a:schemeClr>
                </a:solidFill>
              </a:defRPr>
            </a:lvl1pPr>
          </a:lstStyle>
          <a:p>
            <a:pPr>
              <a:defRPr/>
            </a:pPr>
            <a:fld id="{44ACCF4F-034F-42D1-88FF-99F7C69A6AA6}" type="datetimeFigureOut">
              <a:rPr lang="en-US"/>
              <a:pPr>
                <a:defRPr/>
              </a:pPr>
              <a:t>12/14/2025</a:t>
            </a:fld>
            <a:endParaRPr lang="en-US"/>
          </a:p>
        </p:txBody>
      </p:sp>
      <p:sp>
        <p:nvSpPr>
          <p:cNvPr id="5" name="Footer Placeholder 4"/>
          <p:cNvSpPr>
            <a:spLocks noGrp="1"/>
          </p:cNvSpPr>
          <p:nvPr>
            <p:ph type="ftr" sz="quarter" idx="3"/>
          </p:nvPr>
        </p:nvSpPr>
        <p:spPr>
          <a:xfrm>
            <a:off x="508000" y="4530725"/>
            <a:ext cx="4722813" cy="274638"/>
          </a:xfrm>
          <a:prstGeom prst="rect">
            <a:avLst/>
          </a:prstGeom>
        </p:spPr>
        <p:txBody>
          <a:bodyPr vert="horz" lIns="91440" tIns="45720" rIns="91440" bIns="45720" rtlCol="0" anchor="ctr"/>
          <a:lstStyle>
            <a:lvl1pPr algn="l">
              <a:defRPr sz="675">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6443663" y="4530725"/>
            <a:ext cx="511175" cy="274638"/>
          </a:xfrm>
          <a:prstGeom prst="rect">
            <a:avLst/>
          </a:prstGeom>
        </p:spPr>
        <p:txBody>
          <a:bodyPr vert="horz" lIns="91440" tIns="45720" rIns="91440" bIns="45720" rtlCol="0" anchor="ctr"/>
          <a:lstStyle>
            <a:lvl1pPr algn="r">
              <a:defRPr sz="675">
                <a:solidFill>
                  <a:schemeClr val="accent1"/>
                </a:solidFill>
              </a:defRPr>
            </a:lvl1pPr>
          </a:lstStyle>
          <a:p>
            <a:pPr>
              <a:defRPr/>
            </a:pPr>
            <a:fld id="{C717D07F-149A-4DB0-86F3-31DA8E53C8BA}"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808" r:id="rId1"/>
    <p:sldLayoutId id="2147483773" r:id="rId2"/>
    <p:sldLayoutId id="2147483772" r:id="rId3"/>
    <p:sldLayoutId id="2147483771" r:id="rId4"/>
    <p:sldLayoutId id="2147483770" r:id="rId5"/>
    <p:sldLayoutId id="2147483769" r:id="rId6"/>
    <p:sldLayoutId id="2147483768" r:id="rId7"/>
    <p:sldLayoutId id="2147483767" r:id="rId8"/>
    <p:sldLayoutId id="2147483766" r:id="rId9"/>
    <p:sldLayoutId id="2147483765" r:id="rId10"/>
    <p:sldLayoutId id="2147483809" r:id="rId11"/>
    <p:sldLayoutId id="2147483764" r:id="rId12"/>
    <p:sldLayoutId id="2147483810" r:id="rId13"/>
    <p:sldLayoutId id="2147483763" r:id="rId14"/>
    <p:sldLayoutId id="2147483762" r:id="rId15"/>
    <p:sldLayoutId id="2147483761" r:id="rId16"/>
    <p:sldLayoutId id="2147483811" r:id="rId17"/>
  </p:sldLayoutIdLst>
  <p:hf sldNum="0" hdr="0" ftr="0" dt="0"/>
  <p:txStyles>
    <p:titleStyle>
      <a:lvl1pPr algn="l" defTabSz="342900" rtl="0" eaLnBrk="0" fontAlgn="base" hangingPunct="0">
        <a:spcBef>
          <a:spcPct val="0"/>
        </a:spcBef>
        <a:spcAft>
          <a:spcPct val="0"/>
        </a:spcAft>
        <a:defRPr sz="2700" kern="1200">
          <a:solidFill>
            <a:schemeClr val="accent1"/>
          </a:solidFill>
          <a:latin typeface="+mj-lt"/>
          <a:ea typeface="+mj-ea"/>
          <a:cs typeface="+mj-cs"/>
        </a:defRPr>
      </a:lvl1pPr>
      <a:lvl2pPr algn="l" defTabSz="342900" rtl="0" eaLnBrk="0" fontAlgn="base" hangingPunct="0">
        <a:spcBef>
          <a:spcPct val="0"/>
        </a:spcBef>
        <a:spcAft>
          <a:spcPct val="0"/>
        </a:spcAft>
        <a:defRPr sz="2700">
          <a:solidFill>
            <a:schemeClr val="accent1"/>
          </a:solidFill>
          <a:latin typeface="Trebuchet MS" pitchFamily="34" charset="0"/>
        </a:defRPr>
      </a:lvl2pPr>
      <a:lvl3pPr algn="l" defTabSz="342900" rtl="0" eaLnBrk="0" fontAlgn="base" hangingPunct="0">
        <a:spcBef>
          <a:spcPct val="0"/>
        </a:spcBef>
        <a:spcAft>
          <a:spcPct val="0"/>
        </a:spcAft>
        <a:defRPr sz="2700">
          <a:solidFill>
            <a:schemeClr val="accent1"/>
          </a:solidFill>
          <a:latin typeface="Trebuchet MS" pitchFamily="34" charset="0"/>
        </a:defRPr>
      </a:lvl3pPr>
      <a:lvl4pPr algn="l" defTabSz="342900" rtl="0" eaLnBrk="0" fontAlgn="base" hangingPunct="0">
        <a:spcBef>
          <a:spcPct val="0"/>
        </a:spcBef>
        <a:spcAft>
          <a:spcPct val="0"/>
        </a:spcAft>
        <a:defRPr sz="2700">
          <a:solidFill>
            <a:schemeClr val="accent1"/>
          </a:solidFill>
          <a:latin typeface="Trebuchet MS" pitchFamily="34" charset="0"/>
        </a:defRPr>
      </a:lvl4pPr>
      <a:lvl5pPr algn="l" defTabSz="342900" rtl="0" eaLnBrk="0" fontAlgn="base" hangingPunct="0">
        <a:spcBef>
          <a:spcPct val="0"/>
        </a:spcBef>
        <a:spcAft>
          <a:spcPct val="0"/>
        </a:spcAft>
        <a:defRPr sz="2700">
          <a:solidFill>
            <a:schemeClr val="accent1"/>
          </a:solidFill>
          <a:latin typeface="Trebuchet MS"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0" fontAlgn="base" hangingPunct="0">
        <a:spcBef>
          <a:spcPts val="750"/>
        </a:spcBef>
        <a:spcAft>
          <a:spcPct val="0"/>
        </a:spcAft>
        <a:buClr>
          <a:schemeClr val="accent1"/>
        </a:buClr>
        <a:buSzPct val="80000"/>
        <a:buFont typeface="Wingdings 3" pitchFamily="18" charset="2"/>
        <a:buChar char=""/>
        <a:defRPr sz="1300" kern="1200">
          <a:solidFill>
            <a:srgbClr val="404040"/>
          </a:solidFill>
          <a:latin typeface="+mn-lt"/>
          <a:ea typeface="+mn-ea"/>
          <a:cs typeface="+mn-cs"/>
        </a:defRPr>
      </a:lvl1pPr>
      <a:lvl2pPr marL="557213" indent="-214313" algn="l" defTabSz="342900" rtl="0" eaLnBrk="0" fontAlgn="base" hangingPunct="0">
        <a:spcBef>
          <a:spcPts val="750"/>
        </a:spcBef>
        <a:spcAft>
          <a:spcPct val="0"/>
        </a:spcAft>
        <a:buClr>
          <a:schemeClr val="accent1"/>
        </a:buClr>
        <a:buSzPct val="80000"/>
        <a:buFont typeface="Wingdings 3" pitchFamily="18" charset="2"/>
        <a:buChar char=""/>
        <a:defRPr sz="1200" kern="1200">
          <a:solidFill>
            <a:srgbClr val="404040"/>
          </a:solidFill>
          <a:latin typeface="+mn-lt"/>
          <a:ea typeface="+mn-ea"/>
          <a:cs typeface="+mn-cs"/>
        </a:defRPr>
      </a:lvl2pPr>
      <a:lvl3pPr marL="857250" indent="-171450" algn="l" defTabSz="342900" rtl="0" eaLnBrk="0" fontAlgn="base" hangingPunct="0">
        <a:spcBef>
          <a:spcPts val="750"/>
        </a:spcBef>
        <a:spcAft>
          <a:spcPct val="0"/>
        </a:spcAft>
        <a:buClr>
          <a:schemeClr val="accent1"/>
        </a:buClr>
        <a:buSzPct val="80000"/>
        <a:buFont typeface="Wingdings 3" pitchFamily="18" charset="2"/>
        <a:buChar char=""/>
        <a:defRPr sz="1000" kern="1200">
          <a:solidFill>
            <a:srgbClr val="404040"/>
          </a:solidFill>
          <a:latin typeface="+mn-lt"/>
          <a:ea typeface="+mn-ea"/>
          <a:cs typeface="+mn-cs"/>
        </a:defRPr>
      </a:lvl3pPr>
      <a:lvl4pPr marL="1200150" indent="-171450" algn="l" defTabSz="342900" rtl="0" eaLnBrk="0" fontAlgn="base" hangingPunct="0">
        <a:spcBef>
          <a:spcPts val="750"/>
        </a:spcBef>
        <a:spcAft>
          <a:spcPct val="0"/>
        </a:spcAft>
        <a:buClr>
          <a:schemeClr val="accent1"/>
        </a:buClr>
        <a:buSzPct val="80000"/>
        <a:buFont typeface="Wingdings 3" pitchFamily="18" charset="2"/>
        <a:buChar char=""/>
        <a:defRPr sz="900" kern="1200">
          <a:solidFill>
            <a:srgbClr val="404040"/>
          </a:solidFill>
          <a:latin typeface="+mn-lt"/>
          <a:ea typeface="+mn-ea"/>
          <a:cs typeface="+mn-cs"/>
        </a:defRPr>
      </a:lvl4pPr>
      <a:lvl5pPr marL="1543050" indent="-171450" algn="l" defTabSz="342900" rtl="0" eaLnBrk="0" fontAlgn="base" hangingPunct="0">
        <a:spcBef>
          <a:spcPts val="750"/>
        </a:spcBef>
        <a:spcAft>
          <a:spcPct val="0"/>
        </a:spcAft>
        <a:buClr>
          <a:schemeClr val="accent1"/>
        </a:buClr>
        <a:buSzPct val="80000"/>
        <a:buFont typeface="Wingdings 3" pitchFamily="18" charset="2"/>
        <a:buChar char=""/>
        <a:defRPr sz="900" kern="1200">
          <a:solidFill>
            <a:srgbClr val="404040"/>
          </a:solidFill>
          <a:latin typeface="+mn-lt"/>
          <a:ea typeface="+mn-ea"/>
          <a:cs typeface="+mn-cs"/>
        </a:defRPr>
      </a:lvl5pPr>
      <a:lvl6pPr marL="18859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6pPr>
      <a:lvl7pPr marL="22288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7pPr>
      <a:lvl8pPr marL="25717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8pPr>
      <a:lvl9pPr marL="2914650" indent="-171450" algn="l" defTabSz="342900" rtl="0" eaLnBrk="1" latinLnBrk="0" hangingPunct="1">
        <a:spcBef>
          <a:spcPts val="750"/>
        </a:spcBef>
        <a:spcAft>
          <a:spcPts val="0"/>
        </a:spcAft>
        <a:buClr>
          <a:schemeClr val="accent1"/>
        </a:buClr>
        <a:buSzPct val="80000"/>
        <a:buFont typeface="Wingdings 3" charset="2"/>
        <a:buChar char=""/>
        <a:defRPr sz="900" kern="1200">
          <a:solidFill>
            <a:schemeClr val="tx1">
              <a:lumMod val="75000"/>
              <a:lumOff val="25000"/>
            </a:schemeClr>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32770" name="Picture 7"/>
          <p:cNvPicPr>
            <a:picLocks noChangeAspect="1"/>
          </p:cNvPicPr>
          <p:nvPr/>
        </p:nvPicPr>
        <p:blipFill>
          <a:blip r:embed="rId19"/>
          <a:srcRect l="3613"/>
          <a:stretch>
            <a:fillRect/>
          </a:stretch>
        </p:blipFill>
        <p:spPr bwMode="auto">
          <a:xfrm>
            <a:off x="0" y="2001838"/>
            <a:ext cx="3027363" cy="3141662"/>
          </a:xfrm>
          <a:prstGeom prst="rect">
            <a:avLst/>
          </a:prstGeom>
          <a:noFill/>
          <a:ln w="9525">
            <a:noFill/>
            <a:miter lim="800000"/>
            <a:headEnd/>
            <a:tailEnd/>
          </a:ln>
        </p:spPr>
      </p:pic>
      <p:pic>
        <p:nvPicPr>
          <p:cNvPr id="32771" name="Picture 6"/>
          <p:cNvPicPr>
            <a:picLocks noChangeAspect="1"/>
          </p:cNvPicPr>
          <p:nvPr/>
        </p:nvPicPr>
        <p:blipFill>
          <a:blip r:embed="rId20"/>
          <a:srcRect l="35640"/>
          <a:stretch>
            <a:fillRect/>
          </a:stretch>
        </p:blipFill>
        <p:spPr bwMode="auto">
          <a:xfrm>
            <a:off x="0" y="2168525"/>
            <a:ext cx="1141413" cy="1774825"/>
          </a:xfrm>
          <a:prstGeom prst="rect">
            <a:avLst/>
          </a:prstGeom>
          <a:noFill/>
          <a:ln w="9525">
            <a:noFill/>
            <a:miter lim="800000"/>
            <a:headEnd/>
            <a:tailEnd/>
          </a:ln>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32775" name="Picture 8"/>
          <p:cNvPicPr>
            <a:picLocks noChangeAspect="1"/>
          </p:cNvPicPr>
          <p:nvPr/>
        </p:nvPicPr>
        <p:blipFill>
          <a:blip r:embed="rId21"/>
          <a:srcRect t="28813"/>
          <a:stretch>
            <a:fillRect/>
          </a:stretch>
        </p:blipFill>
        <p:spPr bwMode="auto">
          <a:xfrm>
            <a:off x="5999163" y="0"/>
            <a:ext cx="1203325" cy="855663"/>
          </a:xfrm>
          <a:prstGeom prst="rect">
            <a:avLst/>
          </a:prstGeom>
          <a:noFill/>
          <a:ln w="9525">
            <a:noFill/>
            <a:miter lim="800000"/>
            <a:headEnd/>
            <a:tailEnd/>
          </a:ln>
        </p:spPr>
      </p:pic>
      <p:pic>
        <p:nvPicPr>
          <p:cNvPr id="32776" name="Picture 9"/>
          <p:cNvPicPr>
            <a:picLocks noChangeAspect="1"/>
          </p:cNvPicPr>
          <p:nvPr/>
        </p:nvPicPr>
        <p:blipFill>
          <a:blip r:embed="rId22"/>
          <a:srcRect b="23320"/>
          <a:stretch>
            <a:fillRect/>
          </a:stretch>
        </p:blipFill>
        <p:spPr bwMode="auto">
          <a:xfrm>
            <a:off x="6454775" y="4572000"/>
            <a:ext cx="744538" cy="571500"/>
          </a:xfrm>
          <a:prstGeom prst="rect">
            <a:avLst/>
          </a:prstGeom>
          <a:noFill/>
          <a:ln w="9525">
            <a:noFill/>
            <a:miter lim="800000"/>
            <a:headEnd/>
            <a:tailEnd/>
          </a:ln>
        </p:spPr>
      </p:pic>
      <p:sp>
        <p:nvSpPr>
          <p:cNvPr id="14" name="Rectangle 13"/>
          <p:cNvSpPr/>
          <p:nvPr/>
        </p:nvSpPr>
        <p:spPr>
          <a:xfrm>
            <a:off x="7827963"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2778" name="Title Placeholder 1"/>
          <p:cNvSpPr>
            <a:spLocks noGrp="1"/>
          </p:cNvSpPr>
          <p:nvPr>
            <p:ph type="title"/>
          </p:nvPr>
        </p:nvSpPr>
        <p:spPr bwMode="auto">
          <a:xfrm>
            <a:off x="484188" y="339725"/>
            <a:ext cx="7053262" cy="1050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32779" name="Text Placeholder 2"/>
          <p:cNvSpPr>
            <a:spLocks noGrp="1"/>
          </p:cNvSpPr>
          <p:nvPr>
            <p:ph type="body" idx="1"/>
          </p:nvPr>
        </p:nvSpPr>
        <p:spPr bwMode="auto">
          <a:xfrm>
            <a:off x="827088" y="1539875"/>
            <a:ext cx="6710362" cy="3146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rot="5400000">
            <a:off x="7616825" y="1343025"/>
            <a:ext cx="742950" cy="228600"/>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pPr>
              <a:defRPr/>
            </a:pPr>
            <a:fld id="{0AEDE4B8-F4F5-4525-AC17-45614FC2F3D6}" type="datetimeFigureOut">
              <a:rPr lang="en-US"/>
              <a:pPr>
                <a:defRPr/>
              </a:pPr>
              <a:t>12/14/2025</a:t>
            </a:fld>
            <a:endParaRPr lang="en-US"/>
          </a:p>
        </p:txBody>
      </p:sp>
      <p:sp>
        <p:nvSpPr>
          <p:cNvPr id="5" name="Footer Placeholder 4"/>
          <p:cNvSpPr>
            <a:spLocks noGrp="1"/>
          </p:cNvSpPr>
          <p:nvPr>
            <p:ph type="ftr" sz="quarter" idx="3"/>
          </p:nvPr>
        </p:nvSpPr>
        <p:spPr>
          <a:xfrm rot="5400000">
            <a:off x="6713538" y="2419350"/>
            <a:ext cx="2895600" cy="228600"/>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4463" y="222250"/>
            <a:ext cx="628650" cy="574675"/>
          </a:xfrm>
          <a:prstGeom prst="rect">
            <a:avLst/>
          </a:prstGeom>
        </p:spPr>
        <p:txBody>
          <a:bodyPr vert="horz" lIns="91440" tIns="45720" rIns="91440" bIns="45720" rtlCol="0" anchor="b"/>
          <a:lstStyle>
            <a:lvl1pPr algn="ctr">
              <a:defRPr sz="2100" b="0" i="0">
                <a:solidFill>
                  <a:schemeClr val="tx1">
                    <a:tint val="75000"/>
                  </a:schemeClr>
                </a:solidFill>
              </a:defRPr>
            </a:lvl1pPr>
          </a:lstStyle>
          <a:p>
            <a:pPr>
              <a:defRPr/>
            </a:pPr>
            <a:fld id="{A06F791E-F71A-4208-975B-57AE56CDFE1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87" r:id="rId1"/>
    <p:sldLayoutId id="2147483786" r:id="rId2"/>
    <p:sldLayoutId id="2147483785" r:id="rId3"/>
    <p:sldLayoutId id="2147483784" r:id="rId4"/>
    <p:sldLayoutId id="2147483783" r:id="rId5"/>
    <p:sldLayoutId id="2147483782" r:id="rId6"/>
    <p:sldLayoutId id="2147483781" r:id="rId7"/>
    <p:sldLayoutId id="2147483780" r:id="rId8"/>
    <p:sldLayoutId id="2147483779" r:id="rId9"/>
    <p:sldLayoutId id="2147483778" r:id="rId10"/>
    <p:sldLayoutId id="2147483777" r:id="rId11"/>
    <p:sldLayoutId id="2147483812" r:id="rId12"/>
    <p:sldLayoutId id="2147483776" r:id="rId13"/>
    <p:sldLayoutId id="2147483813" r:id="rId14"/>
    <p:sldLayoutId id="2147483814" r:id="rId15"/>
    <p:sldLayoutId id="2147483775" r:id="rId16"/>
    <p:sldLayoutId id="2147483774" r:id="rId17"/>
  </p:sldLayoutIdLst>
  <p:hf sldNum="0" hdr="0" ftr="0" dt="0"/>
  <p:txStyles>
    <p:titleStyle>
      <a:lvl1pPr algn="l" defTabSz="342900" rtl="0" eaLnBrk="0" fontAlgn="base" hangingPunct="0">
        <a:spcBef>
          <a:spcPct val="0"/>
        </a:spcBef>
        <a:spcAft>
          <a:spcPct val="0"/>
        </a:spcAft>
        <a:defRPr sz="3100" kern="1200">
          <a:solidFill>
            <a:schemeClr val="tx2"/>
          </a:solidFill>
          <a:latin typeface="+mj-lt"/>
          <a:ea typeface="+mj-ea"/>
          <a:cs typeface="+mj-cs"/>
        </a:defRPr>
      </a:lvl1pPr>
      <a:lvl2pPr algn="l" defTabSz="342900" rtl="0" eaLnBrk="0" fontAlgn="base" hangingPunct="0">
        <a:spcBef>
          <a:spcPct val="0"/>
        </a:spcBef>
        <a:spcAft>
          <a:spcPct val="0"/>
        </a:spcAft>
        <a:defRPr sz="3100">
          <a:solidFill>
            <a:schemeClr val="tx2"/>
          </a:solidFill>
          <a:latin typeface="Century Gothic" pitchFamily="34" charset="0"/>
        </a:defRPr>
      </a:lvl2pPr>
      <a:lvl3pPr algn="l" defTabSz="342900" rtl="0" eaLnBrk="0" fontAlgn="base" hangingPunct="0">
        <a:spcBef>
          <a:spcPct val="0"/>
        </a:spcBef>
        <a:spcAft>
          <a:spcPct val="0"/>
        </a:spcAft>
        <a:defRPr sz="3100">
          <a:solidFill>
            <a:schemeClr val="tx2"/>
          </a:solidFill>
          <a:latin typeface="Century Gothic" pitchFamily="34" charset="0"/>
        </a:defRPr>
      </a:lvl3pPr>
      <a:lvl4pPr algn="l" defTabSz="342900" rtl="0" eaLnBrk="0" fontAlgn="base" hangingPunct="0">
        <a:spcBef>
          <a:spcPct val="0"/>
        </a:spcBef>
        <a:spcAft>
          <a:spcPct val="0"/>
        </a:spcAft>
        <a:defRPr sz="3100">
          <a:solidFill>
            <a:schemeClr val="tx2"/>
          </a:solidFill>
          <a:latin typeface="Century Gothic" pitchFamily="34" charset="0"/>
        </a:defRPr>
      </a:lvl4pPr>
      <a:lvl5pPr algn="l" defTabSz="342900" rtl="0" eaLnBrk="0" fontAlgn="base" hangingPunct="0">
        <a:spcBef>
          <a:spcPct val="0"/>
        </a:spcBef>
        <a:spcAft>
          <a:spcPct val="0"/>
        </a:spcAft>
        <a:defRPr sz="3100">
          <a:solidFill>
            <a:schemeClr val="tx2"/>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0" fontAlgn="base" hangingPunct="0">
        <a:spcBef>
          <a:spcPts val="750"/>
        </a:spcBef>
        <a:spcAft>
          <a:spcPct val="0"/>
        </a:spcAft>
        <a:buClr>
          <a:srgbClr val="8AD0D6"/>
        </a:buClr>
        <a:buSzPct val="80000"/>
        <a:buFont typeface="Wingdings 3" pitchFamily="18" charset="2"/>
        <a:buChar char=""/>
        <a:defRPr sz="1500" kern="1200">
          <a:solidFill>
            <a:schemeClr val="tx1"/>
          </a:solidFill>
          <a:latin typeface="+mj-lt"/>
          <a:ea typeface="+mj-ea"/>
          <a:cs typeface="+mj-cs"/>
        </a:defRPr>
      </a:lvl1pPr>
      <a:lvl2pPr marL="557213" indent="-214313" algn="l" defTabSz="342900" rtl="0" eaLnBrk="0" fontAlgn="base" hangingPunct="0">
        <a:spcBef>
          <a:spcPts val="750"/>
        </a:spcBef>
        <a:spcAft>
          <a:spcPct val="0"/>
        </a:spcAft>
        <a:buClr>
          <a:srgbClr val="8AD0D6"/>
        </a:buClr>
        <a:buSzPct val="80000"/>
        <a:buFont typeface="Wingdings 3" pitchFamily="18" charset="2"/>
        <a:buChar char=""/>
        <a:defRPr sz="1300" kern="1200">
          <a:solidFill>
            <a:schemeClr val="tx1"/>
          </a:solidFill>
          <a:latin typeface="+mj-lt"/>
          <a:ea typeface="+mj-ea"/>
          <a:cs typeface="+mj-cs"/>
        </a:defRPr>
      </a:lvl2pPr>
      <a:lvl3pPr marL="857250" indent="-171450" algn="l" defTabSz="342900" rtl="0" eaLnBrk="0" fontAlgn="base" hangingPunct="0">
        <a:spcBef>
          <a:spcPts val="750"/>
        </a:spcBef>
        <a:spcAft>
          <a:spcPct val="0"/>
        </a:spcAft>
        <a:buClr>
          <a:srgbClr val="8AD0D6"/>
        </a:buClr>
        <a:buSzPct val="80000"/>
        <a:buFont typeface="Wingdings 3" pitchFamily="18" charset="2"/>
        <a:buChar char=""/>
        <a:defRPr sz="1200" kern="1200">
          <a:solidFill>
            <a:schemeClr val="tx1"/>
          </a:solidFill>
          <a:latin typeface="+mj-lt"/>
          <a:ea typeface="+mj-ea"/>
          <a:cs typeface="+mj-cs"/>
        </a:defRPr>
      </a:lvl3pPr>
      <a:lvl4pPr marL="1200150" indent="-171450" algn="l" defTabSz="342900" rtl="0" eaLnBrk="0" fontAlgn="base" hangingPunct="0">
        <a:spcBef>
          <a:spcPts val="750"/>
        </a:spcBef>
        <a:spcAft>
          <a:spcPct val="0"/>
        </a:spcAft>
        <a:buClr>
          <a:srgbClr val="8AD0D6"/>
        </a:buClr>
        <a:buSzPct val="80000"/>
        <a:buFont typeface="Wingdings 3" pitchFamily="18" charset="2"/>
        <a:buChar char=""/>
        <a:defRPr sz="1000" kern="1200">
          <a:solidFill>
            <a:schemeClr val="tx1"/>
          </a:solidFill>
          <a:latin typeface="+mj-lt"/>
          <a:ea typeface="+mj-ea"/>
          <a:cs typeface="+mj-cs"/>
        </a:defRPr>
      </a:lvl4pPr>
      <a:lvl5pPr marL="1543050" indent="-171450" algn="l" defTabSz="342900" rtl="0" eaLnBrk="0" fontAlgn="base" hangingPunct="0">
        <a:spcBef>
          <a:spcPts val="750"/>
        </a:spcBef>
        <a:spcAft>
          <a:spcPct val="0"/>
        </a:spcAft>
        <a:buClr>
          <a:srgbClr val="8AD0D6"/>
        </a:buClr>
        <a:buSzPct val="80000"/>
        <a:buFont typeface="Wingdings 3" pitchFamily="18" charset="2"/>
        <a:buChar char=""/>
        <a:defRPr sz="100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51202" name="Picture 7"/>
          <p:cNvPicPr>
            <a:picLocks noChangeAspect="1"/>
          </p:cNvPicPr>
          <p:nvPr/>
        </p:nvPicPr>
        <p:blipFill>
          <a:blip r:embed="rId19"/>
          <a:srcRect l="3613"/>
          <a:stretch>
            <a:fillRect/>
          </a:stretch>
        </p:blipFill>
        <p:spPr bwMode="auto">
          <a:xfrm>
            <a:off x="0" y="2001838"/>
            <a:ext cx="3027363" cy="3141662"/>
          </a:xfrm>
          <a:prstGeom prst="rect">
            <a:avLst/>
          </a:prstGeom>
          <a:noFill/>
          <a:ln w="9525">
            <a:noFill/>
            <a:miter lim="800000"/>
            <a:headEnd/>
            <a:tailEnd/>
          </a:ln>
        </p:spPr>
      </p:pic>
      <p:pic>
        <p:nvPicPr>
          <p:cNvPr id="51203" name="Picture 6"/>
          <p:cNvPicPr>
            <a:picLocks noChangeAspect="1"/>
          </p:cNvPicPr>
          <p:nvPr/>
        </p:nvPicPr>
        <p:blipFill>
          <a:blip r:embed="rId20"/>
          <a:srcRect l="35640"/>
          <a:stretch>
            <a:fillRect/>
          </a:stretch>
        </p:blipFill>
        <p:spPr bwMode="auto">
          <a:xfrm>
            <a:off x="0" y="2168525"/>
            <a:ext cx="1141413" cy="1774825"/>
          </a:xfrm>
          <a:prstGeom prst="rect">
            <a:avLst/>
          </a:prstGeom>
          <a:noFill/>
          <a:ln w="9525">
            <a:noFill/>
            <a:miter lim="800000"/>
            <a:headEnd/>
            <a:tailEnd/>
          </a:ln>
        </p:spPr>
      </p:pic>
      <p:sp>
        <p:nvSpPr>
          <p:cNvPr id="16" name="Oval 15"/>
          <p:cNvSpPr/>
          <p:nvPr/>
        </p:nvSpPr>
        <p:spPr>
          <a:xfrm>
            <a:off x="6456759" y="1257300"/>
            <a:ext cx="2114550" cy="211455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51207" name="Picture 8"/>
          <p:cNvPicPr>
            <a:picLocks noChangeAspect="1"/>
          </p:cNvPicPr>
          <p:nvPr/>
        </p:nvPicPr>
        <p:blipFill>
          <a:blip r:embed="rId21"/>
          <a:srcRect t="28813"/>
          <a:stretch>
            <a:fillRect/>
          </a:stretch>
        </p:blipFill>
        <p:spPr bwMode="auto">
          <a:xfrm>
            <a:off x="5999163" y="0"/>
            <a:ext cx="1203325" cy="855663"/>
          </a:xfrm>
          <a:prstGeom prst="rect">
            <a:avLst/>
          </a:prstGeom>
          <a:noFill/>
          <a:ln w="9525">
            <a:noFill/>
            <a:miter lim="800000"/>
            <a:headEnd/>
            <a:tailEnd/>
          </a:ln>
        </p:spPr>
      </p:pic>
      <p:pic>
        <p:nvPicPr>
          <p:cNvPr id="51208" name="Picture 9"/>
          <p:cNvPicPr>
            <a:picLocks noChangeAspect="1"/>
          </p:cNvPicPr>
          <p:nvPr/>
        </p:nvPicPr>
        <p:blipFill>
          <a:blip r:embed="rId22"/>
          <a:srcRect b="23320"/>
          <a:stretch>
            <a:fillRect/>
          </a:stretch>
        </p:blipFill>
        <p:spPr bwMode="auto">
          <a:xfrm>
            <a:off x="6454775" y="4572000"/>
            <a:ext cx="744538" cy="571500"/>
          </a:xfrm>
          <a:prstGeom prst="rect">
            <a:avLst/>
          </a:prstGeom>
          <a:noFill/>
          <a:ln w="9525">
            <a:noFill/>
            <a:miter lim="800000"/>
            <a:headEnd/>
            <a:tailEnd/>
          </a:ln>
        </p:spPr>
      </p:pic>
      <p:sp>
        <p:nvSpPr>
          <p:cNvPr id="14" name="Rectangle 13"/>
          <p:cNvSpPr/>
          <p:nvPr/>
        </p:nvSpPr>
        <p:spPr>
          <a:xfrm>
            <a:off x="7827963" y="0"/>
            <a:ext cx="514350" cy="85725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51210" name="Title Placeholder 1"/>
          <p:cNvSpPr>
            <a:spLocks noGrp="1"/>
          </p:cNvSpPr>
          <p:nvPr>
            <p:ph type="title"/>
          </p:nvPr>
        </p:nvSpPr>
        <p:spPr bwMode="auto">
          <a:xfrm>
            <a:off x="484188" y="339725"/>
            <a:ext cx="7053262" cy="10509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title style</a:t>
            </a:r>
          </a:p>
        </p:txBody>
      </p:sp>
      <p:sp>
        <p:nvSpPr>
          <p:cNvPr id="51211" name="Text Placeholder 2"/>
          <p:cNvSpPr>
            <a:spLocks noGrp="1"/>
          </p:cNvSpPr>
          <p:nvPr>
            <p:ph type="body" idx="1"/>
          </p:nvPr>
        </p:nvSpPr>
        <p:spPr bwMode="auto">
          <a:xfrm>
            <a:off x="827088" y="1539875"/>
            <a:ext cx="6710362" cy="3146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rot="5400000">
            <a:off x="7616825" y="1343025"/>
            <a:ext cx="742950" cy="228600"/>
          </a:xfrm>
          <a:prstGeom prst="rect">
            <a:avLst/>
          </a:prstGeom>
        </p:spPr>
        <p:txBody>
          <a:bodyPr vert="horz" lIns="91440" tIns="45720" rIns="91440" bIns="45720" rtlCol="0" anchor="t"/>
          <a:lstStyle>
            <a:lvl1pPr algn="l">
              <a:defRPr sz="825" b="0" i="0">
                <a:solidFill>
                  <a:schemeClr val="tx1">
                    <a:tint val="75000"/>
                    <a:alpha val="60000"/>
                  </a:schemeClr>
                </a:solidFill>
              </a:defRPr>
            </a:lvl1pPr>
          </a:lstStyle>
          <a:p>
            <a:pPr>
              <a:defRPr/>
            </a:pPr>
            <a:fld id="{A6DF01D1-7A20-4FC2-8F2B-D1C41EEA697A}" type="datetimeFigureOut">
              <a:rPr lang="en-US"/>
              <a:pPr>
                <a:defRPr/>
              </a:pPr>
              <a:t>12/14/2025</a:t>
            </a:fld>
            <a:endParaRPr lang="en-US"/>
          </a:p>
        </p:txBody>
      </p:sp>
      <p:sp>
        <p:nvSpPr>
          <p:cNvPr id="5" name="Footer Placeholder 4"/>
          <p:cNvSpPr>
            <a:spLocks noGrp="1"/>
          </p:cNvSpPr>
          <p:nvPr>
            <p:ph type="ftr" sz="quarter" idx="3"/>
          </p:nvPr>
        </p:nvSpPr>
        <p:spPr>
          <a:xfrm rot="5400000">
            <a:off x="6713538" y="2419350"/>
            <a:ext cx="2895600" cy="228600"/>
          </a:xfrm>
          <a:prstGeom prst="rect">
            <a:avLst/>
          </a:prstGeom>
        </p:spPr>
        <p:txBody>
          <a:bodyPr vert="horz" lIns="91440" tIns="45720" rIns="91440" bIns="45720" rtlCol="0" anchor="b"/>
          <a:lstStyle>
            <a:lvl1pPr algn="l">
              <a:defRPr sz="825" b="0" i="0">
                <a:solidFill>
                  <a:schemeClr val="tx1">
                    <a:tint val="75000"/>
                    <a:alpha val="60000"/>
                  </a:schemeClr>
                </a:solidFill>
              </a:defRPr>
            </a:lvl1pPr>
          </a:lstStyle>
          <a:p>
            <a:pPr>
              <a:defRPr/>
            </a:pPr>
            <a:endParaRPr lang="en-US"/>
          </a:p>
        </p:txBody>
      </p:sp>
      <p:sp>
        <p:nvSpPr>
          <p:cNvPr id="6" name="Slide Number Placeholder 5"/>
          <p:cNvSpPr>
            <a:spLocks noGrp="1"/>
          </p:cNvSpPr>
          <p:nvPr>
            <p:ph type="sldNum" sz="quarter" idx="4"/>
          </p:nvPr>
        </p:nvSpPr>
        <p:spPr bwMode="gray">
          <a:xfrm>
            <a:off x="7764463" y="222250"/>
            <a:ext cx="628650" cy="574675"/>
          </a:xfrm>
          <a:prstGeom prst="rect">
            <a:avLst/>
          </a:prstGeom>
        </p:spPr>
        <p:txBody>
          <a:bodyPr vert="horz" lIns="91440" tIns="45720" rIns="91440" bIns="45720" rtlCol="0" anchor="b"/>
          <a:lstStyle>
            <a:lvl1pPr algn="ctr">
              <a:defRPr sz="2100" b="0" i="0">
                <a:solidFill>
                  <a:schemeClr val="tx1">
                    <a:tint val="75000"/>
                  </a:schemeClr>
                </a:solidFill>
              </a:defRPr>
            </a:lvl1pPr>
          </a:lstStyle>
          <a:p>
            <a:pPr>
              <a:defRPr/>
            </a:pPr>
            <a:fld id="{70796A2B-20AB-448E-AA3B-1FBA26658D0E}"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801" r:id="rId1"/>
    <p:sldLayoutId id="2147483800" r:id="rId2"/>
    <p:sldLayoutId id="2147483799" r:id="rId3"/>
    <p:sldLayoutId id="2147483798" r:id="rId4"/>
    <p:sldLayoutId id="2147483797" r:id="rId5"/>
    <p:sldLayoutId id="2147483796" r:id="rId6"/>
    <p:sldLayoutId id="2147483795" r:id="rId7"/>
    <p:sldLayoutId id="2147483794" r:id="rId8"/>
    <p:sldLayoutId id="2147483793" r:id="rId9"/>
    <p:sldLayoutId id="2147483792" r:id="rId10"/>
    <p:sldLayoutId id="2147483791" r:id="rId11"/>
    <p:sldLayoutId id="2147483815" r:id="rId12"/>
    <p:sldLayoutId id="2147483790" r:id="rId13"/>
    <p:sldLayoutId id="2147483816" r:id="rId14"/>
    <p:sldLayoutId id="2147483817" r:id="rId15"/>
    <p:sldLayoutId id="2147483789" r:id="rId16"/>
    <p:sldLayoutId id="2147483788" r:id="rId17"/>
  </p:sldLayoutIdLst>
  <p:hf sldNum="0" hdr="0" ftr="0" dt="0"/>
  <p:txStyles>
    <p:titleStyle>
      <a:lvl1pPr algn="l" defTabSz="342900" rtl="0" eaLnBrk="0" fontAlgn="base" hangingPunct="0">
        <a:spcBef>
          <a:spcPct val="0"/>
        </a:spcBef>
        <a:spcAft>
          <a:spcPct val="0"/>
        </a:spcAft>
        <a:defRPr sz="3100" kern="1200">
          <a:solidFill>
            <a:schemeClr val="tx2"/>
          </a:solidFill>
          <a:latin typeface="+mj-lt"/>
          <a:ea typeface="+mj-ea"/>
          <a:cs typeface="+mj-cs"/>
        </a:defRPr>
      </a:lvl1pPr>
      <a:lvl2pPr algn="l" defTabSz="342900" rtl="0" eaLnBrk="0" fontAlgn="base" hangingPunct="0">
        <a:spcBef>
          <a:spcPct val="0"/>
        </a:spcBef>
        <a:spcAft>
          <a:spcPct val="0"/>
        </a:spcAft>
        <a:defRPr sz="3100">
          <a:solidFill>
            <a:schemeClr val="tx2"/>
          </a:solidFill>
          <a:latin typeface="Century Gothic" pitchFamily="34" charset="0"/>
        </a:defRPr>
      </a:lvl2pPr>
      <a:lvl3pPr algn="l" defTabSz="342900" rtl="0" eaLnBrk="0" fontAlgn="base" hangingPunct="0">
        <a:spcBef>
          <a:spcPct val="0"/>
        </a:spcBef>
        <a:spcAft>
          <a:spcPct val="0"/>
        </a:spcAft>
        <a:defRPr sz="3100">
          <a:solidFill>
            <a:schemeClr val="tx2"/>
          </a:solidFill>
          <a:latin typeface="Century Gothic" pitchFamily="34" charset="0"/>
        </a:defRPr>
      </a:lvl3pPr>
      <a:lvl4pPr algn="l" defTabSz="342900" rtl="0" eaLnBrk="0" fontAlgn="base" hangingPunct="0">
        <a:spcBef>
          <a:spcPct val="0"/>
        </a:spcBef>
        <a:spcAft>
          <a:spcPct val="0"/>
        </a:spcAft>
        <a:defRPr sz="3100">
          <a:solidFill>
            <a:schemeClr val="tx2"/>
          </a:solidFill>
          <a:latin typeface="Century Gothic" pitchFamily="34" charset="0"/>
        </a:defRPr>
      </a:lvl4pPr>
      <a:lvl5pPr algn="l" defTabSz="342900" rtl="0" eaLnBrk="0" fontAlgn="base" hangingPunct="0">
        <a:spcBef>
          <a:spcPct val="0"/>
        </a:spcBef>
        <a:spcAft>
          <a:spcPct val="0"/>
        </a:spcAft>
        <a:defRPr sz="3100">
          <a:solidFill>
            <a:schemeClr val="tx2"/>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0" fontAlgn="base" hangingPunct="0">
        <a:spcBef>
          <a:spcPts val="750"/>
        </a:spcBef>
        <a:spcAft>
          <a:spcPct val="0"/>
        </a:spcAft>
        <a:buClr>
          <a:srgbClr val="8AD0D6"/>
        </a:buClr>
        <a:buSzPct val="80000"/>
        <a:buFont typeface="Wingdings 3" pitchFamily="18" charset="2"/>
        <a:buChar char=""/>
        <a:defRPr sz="1500" kern="1200">
          <a:solidFill>
            <a:schemeClr val="tx1"/>
          </a:solidFill>
          <a:latin typeface="+mj-lt"/>
          <a:ea typeface="+mj-ea"/>
          <a:cs typeface="+mj-cs"/>
        </a:defRPr>
      </a:lvl1pPr>
      <a:lvl2pPr marL="557213" indent="-214313" algn="l" defTabSz="342900" rtl="0" eaLnBrk="0" fontAlgn="base" hangingPunct="0">
        <a:spcBef>
          <a:spcPts val="750"/>
        </a:spcBef>
        <a:spcAft>
          <a:spcPct val="0"/>
        </a:spcAft>
        <a:buClr>
          <a:srgbClr val="8AD0D6"/>
        </a:buClr>
        <a:buSzPct val="80000"/>
        <a:buFont typeface="Wingdings 3" pitchFamily="18" charset="2"/>
        <a:buChar char=""/>
        <a:defRPr sz="1300" kern="1200">
          <a:solidFill>
            <a:schemeClr val="tx1"/>
          </a:solidFill>
          <a:latin typeface="+mj-lt"/>
          <a:ea typeface="+mj-ea"/>
          <a:cs typeface="+mj-cs"/>
        </a:defRPr>
      </a:lvl2pPr>
      <a:lvl3pPr marL="857250" indent="-171450" algn="l" defTabSz="342900" rtl="0" eaLnBrk="0" fontAlgn="base" hangingPunct="0">
        <a:spcBef>
          <a:spcPts val="750"/>
        </a:spcBef>
        <a:spcAft>
          <a:spcPct val="0"/>
        </a:spcAft>
        <a:buClr>
          <a:srgbClr val="8AD0D6"/>
        </a:buClr>
        <a:buSzPct val="80000"/>
        <a:buFont typeface="Wingdings 3" pitchFamily="18" charset="2"/>
        <a:buChar char=""/>
        <a:defRPr sz="1200" kern="1200">
          <a:solidFill>
            <a:schemeClr val="tx1"/>
          </a:solidFill>
          <a:latin typeface="+mj-lt"/>
          <a:ea typeface="+mj-ea"/>
          <a:cs typeface="+mj-cs"/>
        </a:defRPr>
      </a:lvl3pPr>
      <a:lvl4pPr marL="1200150" indent="-171450" algn="l" defTabSz="342900" rtl="0" eaLnBrk="0" fontAlgn="base" hangingPunct="0">
        <a:spcBef>
          <a:spcPts val="750"/>
        </a:spcBef>
        <a:spcAft>
          <a:spcPct val="0"/>
        </a:spcAft>
        <a:buClr>
          <a:srgbClr val="8AD0D6"/>
        </a:buClr>
        <a:buSzPct val="80000"/>
        <a:buFont typeface="Wingdings 3" pitchFamily="18" charset="2"/>
        <a:buChar char=""/>
        <a:defRPr sz="1000" kern="1200">
          <a:solidFill>
            <a:schemeClr val="tx1"/>
          </a:solidFill>
          <a:latin typeface="+mj-lt"/>
          <a:ea typeface="+mj-ea"/>
          <a:cs typeface="+mj-cs"/>
        </a:defRPr>
      </a:lvl4pPr>
      <a:lvl5pPr marL="1543050" indent="-171450" algn="l" defTabSz="342900" rtl="0" eaLnBrk="0" fontAlgn="base" hangingPunct="0">
        <a:spcBef>
          <a:spcPts val="750"/>
        </a:spcBef>
        <a:spcAft>
          <a:spcPct val="0"/>
        </a:spcAft>
        <a:buClr>
          <a:srgbClr val="8AD0D6"/>
        </a:buClr>
        <a:buSzPct val="80000"/>
        <a:buFont typeface="Wingdings 3" pitchFamily="18" charset="2"/>
        <a:buChar char=""/>
        <a:defRPr sz="1000" kern="1200">
          <a:solidFill>
            <a:schemeClr val="tx1"/>
          </a:solidFill>
          <a:latin typeface="+mj-lt"/>
          <a:ea typeface="+mj-ea"/>
          <a:cs typeface="+mj-cs"/>
        </a:defRPr>
      </a:lvl5pPr>
      <a:lvl6pPr marL="187950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6pPr>
      <a:lvl7pPr marL="22288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7pPr>
      <a:lvl8pPr marL="25717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8pPr>
      <a:lvl9pPr marL="2914650" indent="-171450" algn="l" defTabSz="342900" rtl="0" eaLnBrk="1" latinLnBrk="0" hangingPunct="1">
        <a:spcBef>
          <a:spcPts val="750"/>
        </a:spcBef>
        <a:spcAft>
          <a:spcPts val="0"/>
        </a:spcAft>
        <a:buClr>
          <a:schemeClr val="bg2">
            <a:lumMod val="40000"/>
            <a:lumOff val="60000"/>
          </a:schemeClr>
        </a:buClr>
        <a:buSzPct val="80000"/>
        <a:buFont typeface="Wingdings 3" charset="2"/>
        <a:buChar char=""/>
        <a:defRPr sz="105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6.gif"/><Relationship Id="rId7" Type="http://schemas.openxmlformats.org/officeDocument/2006/relationships/image" Target="../media/image10.gif"/><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gif"/></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29.png"/><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NULL" TargetMode="External"/><Relationship Id="rId4" Type="http://schemas.openxmlformats.org/officeDocument/2006/relationships/image" Target="../media/image1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1.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10.gif"/><Relationship Id="rId3" Type="http://schemas.openxmlformats.org/officeDocument/2006/relationships/audio" Target="file:///C:\Users\Admin\Downloads\ConDuongDenTruong-DamVinhHung_969.mp3" TargetMode="External"/><Relationship Id="rId7" Type="http://schemas.openxmlformats.org/officeDocument/2006/relationships/image" Target="../media/image31.png"/><Relationship Id="rId12" Type="http://schemas.openxmlformats.org/officeDocument/2006/relationships/image" Target="../media/image36.png"/><Relationship Id="rId2" Type="http://schemas.openxmlformats.org/officeDocument/2006/relationships/audio" Target="file:///C:\Users\Admin\Desktop\ConDuongDenTruong-DamVinhHung_969.mp3" TargetMode="External"/><Relationship Id="rId16" Type="http://schemas.openxmlformats.org/officeDocument/2006/relationships/image" Target="../media/image39.png"/><Relationship Id="rId1" Type="http://schemas.openxmlformats.org/officeDocument/2006/relationships/audio" Target="file:///G:\ConduongdenTruong-TamCaaoTrang.mp3" TargetMode="External"/><Relationship Id="rId6" Type="http://schemas.openxmlformats.org/officeDocument/2006/relationships/image" Target="../media/image30.gif"/><Relationship Id="rId11" Type="http://schemas.openxmlformats.org/officeDocument/2006/relationships/image" Target="../media/image35.png"/><Relationship Id="rId5" Type="http://schemas.openxmlformats.org/officeDocument/2006/relationships/notesSlide" Target="../notesSlides/notesSlide8.xml"/><Relationship Id="rId15" Type="http://schemas.openxmlformats.org/officeDocument/2006/relationships/image" Target="../media/image38.png"/><Relationship Id="rId10" Type="http://schemas.openxmlformats.org/officeDocument/2006/relationships/image" Target="../media/image34.wmf"/><Relationship Id="rId4" Type="http://schemas.openxmlformats.org/officeDocument/2006/relationships/slideLayout" Target="../slideLayouts/slideLayout47.xml"/><Relationship Id="rId9" Type="http://schemas.openxmlformats.org/officeDocument/2006/relationships/image" Target="../media/image33.gif"/><Relationship Id="rId14" Type="http://schemas.openxmlformats.org/officeDocument/2006/relationships/image" Target="../media/image37.gif"/></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13" Type="http://schemas.openxmlformats.org/officeDocument/2006/relationships/diagramData" Target="../diagrams/data3.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17" Type="http://schemas.microsoft.com/office/2007/relationships/diagramDrawing" Target="../diagrams/drawing3.xml"/><Relationship Id="rId2" Type="http://schemas.openxmlformats.org/officeDocument/2006/relationships/notesSlide" Target="../notesSlides/notesSlide4.xml"/><Relationship Id="rId16" Type="http://schemas.openxmlformats.org/officeDocument/2006/relationships/diagramColors" Target="../diagrams/colors3.xml"/><Relationship Id="rId1" Type="http://schemas.openxmlformats.org/officeDocument/2006/relationships/slideLayout" Target="../slideLayouts/slideLayout3.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5" Type="http://schemas.openxmlformats.org/officeDocument/2006/relationships/diagramQuickStyle" Target="../diagrams/quickStyle3.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 Id="rId14" Type="http://schemas.openxmlformats.org/officeDocument/2006/relationships/diagramLayout" Target="../diagrams/layout3.xml"/></Relationships>
</file>

<file path=ppt/slides/_rels/slide5.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Slide Number Placeholder 3"/>
          <p:cNvSpPr txBox="1">
            <a:spLocks noGrp="1"/>
          </p:cNvSpPr>
          <p:nvPr/>
        </p:nvSpPr>
        <p:spPr>
          <a:xfrm>
            <a:off x="6553200" y="4767263"/>
            <a:ext cx="2133600" cy="274637"/>
          </a:xfrm>
          <a:prstGeom prst="rect">
            <a:avLst/>
          </a:prstGeom>
          <a:noFill/>
        </p:spPr>
        <p:txBody>
          <a:bodyPr anchor="ctr"/>
          <a:lstStyle/>
          <a:p>
            <a:pPr algn="r" fontAlgn="auto">
              <a:spcBef>
                <a:spcPts val="0"/>
              </a:spcBef>
              <a:spcAft>
                <a:spcPts val="0"/>
              </a:spcAft>
              <a:defRPr/>
            </a:pPr>
            <a:fld id="{D9807D1F-1410-4607-9FBF-94FB157C89A5}" type="slidenum">
              <a:rPr lang="en-US" sz="1200">
                <a:solidFill>
                  <a:schemeClr val="tx1">
                    <a:tint val="75000"/>
                  </a:schemeClr>
                </a:solidFill>
                <a:latin typeface="+mn-lt"/>
                <a:cs typeface="+mn-cs"/>
              </a:rPr>
              <a:pPr algn="r" fontAlgn="auto">
                <a:spcBef>
                  <a:spcPts val="0"/>
                </a:spcBef>
                <a:spcAft>
                  <a:spcPts val="0"/>
                </a:spcAft>
                <a:defRPr/>
              </a:pPr>
              <a:t>1</a:t>
            </a:fld>
            <a:endParaRPr lang="en-US" sz="1200">
              <a:solidFill>
                <a:schemeClr val="tx1">
                  <a:tint val="75000"/>
                </a:schemeClr>
              </a:solidFill>
              <a:latin typeface="+mn-lt"/>
              <a:cs typeface="+mn-cs"/>
            </a:endParaRPr>
          </a:p>
        </p:txBody>
      </p:sp>
      <p:pic>
        <p:nvPicPr>
          <p:cNvPr id="70658" name="Picture 2" descr="vine"/>
          <p:cNvPicPr>
            <a:picLocks noChangeAspect="1" noChangeArrowheads="1" noCrop="1"/>
          </p:cNvPicPr>
          <p:nvPr/>
        </p:nvPicPr>
        <p:blipFill>
          <a:blip r:embed="rId3"/>
          <a:srcRect/>
          <a:stretch>
            <a:fillRect/>
          </a:stretch>
        </p:blipFill>
        <p:spPr bwMode="auto">
          <a:xfrm>
            <a:off x="38100" y="4418013"/>
            <a:ext cx="9144000" cy="742950"/>
          </a:xfrm>
          <a:prstGeom prst="rect">
            <a:avLst/>
          </a:prstGeom>
          <a:noFill/>
          <a:ln w="9525">
            <a:noFill/>
            <a:miter lim="800000"/>
            <a:headEnd/>
            <a:tailEnd/>
          </a:ln>
        </p:spPr>
      </p:pic>
      <p:pic>
        <p:nvPicPr>
          <p:cNvPr id="70659" name="Picture 6" descr="firework75"/>
          <p:cNvPicPr>
            <a:picLocks noChangeAspect="1" noChangeArrowheads="1" noCrop="1"/>
          </p:cNvPicPr>
          <p:nvPr/>
        </p:nvPicPr>
        <p:blipFill>
          <a:blip r:embed="rId4"/>
          <a:srcRect/>
          <a:stretch>
            <a:fillRect/>
          </a:stretch>
        </p:blipFill>
        <p:spPr bwMode="auto">
          <a:xfrm>
            <a:off x="5867400" y="-400050"/>
            <a:ext cx="3276600" cy="2457450"/>
          </a:xfrm>
          <a:prstGeom prst="rect">
            <a:avLst/>
          </a:prstGeom>
          <a:noFill/>
          <a:ln w="9525">
            <a:noFill/>
            <a:miter lim="800000"/>
            <a:headEnd/>
            <a:tailEnd/>
          </a:ln>
        </p:spPr>
      </p:pic>
      <p:pic>
        <p:nvPicPr>
          <p:cNvPr id="70660" name="Picture 12" descr="firework75"/>
          <p:cNvPicPr>
            <a:picLocks noChangeAspect="1" noChangeArrowheads="1" noCrop="1"/>
          </p:cNvPicPr>
          <p:nvPr/>
        </p:nvPicPr>
        <p:blipFill>
          <a:blip r:embed="rId4"/>
          <a:srcRect/>
          <a:stretch>
            <a:fillRect/>
          </a:stretch>
        </p:blipFill>
        <p:spPr bwMode="auto">
          <a:xfrm>
            <a:off x="2971800" y="-342900"/>
            <a:ext cx="3276600" cy="2457450"/>
          </a:xfrm>
          <a:prstGeom prst="rect">
            <a:avLst/>
          </a:prstGeom>
          <a:noFill/>
          <a:ln w="9525">
            <a:noFill/>
            <a:miter lim="800000"/>
            <a:headEnd/>
            <a:tailEnd/>
          </a:ln>
        </p:spPr>
      </p:pic>
      <p:sp>
        <p:nvSpPr>
          <p:cNvPr id="85009" name="WordArt 17"/>
          <p:cNvSpPr>
            <a:spLocks noChangeArrowheads="1" noChangeShapeType="1" noTextEdit="1"/>
          </p:cNvSpPr>
          <p:nvPr/>
        </p:nvSpPr>
        <p:spPr bwMode="auto">
          <a:xfrm>
            <a:off x="457200" y="1654175"/>
            <a:ext cx="8305800" cy="989013"/>
          </a:xfrm>
          <a:prstGeom prst="rect">
            <a:avLst/>
          </a:prstGeom>
        </p:spPr>
        <p:txBody>
          <a:bodyPr wrap="none" fromWordArt="1">
            <a:prstTxWarp prst="textPlain">
              <a:avLst>
                <a:gd name="adj" fmla="val 49060"/>
              </a:avLst>
            </a:prstTxWarp>
          </a:bodyPr>
          <a:lstStyle/>
          <a:p>
            <a:r>
              <a:rPr lang="vi-VN" sz="3200" kern="10">
                <a:ln w="9525">
                  <a:noFill/>
                  <a:round/>
                  <a:headEnd/>
                  <a:tailEnd/>
                </a:ln>
                <a:solidFill>
                  <a:srgbClr val="FF0000"/>
                </a:solidFill>
                <a:latin typeface="Arial"/>
                <a:cs typeface="Arial"/>
              </a:rPr>
              <a:t>Chào mừng quý thầy, cô và các em đến với tiết học hôm nay.</a:t>
            </a:r>
            <a:endParaRPr lang="en-US" sz="3200" kern="10">
              <a:ln w="9525">
                <a:noFill/>
                <a:round/>
                <a:headEnd/>
                <a:tailEnd/>
              </a:ln>
              <a:solidFill>
                <a:srgbClr val="FF0000"/>
              </a:solidFill>
              <a:latin typeface="Arial"/>
              <a:cs typeface="Arial"/>
            </a:endParaRPr>
          </a:p>
        </p:txBody>
      </p:sp>
      <p:pic>
        <p:nvPicPr>
          <p:cNvPr id="70662" name="Picture 5" descr="Khung hinh hoa PPT 7"/>
          <p:cNvPicPr>
            <a:picLocks noChangeAspect="1" noChangeArrowheads="1"/>
          </p:cNvPicPr>
          <p:nvPr/>
        </p:nvPicPr>
        <p:blipFill>
          <a:blip r:embed="rId5">
            <a:clrChange>
              <a:clrFrom>
                <a:srgbClr val="FFFFFF"/>
              </a:clrFrom>
              <a:clrTo>
                <a:srgbClr val="FFFFFF">
                  <a:alpha val="0"/>
                </a:srgbClr>
              </a:clrTo>
            </a:clrChange>
            <a:lum bright="-12000"/>
          </a:blip>
          <a:srcRect l="51711" b="47816"/>
          <a:stretch>
            <a:fillRect/>
          </a:stretch>
        </p:blipFill>
        <p:spPr bwMode="auto">
          <a:xfrm>
            <a:off x="6019800" y="0"/>
            <a:ext cx="3124200" cy="1901825"/>
          </a:xfrm>
          <a:prstGeom prst="rect">
            <a:avLst/>
          </a:prstGeom>
          <a:noFill/>
          <a:ln w="9525">
            <a:noFill/>
            <a:miter lim="800000"/>
            <a:headEnd/>
            <a:tailEnd/>
          </a:ln>
          <a:effectLst>
            <a:prstShdw prst="shdw13" dist="53882" dir="13500000">
              <a:srgbClr val="808080">
                <a:alpha val="50000"/>
              </a:srgbClr>
            </a:prstShdw>
          </a:effectLst>
        </p:spPr>
      </p:pic>
      <p:pic>
        <p:nvPicPr>
          <p:cNvPr id="70663" name="Picture 6" descr="Khung hinh hoa PPT 7"/>
          <p:cNvPicPr>
            <a:picLocks noChangeAspect="1" noChangeArrowheads="1"/>
          </p:cNvPicPr>
          <p:nvPr/>
        </p:nvPicPr>
        <p:blipFill>
          <a:blip r:embed="rId6">
            <a:clrChange>
              <a:clrFrom>
                <a:srgbClr val="FFFFFF"/>
              </a:clrFrom>
              <a:clrTo>
                <a:srgbClr val="FFFFFF">
                  <a:alpha val="0"/>
                </a:srgbClr>
              </a:clrTo>
            </a:clrChange>
            <a:lum bright="-12000"/>
          </a:blip>
          <a:srcRect r="47816" b="51711"/>
          <a:stretch>
            <a:fillRect/>
          </a:stretch>
        </p:blipFill>
        <p:spPr bwMode="auto">
          <a:xfrm>
            <a:off x="0" y="0"/>
            <a:ext cx="2535238" cy="1809750"/>
          </a:xfrm>
          <a:prstGeom prst="rect">
            <a:avLst/>
          </a:prstGeom>
          <a:noFill/>
          <a:ln w="9525">
            <a:noFill/>
            <a:miter lim="800000"/>
            <a:headEnd/>
            <a:tailEnd/>
          </a:ln>
          <a:effectLst>
            <a:prstShdw prst="shdw13" dist="53882" dir="13500000">
              <a:srgbClr val="808080">
                <a:alpha val="50000"/>
              </a:srgbClr>
            </a:prstShdw>
          </a:effectLst>
        </p:spPr>
      </p:pic>
      <p:sp>
        <p:nvSpPr>
          <p:cNvPr id="65550" name="Rectangle 14"/>
          <p:cNvSpPr>
            <a:spLocks noChangeArrowheads="1"/>
          </p:cNvSpPr>
          <p:nvPr/>
        </p:nvSpPr>
        <p:spPr bwMode="auto">
          <a:xfrm>
            <a:off x="2362200" y="3894138"/>
            <a:ext cx="5791200" cy="523875"/>
          </a:xfrm>
          <a:prstGeom prst="rect">
            <a:avLst/>
          </a:prstGeom>
          <a:noFill/>
          <a:ln w="9525">
            <a:noFill/>
            <a:miter lim="800000"/>
            <a:headEnd/>
            <a:tailEnd/>
          </a:ln>
          <a:effectLst/>
        </p:spPr>
        <p:txBody>
          <a:bodyPr>
            <a:spAutoFit/>
          </a:bodyPr>
          <a:lstStyle/>
          <a:p>
            <a:pPr>
              <a:defRPr/>
            </a:pPr>
            <a:r>
              <a:rPr lang="en-US" sz="2800" b="1" i="1" dirty="0">
                <a:solidFill>
                  <a:srgbClr val="0000FF"/>
                </a:solidFill>
                <a:effectLst>
                  <a:outerShdw blurRad="38100" dist="38100" dir="2700000" algn="tl">
                    <a:srgbClr val="C0C0C0"/>
                  </a:outerShdw>
                </a:effectLst>
              </a:rPr>
              <a:t>GV </a:t>
            </a:r>
            <a:r>
              <a:rPr lang="en-US" sz="2800" b="1" i="1" dirty="0" err="1">
                <a:solidFill>
                  <a:srgbClr val="0000FF"/>
                </a:solidFill>
                <a:effectLst>
                  <a:outerShdw blurRad="38100" dist="38100" dir="2700000" algn="tl">
                    <a:srgbClr val="C0C0C0"/>
                  </a:outerShdw>
                </a:effectLst>
              </a:rPr>
              <a:t>giảng</a:t>
            </a:r>
            <a:r>
              <a:rPr lang="en-US" sz="2800" b="1" i="1" dirty="0">
                <a:solidFill>
                  <a:srgbClr val="0000FF"/>
                </a:solidFill>
                <a:effectLst>
                  <a:outerShdw blurRad="38100" dist="38100" dir="2700000" algn="tl">
                    <a:srgbClr val="C0C0C0"/>
                  </a:outerShdw>
                </a:effectLst>
              </a:rPr>
              <a:t> </a:t>
            </a:r>
            <a:r>
              <a:rPr lang="en-US" sz="2800" b="1" i="1" dirty="0" err="1">
                <a:solidFill>
                  <a:srgbClr val="0000FF"/>
                </a:solidFill>
                <a:effectLst>
                  <a:outerShdw blurRad="38100" dist="38100" dir="2700000" algn="tl">
                    <a:srgbClr val="C0C0C0"/>
                  </a:outerShdw>
                </a:effectLst>
              </a:rPr>
              <a:t>dạy</a:t>
            </a:r>
            <a:r>
              <a:rPr lang="en-US" sz="2800" b="1" i="1" dirty="0">
                <a:solidFill>
                  <a:srgbClr val="FF0000"/>
                </a:solidFill>
                <a:effectLst>
                  <a:outerShdw blurRad="38100" dist="38100" dir="2700000" algn="tl">
                    <a:srgbClr val="C0C0C0"/>
                  </a:outerShdw>
                </a:effectLst>
              </a:rPr>
              <a:t>: Phạm Văn Sanh</a:t>
            </a:r>
          </a:p>
        </p:txBody>
      </p:sp>
      <p:pic>
        <p:nvPicPr>
          <p:cNvPr id="31756" name="Picture 12" descr="16"/>
          <p:cNvPicPr>
            <a:picLocks noChangeAspect="1" noChangeArrowheads="1" noCrop="1"/>
          </p:cNvPicPr>
          <p:nvPr/>
        </p:nvPicPr>
        <p:blipFill>
          <a:blip r:embed="rId7"/>
          <a:srcRect/>
          <a:stretch>
            <a:fillRect/>
          </a:stretch>
        </p:blipFill>
        <p:spPr bwMode="auto">
          <a:xfrm>
            <a:off x="7086600" y="628650"/>
            <a:ext cx="915988" cy="989013"/>
          </a:xfrm>
          <a:prstGeom prst="rect">
            <a:avLst/>
          </a:prstGeom>
          <a:noFill/>
          <a:ln w="9525">
            <a:noFill/>
            <a:miter lim="800000"/>
            <a:headEnd/>
            <a:tailEnd/>
          </a:ln>
        </p:spPr>
      </p:pic>
      <p:sp>
        <p:nvSpPr>
          <p:cNvPr id="37903" name="Text Box 15"/>
          <p:cNvSpPr txBox="1">
            <a:spLocks noChangeArrowheads="1"/>
          </p:cNvSpPr>
          <p:nvPr/>
        </p:nvSpPr>
        <p:spPr bwMode="auto">
          <a:xfrm>
            <a:off x="3429000" y="2952750"/>
            <a:ext cx="3429000" cy="488950"/>
          </a:xfrm>
          <a:prstGeom prst="rect">
            <a:avLst/>
          </a:prstGeom>
          <a:noFill/>
          <a:ln w="9525">
            <a:noFill/>
            <a:miter lim="800000"/>
            <a:headEnd/>
            <a:tailEnd/>
          </a:ln>
          <a:effectLst>
            <a:prstShdw prst="shdw13" dist="53882" dir="13500000">
              <a:schemeClr val="bg2">
                <a:alpha val="50000"/>
              </a:schemeClr>
            </a:prstShdw>
          </a:effectLst>
        </p:spPr>
        <p:txBody>
          <a:bodyPr>
            <a:spAutoFit/>
          </a:bodyPr>
          <a:lstStyle/>
          <a:p>
            <a:r>
              <a:rPr lang="en-US" sz="2600" b="1">
                <a:solidFill>
                  <a:srgbClr val="0000FF"/>
                </a:solidFill>
              </a:rPr>
              <a:t>Môn: Công nghệ 7</a:t>
            </a:r>
          </a:p>
        </p:txBody>
      </p:sp>
      <p:pic>
        <p:nvPicPr>
          <p:cNvPr id="23" name="Picture 12" descr="16"/>
          <p:cNvPicPr>
            <a:picLocks noChangeAspect="1" noChangeArrowheads="1" noCrop="1"/>
          </p:cNvPicPr>
          <p:nvPr/>
        </p:nvPicPr>
        <p:blipFill>
          <a:blip r:embed="rId7"/>
          <a:srcRect/>
          <a:stretch>
            <a:fillRect/>
          </a:stretch>
        </p:blipFill>
        <p:spPr bwMode="auto">
          <a:xfrm>
            <a:off x="1219200" y="590550"/>
            <a:ext cx="915988" cy="987425"/>
          </a:xfrm>
          <a:prstGeom prst="rect">
            <a:avLst/>
          </a:prstGeom>
          <a:noFill/>
          <a:ln w="9525">
            <a:noFill/>
            <a:miter lim="800000"/>
            <a:headEnd/>
            <a:tailEnd/>
          </a:ln>
        </p:spPr>
      </p:pic>
      <p:sp>
        <p:nvSpPr>
          <p:cNvPr id="2" name="Wave 1"/>
          <p:cNvSpPr/>
          <p:nvPr/>
        </p:nvSpPr>
        <p:spPr>
          <a:xfrm>
            <a:off x="2057400" y="692150"/>
            <a:ext cx="5029200" cy="822325"/>
          </a:xfrm>
          <a:prstGeom prst="wave">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sz="1800" dirty="0"/>
              <a:t>TRƯỜNG THCS BÌNH THANH</a:t>
            </a:r>
          </a:p>
        </p:txBody>
      </p:sp>
      <p:pic>
        <p:nvPicPr>
          <p:cNvPr id="70670" name="Picture 6" descr="Tranh dán tường 3D rừng cây đẹp thi công tận nơi TPHCM"/>
          <p:cNvPicPr>
            <a:picLocks noChangeAspect="1" noChangeArrowheads="1"/>
          </p:cNvPicPr>
          <p:nvPr/>
        </p:nvPicPr>
        <p:blipFill>
          <a:blip r:embed="rId8"/>
          <a:srcRect/>
          <a:stretch>
            <a:fillRect/>
          </a:stretch>
        </p:blipFill>
        <p:spPr bwMode="auto">
          <a:xfrm>
            <a:off x="152400" y="3105150"/>
            <a:ext cx="1744663" cy="1817688"/>
          </a:xfrm>
          <a:prstGeom prst="rect">
            <a:avLst/>
          </a:prstGeom>
          <a:noFill/>
          <a:ln w="9525">
            <a:noFill/>
            <a:miter lim="800000"/>
            <a:headEnd/>
            <a:tailEnd/>
          </a:ln>
        </p:spPr>
      </p:pic>
    </p:spTree>
  </p:cSld>
  <p:clrMapOvr>
    <a:masterClrMapping/>
  </p:clrMapOvr>
  <p:transition spd="slow" advTm="60000">
    <p:wheel spokes="3"/>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85009"/>
                                        </p:tgtEl>
                                        <p:attrNameLst>
                                          <p:attrName>style.visibility</p:attrName>
                                        </p:attrNameLst>
                                      </p:cBhvr>
                                      <p:to>
                                        <p:strVal val="visible"/>
                                      </p:to>
                                    </p:set>
                                    <p:anim calcmode="lin" valueType="num">
                                      <p:cBhvr>
                                        <p:cTn id="7" dur="1000" fill="hold"/>
                                        <p:tgtEl>
                                          <p:spTgt spid="85009"/>
                                        </p:tgtEl>
                                        <p:attrNameLst>
                                          <p:attrName>ppt_x</p:attrName>
                                        </p:attrNameLst>
                                      </p:cBhvr>
                                      <p:tavLst>
                                        <p:tav tm="0">
                                          <p:val>
                                            <p:strVal val="#ppt_x-.2"/>
                                          </p:val>
                                        </p:tav>
                                        <p:tav tm="100000">
                                          <p:val>
                                            <p:strVal val="#ppt_x"/>
                                          </p:val>
                                        </p:tav>
                                      </p:tavLst>
                                    </p:anim>
                                    <p:anim calcmode="lin" valueType="num">
                                      <p:cBhvr>
                                        <p:cTn id="8" dur="1000" fill="hold"/>
                                        <p:tgtEl>
                                          <p:spTgt spid="85009"/>
                                        </p:tgtEl>
                                        <p:attrNameLst>
                                          <p:attrName>ppt_y</p:attrName>
                                        </p:attrNameLst>
                                      </p:cBhvr>
                                      <p:tavLst>
                                        <p:tav tm="0">
                                          <p:val>
                                            <p:strVal val="#ppt_y"/>
                                          </p:val>
                                        </p:tav>
                                        <p:tav tm="100000">
                                          <p:val>
                                            <p:strVal val="#ppt_y"/>
                                          </p:val>
                                        </p:tav>
                                      </p:tavLst>
                                    </p:anim>
                                    <p:animEffect transition="in" filter="wipe(right)" prLst="gradientSize: 0.1">
                                      <p:cBhvr>
                                        <p:cTn id="9" dur="1000"/>
                                        <p:tgtEl>
                                          <p:spTgt spid="85009"/>
                                        </p:tgtEl>
                                      </p:cBhvr>
                                    </p:animEffect>
                                  </p:childTnLst>
                                </p:cTn>
                              </p:par>
                              <p:par>
                                <p:cTn id="10" presetID="53" presetClass="entr" presetSubtype="0" fill="hold" nodeType="withEffect">
                                  <p:stCondLst>
                                    <p:cond delay="0"/>
                                  </p:stCondLst>
                                  <p:childTnLst>
                                    <p:set>
                                      <p:cBhvr>
                                        <p:cTn id="11" dur="1" fill="hold">
                                          <p:stCondLst>
                                            <p:cond delay="0"/>
                                          </p:stCondLst>
                                        </p:cTn>
                                        <p:tgtEl>
                                          <p:spTgt spid="31756"/>
                                        </p:tgtEl>
                                        <p:attrNameLst>
                                          <p:attrName>style.visibility</p:attrName>
                                        </p:attrNameLst>
                                      </p:cBhvr>
                                      <p:to>
                                        <p:strVal val="visible"/>
                                      </p:to>
                                    </p:set>
                                    <p:anim calcmode="lin" valueType="num">
                                      <p:cBhvr>
                                        <p:cTn id="12" dur="1000" fill="hold"/>
                                        <p:tgtEl>
                                          <p:spTgt spid="31756"/>
                                        </p:tgtEl>
                                        <p:attrNameLst>
                                          <p:attrName>ppt_w</p:attrName>
                                        </p:attrNameLst>
                                      </p:cBhvr>
                                      <p:tavLst>
                                        <p:tav tm="0">
                                          <p:val>
                                            <p:fltVal val="0"/>
                                          </p:val>
                                        </p:tav>
                                        <p:tav tm="100000">
                                          <p:val>
                                            <p:strVal val="#ppt_w"/>
                                          </p:val>
                                        </p:tav>
                                      </p:tavLst>
                                    </p:anim>
                                    <p:anim calcmode="lin" valueType="num">
                                      <p:cBhvr>
                                        <p:cTn id="13" dur="1000" fill="hold"/>
                                        <p:tgtEl>
                                          <p:spTgt spid="31756"/>
                                        </p:tgtEl>
                                        <p:attrNameLst>
                                          <p:attrName>ppt_h</p:attrName>
                                        </p:attrNameLst>
                                      </p:cBhvr>
                                      <p:tavLst>
                                        <p:tav tm="0">
                                          <p:val>
                                            <p:fltVal val="0"/>
                                          </p:val>
                                        </p:tav>
                                        <p:tav tm="100000">
                                          <p:val>
                                            <p:strVal val="#ppt_h"/>
                                          </p:val>
                                        </p:tav>
                                      </p:tavLst>
                                    </p:anim>
                                    <p:animEffect transition="in" filter="fade">
                                      <p:cBhvr>
                                        <p:cTn id="14" dur="1000"/>
                                        <p:tgtEl>
                                          <p:spTgt spid="31756"/>
                                        </p:tgtEl>
                                      </p:cBhvr>
                                    </p:animEffect>
                                  </p:childTnLst>
                                </p:cTn>
                              </p:par>
                              <p:par>
                                <p:cTn id="15" presetID="4" presetClass="entr" presetSubtype="16" fill="hold" grpId="0" nodeType="withEffect">
                                  <p:stCondLst>
                                    <p:cond delay="0"/>
                                  </p:stCondLst>
                                  <p:childTnLst>
                                    <p:set>
                                      <p:cBhvr>
                                        <p:cTn id="16" dur="1" fill="hold">
                                          <p:stCondLst>
                                            <p:cond delay="0"/>
                                          </p:stCondLst>
                                        </p:cTn>
                                        <p:tgtEl>
                                          <p:spTgt spid="65550"/>
                                        </p:tgtEl>
                                        <p:attrNameLst>
                                          <p:attrName>style.visibility</p:attrName>
                                        </p:attrNameLst>
                                      </p:cBhvr>
                                      <p:to>
                                        <p:strVal val="visible"/>
                                      </p:to>
                                    </p:set>
                                    <p:animEffect transition="in" filter="box(in)">
                                      <p:cBhvr>
                                        <p:cTn id="17" dur="2000"/>
                                        <p:tgtEl>
                                          <p:spTgt spid="65550"/>
                                        </p:tgtEl>
                                      </p:cBhvr>
                                    </p:animEffect>
                                  </p:childTnLst>
                                </p:cTn>
                              </p:par>
                              <p:par>
                                <p:cTn id="18" presetID="20" presetClass="entr" presetSubtype="0" fill="hold" grpId="0" nodeType="withEffect">
                                  <p:stCondLst>
                                    <p:cond delay="0"/>
                                  </p:stCondLst>
                                  <p:childTnLst>
                                    <p:set>
                                      <p:cBhvr>
                                        <p:cTn id="19" dur="1" fill="hold">
                                          <p:stCondLst>
                                            <p:cond delay="0"/>
                                          </p:stCondLst>
                                        </p:cTn>
                                        <p:tgtEl>
                                          <p:spTgt spid="37903"/>
                                        </p:tgtEl>
                                        <p:attrNameLst>
                                          <p:attrName>style.visibility</p:attrName>
                                        </p:attrNameLst>
                                      </p:cBhvr>
                                      <p:to>
                                        <p:strVal val="visible"/>
                                      </p:to>
                                    </p:set>
                                    <p:animEffect transition="in" filter="wedge">
                                      <p:cBhvr>
                                        <p:cTn id="20" dur="2000"/>
                                        <p:tgtEl>
                                          <p:spTgt spid="37903"/>
                                        </p:tgtEl>
                                      </p:cBhvr>
                                    </p:animEffect>
                                  </p:childTnLst>
                                </p:cTn>
                              </p:par>
                              <p:par>
                                <p:cTn id="21" presetID="53" presetClass="entr" presetSubtype="0" fill="hold" nodeType="with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1000" fill="hold"/>
                                        <p:tgtEl>
                                          <p:spTgt spid="23"/>
                                        </p:tgtEl>
                                        <p:attrNameLst>
                                          <p:attrName>ppt_w</p:attrName>
                                        </p:attrNameLst>
                                      </p:cBhvr>
                                      <p:tavLst>
                                        <p:tav tm="0">
                                          <p:val>
                                            <p:fltVal val="0"/>
                                          </p:val>
                                        </p:tav>
                                        <p:tav tm="100000">
                                          <p:val>
                                            <p:strVal val="#ppt_w"/>
                                          </p:val>
                                        </p:tav>
                                      </p:tavLst>
                                    </p:anim>
                                    <p:anim calcmode="lin" valueType="num">
                                      <p:cBhvr>
                                        <p:cTn id="24" dur="1000" fill="hold"/>
                                        <p:tgtEl>
                                          <p:spTgt spid="23"/>
                                        </p:tgtEl>
                                        <p:attrNameLst>
                                          <p:attrName>ppt_h</p:attrName>
                                        </p:attrNameLst>
                                      </p:cBhvr>
                                      <p:tavLst>
                                        <p:tav tm="0">
                                          <p:val>
                                            <p:fltVal val="0"/>
                                          </p:val>
                                        </p:tav>
                                        <p:tav tm="100000">
                                          <p:val>
                                            <p:strVal val="#ppt_h"/>
                                          </p:val>
                                        </p:tav>
                                      </p:tavLst>
                                    </p:anim>
                                    <p:animEffect transition="in" filter="fade">
                                      <p:cBhvr>
                                        <p:cTn id="25"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5009" grpId="0" animBg="1"/>
      <p:bldP spid="65550" grpId="0"/>
      <p:bldP spid="3790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49" name="Picture 6"/>
          <p:cNvPicPr>
            <a:picLocks noChangeAspect="1" noChangeArrowheads="1"/>
          </p:cNvPicPr>
          <p:nvPr/>
        </p:nvPicPr>
        <p:blipFill>
          <a:blip r:embed="rId2"/>
          <a:srcRect l="65727" t="45238" b="2695"/>
          <a:stretch>
            <a:fillRect/>
          </a:stretch>
        </p:blipFill>
        <p:spPr bwMode="auto">
          <a:xfrm>
            <a:off x="152400" y="1241425"/>
            <a:ext cx="3484563" cy="3709988"/>
          </a:xfrm>
          <a:prstGeom prst="rect">
            <a:avLst/>
          </a:prstGeom>
          <a:noFill/>
          <a:ln w="9525">
            <a:noFill/>
            <a:miter lim="800000"/>
            <a:headEnd/>
            <a:tailEnd/>
          </a:ln>
        </p:spPr>
      </p:pic>
      <p:pic>
        <p:nvPicPr>
          <p:cNvPr id="53250" name="Picture 7"/>
          <p:cNvPicPr>
            <a:picLocks noChangeAspect="1" noChangeArrowheads="1"/>
          </p:cNvPicPr>
          <p:nvPr/>
        </p:nvPicPr>
        <p:blipFill>
          <a:blip r:embed="rId3"/>
          <a:srcRect/>
          <a:stretch>
            <a:fillRect/>
          </a:stretch>
        </p:blipFill>
        <p:spPr bwMode="auto">
          <a:xfrm>
            <a:off x="3733800" y="1241425"/>
            <a:ext cx="5326063" cy="3709988"/>
          </a:xfrm>
          <a:prstGeom prst="rect">
            <a:avLst/>
          </a:prstGeom>
          <a:noFill/>
          <a:ln w="9525">
            <a:noFill/>
            <a:miter lim="800000"/>
            <a:headEnd/>
            <a:tailEnd/>
          </a:ln>
        </p:spPr>
      </p:pic>
      <p:sp>
        <p:nvSpPr>
          <p:cNvPr id="7" name="Oval 6"/>
          <p:cNvSpPr/>
          <p:nvPr/>
        </p:nvSpPr>
        <p:spPr>
          <a:xfrm>
            <a:off x="2012950" y="133350"/>
            <a:ext cx="4419600" cy="762000"/>
          </a:xfrm>
          <a:prstGeom prst="ellipse">
            <a:avLst/>
          </a:prstGeom>
          <a:solidFill>
            <a:schemeClr val="bg2">
              <a:lumMod val="25000"/>
              <a:lumOff val="75000"/>
            </a:schemeClr>
          </a:solidFill>
          <a:ln>
            <a:solidFill>
              <a:schemeClr val="bg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Font typeface="Arial" charset="0"/>
              <a:buNone/>
              <a:defRPr/>
            </a:pPr>
            <a:r>
              <a:rPr lang="en-US" b="1" dirty="0" err="1">
                <a:solidFill>
                  <a:srgbClr val="002060"/>
                </a:solidFill>
                <a:cs typeface="Arial" charset="0"/>
              </a:rPr>
              <a:t>Phát</a:t>
            </a:r>
            <a:r>
              <a:rPr lang="en-US" b="1" dirty="0">
                <a:solidFill>
                  <a:srgbClr val="002060"/>
                </a:solidFill>
                <a:cs typeface="Arial" charset="0"/>
              </a:rPr>
              <a:t> </a:t>
            </a:r>
            <a:r>
              <a:rPr lang="en-US" b="1" dirty="0" err="1">
                <a:solidFill>
                  <a:srgbClr val="002060"/>
                </a:solidFill>
                <a:cs typeface="Arial" charset="0"/>
              </a:rPr>
              <a:t>quang</a:t>
            </a:r>
            <a:r>
              <a:rPr lang="en-US" b="1" dirty="0">
                <a:solidFill>
                  <a:srgbClr val="002060"/>
                </a:solidFill>
                <a:cs typeface="Arial" charset="0"/>
              </a:rPr>
              <a:t> </a:t>
            </a:r>
            <a:r>
              <a:rPr lang="en-US" b="1" dirty="0" err="1">
                <a:solidFill>
                  <a:srgbClr val="002060"/>
                </a:solidFill>
                <a:cs typeface="Arial" charset="0"/>
              </a:rPr>
              <a:t>cỏ</a:t>
            </a:r>
            <a:r>
              <a:rPr lang="en-US" b="1" dirty="0">
                <a:solidFill>
                  <a:srgbClr val="002060"/>
                </a:solidFill>
                <a:cs typeface="Arial" charset="0"/>
              </a:rPr>
              <a:t> </a:t>
            </a:r>
            <a:r>
              <a:rPr lang="en-US" b="1" dirty="0" err="1">
                <a:solidFill>
                  <a:srgbClr val="002060"/>
                </a:solidFill>
                <a:cs typeface="Arial" charset="0"/>
              </a:rPr>
              <a:t>dại</a:t>
            </a:r>
            <a:endParaRPr lang="en-US" b="1" dirty="0">
              <a:solidFill>
                <a:srgbClr val="00206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53249"/>
                                        </p:tgtEl>
                                        <p:attrNameLst>
                                          <p:attrName>style.visibility</p:attrName>
                                        </p:attrNameLst>
                                      </p:cBhvr>
                                      <p:to>
                                        <p:strVal val="visible"/>
                                      </p:to>
                                    </p:set>
                                    <p:animEffect transition="in" filter="randombar(horizontal)">
                                      <p:cBhvr>
                                        <p:cTn id="12" dur="500"/>
                                        <p:tgtEl>
                                          <p:spTgt spid="53249"/>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3250"/>
                                        </p:tgtEl>
                                        <p:attrNameLst>
                                          <p:attrName>style.visibility</p:attrName>
                                        </p:attrNameLst>
                                      </p:cBhvr>
                                      <p:to>
                                        <p:strVal val="visible"/>
                                      </p:to>
                                    </p:set>
                                    <p:anim calcmode="lin" valueType="num">
                                      <p:cBhvr additive="base">
                                        <p:cTn id="17" dur="500" fill="hold"/>
                                        <p:tgtEl>
                                          <p:spTgt spid="53250"/>
                                        </p:tgtEl>
                                        <p:attrNameLst>
                                          <p:attrName>ppt_x</p:attrName>
                                        </p:attrNameLst>
                                      </p:cBhvr>
                                      <p:tavLst>
                                        <p:tav tm="0">
                                          <p:val>
                                            <p:strVal val="#ppt_x"/>
                                          </p:val>
                                        </p:tav>
                                        <p:tav tm="100000">
                                          <p:val>
                                            <p:strVal val="#ppt_x"/>
                                          </p:val>
                                        </p:tav>
                                      </p:tavLst>
                                    </p:anim>
                                    <p:anim calcmode="lin" valueType="num">
                                      <p:cBhvr additive="base">
                                        <p:cTn id="18" dur="500" fill="hold"/>
                                        <p:tgtEl>
                                          <p:spTgt spid="532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Oval 6"/>
          <p:cNvSpPr/>
          <p:nvPr/>
        </p:nvSpPr>
        <p:spPr>
          <a:xfrm>
            <a:off x="2012950" y="133350"/>
            <a:ext cx="4419600" cy="762000"/>
          </a:xfrm>
          <a:prstGeom prst="ellipse">
            <a:avLst/>
          </a:prstGeom>
          <a:solidFill>
            <a:schemeClr val="tx2">
              <a:lumMod val="75000"/>
            </a:schemeClr>
          </a:solidFill>
          <a:ln>
            <a:solidFill>
              <a:schemeClr val="bg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Font typeface="Arial" charset="0"/>
              <a:buNone/>
              <a:defRPr/>
            </a:pPr>
            <a:r>
              <a:rPr lang="en-US" sz="3200" b="1">
                <a:solidFill>
                  <a:srgbClr val="002060"/>
                </a:solidFill>
                <a:cs typeface="Arial" charset="0"/>
              </a:rPr>
              <a:t>Làm cỏ</a:t>
            </a:r>
          </a:p>
        </p:txBody>
      </p:sp>
      <p:pic>
        <p:nvPicPr>
          <p:cNvPr id="54274" name="Picture 5"/>
          <p:cNvPicPr>
            <a:picLocks noChangeAspect="1" noChangeArrowheads="1"/>
          </p:cNvPicPr>
          <p:nvPr/>
        </p:nvPicPr>
        <p:blipFill>
          <a:blip r:embed="rId2"/>
          <a:srcRect/>
          <a:stretch>
            <a:fillRect/>
          </a:stretch>
        </p:blipFill>
        <p:spPr bwMode="auto">
          <a:xfrm>
            <a:off x="4230688" y="1657350"/>
            <a:ext cx="4608512" cy="3162300"/>
          </a:xfrm>
          <a:prstGeom prst="rect">
            <a:avLst/>
          </a:prstGeom>
          <a:noFill/>
          <a:ln w="9525">
            <a:noFill/>
            <a:miter lim="800000"/>
            <a:headEnd/>
            <a:tailEnd/>
          </a:ln>
        </p:spPr>
      </p:pic>
      <p:pic>
        <p:nvPicPr>
          <p:cNvPr id="54275" name="Picture 6"/>
          <p:cNvPicPr>
            <a:picLocks noChangeAspect="1" noChangeArrowheads="1"/>
          </p:cNvPicPr>
          <p:nvPr/>
        </p:nvPicPr>
        <p:blipFill>
          <a:blip r:embed="rId3"/>
          <a:srcRect l="54446" t="1814" r="2707" b="59727"/>
          <a:stretch>
            <a:fillRect/>
          </a:stretch>
        </p:blipFill>
        <p:spPr bwMode="auto">
          <a:xfrm>
            <a:off x="147638" y="1733550"/>
            <a:ext cx="4019550" cy="29622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4275"/>
                                        </p:tgtEl>
                                        <p:attrNameLst>
                                          <p:attrName>style.visibility</p:attrName>
                                        </p:attrNameLst>
                                      </p:cBhvr>
                                      <p:to>
                                        <p:strVal val="visible"/>
                                      </p:to>
                                    </p:set>
                                    <p:animEffect transition="in" filter="barn(inVertical)">
                                      <p:cBhvr>
                                        <p:cTn id="13" dur="500"/>
                                        <p:tgtEl>
                                          <p:spTgt spid="54275"/>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54274"/>
                                        </p:tgtEl>
                                        <p:attrNameLst>
                                          <p:attrName>style.visibility</p:attrName>
                                        </p:attrNameLst>
                                      </p:cBhvr>
                                      <p:to>
                                        <p:strVal val="visible"/>
                                      </p:to>
                                    </p:set>
                                    <p:animEffect transition="in" filter="fade">
                                      <p:cBhvr>
                                        <p:cTn id="18" dur="500"/>
                                        <p:tgtEl>
                                          <p:spTgt spid="542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ubtitle 3"/>
          <p:cNvSpPr txBox="1">
            <a:spLocks noGrp="1"/>
          </p:cNvSpPr>
          <p:nvPr>
            <p:ph type="subTitle" idx="1"/>
          </p:nvPr>
        </p:nvSpPr>
        <p:spPr>
          <a:xfrm>
            <a:off x="1241425" y="1235075"/>
            <a:ext cx="3044825" cy="2225675"/>
          </a:xfrm>
        </p:spPr>
        <p:txBody>
          <a:bodyPr/>
          <a:lstStyle/>
          <a:p>
            <a:pPr marL="457200" eaLnBrk="1" hangingPunct="1">
              <a:spcBef>
                <a:spcPct val="0"/>
              </a:spcBef>
              <a:spcAft>
                <a:spcPct val="0"/>
              </a:spcAft>
              <a:buClr>
                <a:srgbClr val="FFFFFF"/>
              </a:buClr>
              <a:buSzPts val="1800"/>
              <a:buFont typeface="Nunito"/>
              <a:buNone/>
            </a:pPr>
            <a:endParaRPr lang="en-US" smtClean="0">
              <a:solidFill>
                <a:srgbClr val="FFFFFF"/>
              </a:solidFill>
              <a:latin typeface="Nunito"/>
              <a:cs typeface="Arial" charset="0"/>
              <a:sym typeface="Nunito"/>
            </a:endParaRPr>
          </a:p>
        </p:txBody>
      </p:sp>
      <p:pic>
        <p:nvPicPr>
          <p:cNvPr id="55298" name="Picture 2"/>
          <p:cNvPicPr>
            <a:picLocks noChangeAspect="1" noChangeArrowheads="1"/>
          </p:cNvPicPr>
          <p:nvPr/>
        </p:nvPicPr>
        <p:blipFill>
          <a:blip r:embed="rId2"/>
          <a:srcRect/>
          <a:stretch>
            <a:fillRect/>
          </a:stretch>
        </p:blipFill>
        <p:spPr bwMode="auto">
          <a:xfrm>
            <a:off x="7938" y="1200150"/>
            <a:ext cx="5157787" cy="3937000"/>
          </a:xfrm>
          <a:prstGeom prst="rect">
            <a:avLst/>
          </a:prstGeom>
          <a:noFill/>
          <a:ln w="9525">
            <a:noFill/>
            <a:miter lim="800000"/>
            <a:headEnd/>
            <a:tailEnd/>
          </a:ln>
        </p:spPr>
      </p:pic>
      <p:sp>
        <p:nvSpPr>
          <p:cNvPr id="88067" name="TextBox 4"/>
          <p:cNvSpPr txBox="1">
            <a:spLocks noChangeArrowheads="1"/>
          </p:cNvSpPr>
          <p:nvPr/>
        </p:nvSpPr>
        <p:spPr bwMode="auto">
          <a:xfrm>
            <a:off x="22225" y="4783138"/>
            <a:ext cx="4397375" cy="400050"/>
          </a:xfrm>
          <a:prstGeom prst="rect">
            <a:avLst/>
          </a:prstGeom>
          <a:noFill/>
          <a:ln w="9525">
            <a:noFill/>
            <a:miter lim="800000"/>
            <a:headEnd/>
            <a:tailEnd/>
          </a:ln>
        </p:spPr>
        <p:txBody>
          <a:bodyPr>
            <a:spAutoFit/>
          </a:bodyPr>
          <a:lstStyle/>
          <a:p>
            <a:pPr algn="ctr">
              <a:buClr>
                <a:srgbClr val="000000"/>
              </a:buClr>
              <a:buFont typeface="Arial" charset="0"/>
              <a:buNone/>
            </a:pPr>
            <a:r>
              <a:rPr lang="en-US" b="1">
                <a:solidFill>
                  <a:srgbClr val="FFFF00"/>
                </a:solidFill>
              </a:rPr>
              <a:t>Bón phân cho cây Quế rừng</a:t>
            </a:r>
          </a:p>
        </p:txBody>
      </p:sp>
      <p:sp>
        <p:nvSpPr>
          <p:cNvPr id="7" name="Oval 6"/>
          <p:cNvSpPr/>
          <p:nvPr/>
        </p:nvSpPr>
        <p:spPr>
          <a:xfrm>
            <a:off x="2012950" y="133350"/>
            <a:ext cx="4419600" cy="762000"/>
          </a:xfrm>
          <a:prstGeom prst="ellipse">
            <a:avLst/>
          </a:prstGeom>
          <a:solidFill>
            <a:schemeClr val="bg2">
              <a:lumMod val="25000"/>
              <a:lumOff val="75000"/>
            </a:schemeClr>
          </a:solidFill>
          <a:ln>
            <a:solidFill>
              <a:schemeClr val="bg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buClr>
                <a:srgbClr val="000000"/>
              </a:buClr>
              <a:buFont typeface="Arial"/>
              <a:buNone/>
              <a:defRPr/>
            </a:pPr>
            <a:r>
              <a:rPr lang="en-US" b="1" kern="0" dirty="0" err="1">
                <a:solidFill>
                  <a:srgbClr val="002060"/>
                </a:solidFill>
                <a:sym typeface="Arial"/>
              </a:rPr>
              <a:t>Bón</a:t>
            </a:r>
            <a:r>
              <a:rPr lang="en-US" b="1" kern="0" dirty="0">
                <a:solidFill>
                  <a:srgbClr val="002060"/>
                </a:solidFill>
                <a:sym typeface="Arial"/>
              </a:rPr>
              <a:t> </a:t>
            </a:r>
            <a:r>
              <a:rPr lang="en-US" b="1" kern="0" dirty="0" err="1">
                <a:solidFill>
                  <a:srgbClr val="002060"/>
                </a:solidFill>
                <a:sym typeface="Arial"/>
              </a:rPr>
              <a:t>phân</a:t>
            </a:r>
            <a:endParaRPr lang="en-US" b="1" kern="0" dirty="0">
              <a:solidFill>
                <a:srgbClr val="002060"/>
              </a:solidFill>
              <a:sym typeface="Arial"/>
            </a:endParaRPr>
          </a:p>
        </p:txBody>
      </p:sp>
      <p:pic>
        <p:nvPicPr>
          <p:cNvPr id="55301" name="Picture 3"/>
          <p:cNvPicPr>
            <a:picLocks noChangeAspect="1" noChangeArrowheads="1"/>
          </p:cNvPicPr>
          <p:nvPr/>
        </p:nvPicPr>
        <p:blipFill>
          <a:blip r:embed="rId3"/>
          <a:srcRect/>
          <a:stretch>
            <a:fillRect/>
          </a:stretch>
        </p:blipFill>
        <p:spPr bwMode="auto">
          <a:xfrm>
            <a:off x="4673600" y="1198563"/>
            <a:ext cx="4470400" cy="3946525"/>
          </a:xfrm>
          <a:prstGeom prst="rect">
            <a:avLst/>
          </a:prstGeom>
          <a:noFill/>
          <a:ln w="9525">
            <a:noFill/>
            <a:miter lim="800000"/>
            <a:headEnd/>
            <a:tailEnd/>
          </a:ln>
        </p:spPr>
      </p:pic>
      <p:sp>
        <p:nvSpPr>
          <p:cNvPr id="88070" name="TextBox 8"/>
          <p:cNvSpPr txBox="1">
            <a:spLocks noChangeArrowheads="1"/>
          </p:cNvSpPr>
          <p:nvPr/>
        </p:nvSpPr>
        <p:spPr bwMode="auto">
          <a:xfrm>
            <a:off x="4673600" y="4837113"/>
            <a:ext cx="4394200" cy="400050"/>
          </a:xfrm>
          <a:prstGeom prst="rect">
            <a:avLst/>
          </a:prstGeom>
          <a:noFill/>
          <a:ln w="9525">
            <a:noFill/>
            <a:miter lim="800000"/>
            <a:headEnd/>
            <a:tailEnd/>
          </a:ln>
        </p:spPr>
        <p:txBody>
          <a:bodyPr>
            <a:spAutoFit/>
          </a:bodyPr>
          <a:lstStyle/>
          <a:p>
            <a:pPr algn="ctr">
              <a:buClr>
                <a:srgbClr val="000000"/>
              </a:buClr>
              <a:buFont typeface="Arial" charset="0"/>
              <a:buNone/>
            </a:pPr>
            <a:r>
              <a:rPr lang="en-US" b="1">
                <a:solidFill>
                  <a:srgbClr val="FFFF00"/>
                </a:solidFill>
              </a:rPr>
              <a:t>Bón phân cho cây Tre bát độ</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5298"/>
                                        </p:tgtEl>
                                        <p:attrNameLst>
                                          <p:attrName>style.visibility</p:attrName>
                                        </p:attrNameLst>
                                      </p:cBhvr>
                                      <p:to>
                                        <p:strVal val="visible"/>
                                      </p:to>
                                    </p:set>
                                    <p:animEffect transition="in" filter="circle(in)">
                                      <p:cBhvr>
                                        <p:cTn id="14" dur="2000"/>
                                        <p:tgtEl>
                                          <p:spTgt spid="55298"/>
                                        </p:tgtEl>
                                      </p:cBhvr>
                                    </p:animEffect>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nodeType="clickEffect">
                                  <p:stCondLst>
                                    <p:cond delay="0"/>
                                  </p:stCondLst>
                                  <p:childTnLst>
                                    <p:set>
                                      <p:cBhvr>
                                        <p:cTn id="18" dur="1" fill="hold">
                                          <p:stCondLst>
                                            <p:cond delay="0"/>
                                          </p:stCondLst>
                                        </p:cTn>
                                        <p:tgtEl>
                                          <p:spTgt spid="55301"/>
                                        </p:tgtEl>
                                        <p:attrNameLst>
                                          <p:attrName>style.visibility</p:attrName>
                                        </p:attrNameLst>
                                      </p:cBhvr>
                                      <p:to>
                                        <p:strVal val="visible"/>
                                      </p:to>
                                    </p:set>
                                    <p:animEffect transition="in" filter="wheel(1)">
                                      <p:cBhvr>
                                        <p:cTn id="19" dur="2000"/>
                                        <p:tgtEl>
                                          <p:spTgt spid="5530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Google Shape;1025;p38"/>
          <p:cNvSpPr>
            <a:spLocks/>
          </p:cNvSpPr>
          <p:nvPr/>
        </p:nvSpPr>
        <p:spPr bwMode="auto">
          <a:xfrm rot="10800000">
            <a:off x="1143000" y="0"/>
            <a:ext cx="7010400" cy="901700"/>
          </a:xfrm>
          <a:custGeom>
            <a:avLst/>
            <a:gdLst>
              <a:gd name="T0" fmla="*/ 70009947 w 107244"/>
              <a:gd name="T1" fmla="*/ 0 h 26046"/>
              <a:gd name="T2" fmla="*/ 35543382 w 107244"/>
              <a:gd name="T3" fmla="*/ 690348 h 26046"/>
              <a:gd name="T4" fmla="*/ 11579999 w 107244"/>
              <a:gd name="T5" fmla="*/ 5146400 h 26046"/>
              <a:gd name="T6" fmla="*/ 3773146 w 107244"/>
              <a:gd name="T7" fmla="*/ 17530631 h 26046"/>
              <a:gd name="T8" fmla="*/ 35004941 w 107244"/>
              <a:gd name="T9" fmla="*/ 27122317 h 26046"/>
              <a:gd name="T10" fmla="*/ 68775002 w 107244"/>
              <a:gd name="T11" fmla="*/ 28280062 h 26046"/>
              <a:gd name="T12" fmla="*/ 78620178 w 107244"/>
              <a:gd name="T13" fmla="*/ 28179389 h 26046"/>
              <a:gd name="T14" fmla="*/ 164137012 w 107244"/>
              <a:gd name="T15" fmla="*/ 27604116 h 26046"/>
              <a:gd name="T16" fmla="*/ 186587621 w 107244"/>
              <a:gd name="T17" fmla="*/ 27650853 h 26046"/>
              <a:gd name="T18" fmla="*/ 256862474 w 107244"/>
              <a:gd name="T19" fmla="*/ 29387506 h 26046"/>
              <a:gd name="T20" fmla="*/ 269514973 w 107244"/>
              <a:gd name="T21" fmla="*/ 29689526 h 26046"/>
              <a:gd name="T22" fmla="*/ 349177879 w 107244"/>
              <a:gd name="T23" fmla="*/ 31216420 h 26046"/>
              <a:gd name="T24" fmla="*/ 355677094 w 107244"/>
              <a:gd name="T25" fmla="*/ 31199629 h 26046"/>
              <a:gd name="T26" fmla="*/ 408449485 w 107244"/>
              <a:gd name="T27" fmla="*/ 29009945 h 26046"/>
              <a:gd name="T28" fmla="*/ 438604577 w 107244"/>
              <a:gd name="T29" fmla="*/ 24478390 h 26046"/>
              <a:gd name="T30" fmla="*/ 446411427 w 107244"/>
              <a:gd name="T31" fmla="*/ 8921727 h 26046"/>
              <a:gd name="T32" fmla="*/ 393087847 w 107244"/>
              <a:gd name="T33" fmla="*/ 399094 h 26046"/>
              <a:gd name="T34" fmla="*/ 382601666 w 107244"/>
              <a:gd name="T35" fmla="*/ 614843 h 26046"/>
              <a:gd name="T36" fmla="*/ 310173176 w 107244"/>
              <a:gd name="T37" fmla="*/ 2200451 h 26046"/>
              <a:gd name="T38" fmla="*/ 259524548 w 107244"/>
              <a:gd name="T39" fmla="*/ 2375453 h 26046"/>
              <a:gd name="T40" fmla="*/ 190091643 w 107244"/>
              <a:gd name="T41" fmla="*/ 2200451 h 26046"/>
              <a:gd name="T42" fmla="*/ 92892185 w 107244"/>
              <a:gd name="T43" fmla="*/ 312822 h 26046"/>
              <a:gd name="T44" fmla="*/ 70009947 w 107244"/>
              <a:gd name="T45" fmla="*/ 0 h 260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7244"/>
              <a:gd name="T70" fmla="*/ 0 h 26046"/>
              <a:gd name="T71" fmla="*/ 107244 w 107244"/>
              <a:gd name="T72" fmla="*/ 26046 h 260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bg2"/>
          </a:solidFill>
          <a:ln w="9525">
            <a:noFill/>
            <a:round/>
            <a:headEnd/>
            <a:tailEnd/>
          </a:ln>
        </p:spPr>
        <p:txBody>
          <a:bodyPr lIns="91425" tIns="91425" rIns="91425" bIns="91425" anchor="ctr"/>
          <a:lstStyle/>
          <a:p>
            <a:endParaRPr lang="en-US"/>
          </a:p>
        </p:txBody>
      </p:sp>
      <p:sp>
        <p:nvSpPr>
          <p:cNvPr id="8" name="Google Shape;1023;p38"/>
          <p:cNvSpPr txBox="1">
            <a:spLocks/>
          </p:cNvSpPr>
          <p:nvPr/>
        </p:nvSpPr>
        <p:spPr bwMode="auto">
          <a:xfrm>
            <a:off x="1255713" y="-90488"/>
            <a:ext cx="6330950" cy="1062038"/>
          </a:xfrm>
          <a:prstGeom prst="rect">
            <a:avLst/>
          </a:prstGeom>
          <a:noFill/>
          <a:ln w="9525">
            <a:noFill/>
            <a:miter lim="800000"/>
            <a:headEnd/>
            <a:tailEnd/>
          </a:ln>
        </p:spPr>
        <p:txBody>
          <a:bodyPr lIns="91425" tIns="91425" rIns="91425" bIns="91425" anchor="ctr"/>
          <a:lstStyle/>
          <a:p>
            <a:pPr algn="ctr">
              <a:lnSpc>
                <a:spcPct val="50000"/>
              </a:lnSpc>
              <a:buClr>
                <a:srgbClr val="005C4F"/>
              </a:buClr>
              <a:buSzPts val="6000"/>
              <a:buFont typeface="Nanum Pen Script"/>
              <a:buNone/>
            </a:pPr>
            <a:r>
              <a:rPr lang="en-US" sz="3200" b="1">
                <a:solidFill>
                  <a:srgbClr val="FFC30D"/>
                </a:solidFill>
                <a:latin typeface="Times New Roman" pitchFamily="18" charset="0"/>
                <a:ea typeface="Nanum Pen Script"/>
                <a:cs typeface="Times New Roman" pitchFamily="18" charset="0"/>
                <a:sym typeface="Nanum Pen Script"/>
              </a:rPr>
              <a:t>HS hoàn thiện các công việc chăm sóc cây rừng</a:t>
            </a:r>
            <a:endParaRPr lang="vi-VN" sz="3200" b="1">
              <a:solidFill>
                <a:srgbClr val="FFC30D"/>
              </a:solidFill>
              <a:latin typeface="Times New Roman" pitchFamily="18" charset="0"/>
              <a:ea typeface="Nanum Pen Script"/>
              <a:cs typeface="Times New Roman" pitchFamily="18" charset="0"/>
              <a:sym typeface="Nanum Pen Script"/>
            </a:endParaRPr>
          </a:p>
        </p:txBody>
      </p:sp>
      <p:graphicFrame>
        <p:nvGraphicFramePr>
          <p:cNvPr id="5" name="Table 4">
            <a:extLst>
              <a:ext uri="{FF2B5EF4-FFF2-40B4-BE49-F238E27FC236}"/>
            </a:extLst>
          </p:cNvPr>
          <p:cNvGraphicFramePr>
            <a:graphicFrameLocks noGrp="1"/>
          </p:cNvGraphicFramePr>
          <p:nvPr/>
        </p:nvGraphicFramePr>
        <p:xfrm>
          <a:off x="2057400" y="1349375"/>
          <a:ext cx="246063" cy="365125"/>
        </p:xfrm>
        <a:graphic>
          <a:graphicData uri="http://schemas.openxmlformats.org/drawingml/2006/table">
            <a:tbl>
              <a:tblPr/>
              <a:tblGrid>
                <a:gridCol w="245326">
                  <a:extLst>
                    <a:ext uri="{9D8B030D-6E8A-4147-A177-3AD203B41FA5}"/>
                  </a:extLst>
                </a:gridCol>
              </a:tblGrid>
              <a:tr h="280292">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extLst>
              </a:tr>
            </a:tbl>
          </a:graphicData>
        </a:graphic>
      </p:graphicFrame>
      <p:graphicFrame>
        <p:nvGraphicFramePr>
          <p:cNvPr id="6" name="Table 5">
            <a:extLst>
              <a:ext uri="{FF2B5EF4-FFF2-40B4-BE49-F238E27FC236}"/>
            </a:extLst>
          </p:cNvPr>
          <p:cNvGraphicFramePr>
            <a:graphicFrameLocks noGrp="1"/>
          </p:cNvGraphicFramePr>
          <p:nvPr/>
        </p:nvGraphicFramePr>
        <p:xfrm>
          <a:off x="676275" y="2155825"/>
          <a:ext cx="7397750" cy="365125"/>
        </p:xfrm>
        <a:graphic>
          <a:graphicData uri="http://schemas.openxmlformats.org/drawingml/2006/table">
            <a:tbl>
              <a:tblPr/>
              <a:tblGrid>
                <a:gridCol w="7396976">
                  <a:extLst>
                    <a:ext uri="{9D8B030D-6E8A-4147-A177-3AD203B41FA5}"/>
                  </a:extLst>
                </a:gridCol>
              </a:tblGrid>
              <a:tr h="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extLst>
              </a:tr>
            </a:tbl>
          </a:graphicData>
        </a:graphic>
      </p:graphicFrame>
      <p:graphicFrame>
        <p:nvGraphicFramePr>
          <p:cNvPr id="10" name="Table 9">
            <a:extLst>
              <a:ext uri="{FF2B5EF4-FFF2-40B4-BE49-F238E27FC236}"/>
            </a:extLst>
          </p:cNvPr>
          <p:cNvGraphicFramePr>
            <a:graphicFrameLocks noGrp="1"/>
          </p:cNvGraphicFramePr>
          <p:nvPr/>
        </p:nvGraphicFramePr>
        <p:xfrm>
          <a:off x="1441450" y="2898775"/>
          <a:ext cx="6096000" cy="365125"/>
        </p:xfrm>
        <a:graphic>
          <a:graphicData uri="http://schemas.openxmlformats.org/drawingml/2006/table">
            <a:tbl>
              <a:tblPr/>
              <a:tblGrid>
                <a:gridCol w="3048000">
                  <a:extLst>
                    <a:ext uri="{9D8B030D-6E8A-4147-A177-3AD203B41FA5}"/>
                  </a:extLst>
                </a:gridCol>
                <a:gridCol w="3048000">
                  <a:extLst>
                    <a:ext uri="{9D8B030D-6E8A-4147-A177-3AD203B41FA5}"/>
                  </a:extLst>
                </a:gridCol>
              </a:tblGrid>
              <a:tr h="324808">
                <a:tc>
                  <a:txBody>
                    <a:bodyPr/>
                    <a:lstStyle/>
                    <a:p>
                      <a:endParaRPr lang="en-US"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endParaRPr lang="en-US"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bl>
          </a:graphicData>
        </a:graphic>
      </p:graphicFrame>
      <p:graphicFrame>
        <p:nvGraphicFramePr>
          <p:cNvPr id="15" name="Table 14">
            <a:extLst>
              <a:ext uri="{FF2B5EF4-FFF2-40B4-BE49-F238E27FC236}"/>
            </a:extLst>
          </p:cNvPr>
          <p:cNvGraphicFramePr>
            <a:graphicFrameLocks noGrp="1"/>
          </p:cNvGraphicFramePr>
          <p:nvPr/>
        </p:nvGraphicFramePr>
        <p:xfrm>
          <a:off x="1255103" y="1062038"/>
          <a:ext cx="6818380" cy="3338514"/>
        </p:xfrm>
        <a:graphic>
          <a:graphicData uri="http://schemas.openxmlformats.org/drawingml/2006/table">
            <a:tbl>
              <a:tblPr firstRow="1" bandRow="1">
                <a:tableStyleId>{35758FB7-9AC5-4552-8A53-C91805E547FA}</a:tableStyleId>
              </a:tblPr>
              <a:tblGrid>
                <a:gridCol w="3323960">
                  <a:extLst>
                    <a:ext uri="{9D8B030D-6E8A-4147-A177-3AD203B41FA5}"/>
                  </a:extLst>
                </a:gridCol>
                <a:gridCol w="3494420">
                  <a:extLst>
                    <a:ext uri="{9D8B030D-6E8A-4147-A177-3AD203B41FA5}"/>
                  </a:extLst>
                </a:gridCol>
              </a:tblGrid>
              <a:tr h="490958">
                <a:tc>
                  <a:txBody>
                    <a:bodyPr/>
                    <a:lstStyle/>
                    <a:p>
                      <a:pPr algn="ctr"/>
                      <a:r>
                        <a:rPr lang="en-US" dirty="0"/>
                        <a:t>Các </a:t>
                      </a:r>
                      <a:r>
                        <a:rPr lang="en-US" dirty="0" err="1"/>
                        <a:t>công</a:t>
                      </a:r>
                      <a:r>
                        <a:rPr lang="en-US" dirty="0"/>
                        <a:t> </a:t>
                      </a:r>
                      <a:r>
                        <a:rPr lang="en-US" dirty="0" err="1"/>
                        <a:t>việc</a:t>
                      </a:r>
                      <a:endParaRPr lang="en-US" dirty="0"/>
                    </a:p>
                  </a:txBody>
                  <a:tcPr>
                    <a:solidFill>
                      <a:srgbClr val="C00000"/>
                    </a:solidFill>
                  </a:tcPr>
                </a:tc>
                <a:tc>
                  <a:txBody>
                    <a:bodyPr/>
                    <a:lstStyle/>
                    <a:p>
                      <a:pPr algn="ctr"/>
                      <a:r>
                        <a:rPr lang="en-US" dirty="0" err="1">
                          <a:highlight>
                            <a:srgbClr val="FF0000"/>
                          </a:highlight>
                        </a:rPr>
                        <a:t>Mục</a:t>
                      </a:r>
                      <a:r>
                        <a:rPr lang="en-US" dirty="0">
                          <a:highlight>
                            <a:srgbClr val="FF0000"/>
                          </a:highlight>
                        </a:rPr>
                        <a:t> </a:t>
                      </a:r>
                      <a:r>
                        <a:rPr lang="en-US" dirty="0" err="1">
                          <a:highlight>
                            <a:srgbClr val="FF0000"/>
                          </a:highlight>
                        </a:rPr>
                        <a:t>đích</a:t>
                      </a:r>
                      <a:endParaRPr lang="en-US" dirty="0">
                        <a:highlight>
                          <a:srgbClr val="FF0000"/>
                        </a:highlight>
                      </a:endParaRPr>
                    </a:p>
                  </a:txBody>
                  <a:tcPr/>
                </a:tc>
                <a:extLst>
                  <a:ext uri="{0D108BD9-81ED-4DB2-BD59-A6C34878D82A}"/>
                </a:extLst>
              </a:tr>
              <a:tr h="490958">
                <a:tc>
                  <a:txBody>
                    <a:bodyPr/>
                    <a:lstStyle/>
                    <a:p>
                      <a:r>
                        <a:rPr lang="en-US" dirty="0" err="1"/>
                        <a:t>Bón</a:t>
                      </a:r>
                      <a:r>
                        <a:rPr lang="en-US" dirty="0"/>
                        <a:t> </a:t>
                      </a:r>
                      <a:r>
                        <a:rPr lang="en-US" dirty="0" err="1"/>
                        <a:t>phân</a:t>
                      </a:r>
                      <a:r>
                        <a:rPr lang="en-US" dirty="0"/>
                        <a:t> (</a:t>
                      </a:r>
                      <a:r>
                        <a:rPr lang="en-US" dirty="0" err="1"/>
                        <a:t>bón</a:t>
                      </a:r>
                      <a:r>
                        <a:rPr lang="en-US" dirty="0"/>
                        <a:t> </a:t>
                      </a:r>
                      <a:r>
                        <a:rPr lang="en-US" dirty="0" err="1"/>
                        <a:t>thúc</a:t>
                      </a:r>
                      <a:r>
                        <a:rPr lang="en-US" dirty="0"/>
                        <a:t>)</a:t>
                      </a:r>
                    </a:p>
                  </a:txBody>
                  <a:tcPr>
                    <a:solidFill>
                      <a:srgbClr val="C00000"/>
                    </a:solidFill>
                  </a:tcPr>
                </a:tc>
                <a:tc>
                  <a:txBody>
                    <a:bodyPr/>
                    <a:lstStyle/>
                    <a:p>
                      <a:endParaRPr lang="en-US" dirty="0"/>
                    </a:p>
                  </a:txBody>
                  <a:tcPr/>
                </a:tc>
                <a:extLst>
                  <a:ext uri="{0D108BD9-81ED-4DB2-BD59-A6C34878D82A}"/>
                </a:extLst>
              </a:tr>
              <a:tr h="490958">
                <a:tc>
                  <a:txBody>
                    <a:bodyPr/>
                    <a:lstStyle/>
                    <a:p>
                      <a:r>
                        <a:rPr lang="en-US" dirty="0" err="1"/>
                        <a:t>Làm</a:t>
                      </a:r>
                      <a:r>
                        <a:rPr lang="en-US" dirty="0"/>
                        <a:t> </a:t>
                      </a:r>
                      <a:r>
                        <a:rPr lang="en-US" dirty="0" err="1"/>
                        <a:t>cỏ</a:t>
                      </a:r>
                      <a:endParaRPr lang="en-US" dirty="0"/>
                    </a:p>
                  </a:txBody>
                  <a:tcPr>
                    <a:solidFill>
                      <a:srgbClr val="C00000"/>
                    </a:solidFill>
                  </a:tcPr>
                </a:tc>
                <a:tc>
                  <a:txBody>
                    <a:bodyPr/>
                    <a:lstStyle/>
                    <a:p>
                      <a:endParaRPr lang="en-US" dirty="0"/>
                    </a:p>
                  </a:txBody>
                  <a:tcPr/>
                </a:tc>
                <a:extLst>
                  <a:ext uri="{0D108BD9-81ED-4DB2-BD59-A6C34878D82A}"/>
                </a:extLst>
              </a:tr>
              <a:tr h="490958">
                <a:tc>
                  <a:txBody>
                    <a:bodyPr/>
                    <a:lstStyle/>
                    <a:p>
                      <a:r>
                        <a:rPr lang="en-US" dirty="0" err="1"/>
                        <a:t>Làm</a:t>
                      </a:r>
                      <a:r>
                        <a:rPr lang="en-US" dirty="0"/>
                        <a:t> </a:t>
                      </a:r>
                      <a:r>
                        <a:rPr lang="en-US" dirty="0" err="1"/>
                        <a:t>rào</a:t>
                      </a:r>
                      <a:r>
                        <a:rPr lang="en-US" dirty="0"/>
                        <a:t> </a:t>
                      </a:r>
                      <a:r>
                        <a:rPr lang="en-US" dirty="0" err="1"/>
                        <a:t>bảo</a:t>
                      </a:r>
                      <a:r>
                        <a:rPr lang="en-US" dirty="0"/>
                        <a:t> </a:t>
                      </a:r>
                      <a:r>
                        <a:rPr lang="en-US" dirty="0" err="1"/>
                        <a:t>vệ</a:t>
                      </a:r>
                      <a:endParaRPr lang="en-US" dirty="0"/>
                    </a:p>
                  </a:txBody>
                  <a:tcPr>
                    <a:solidFill>
                      <a:srgbClr val="C00000"/>
                    </a:solidFill>
                  </a:tcPr>
                </a:tc>
                <a:tc>
                  <a:txBody>
                    <a:bodyPr/>
                    <a:lstStyle/>
                    <a:p>
                      <a:endParaRPr lang="en-US" dirty="0"/>
                    </a:p>
                  </a:txBody>
                  <a:tcPr/>
                </a:tc>
                <a:extLst>
                  <a:ext uri="{0D108BD9-81ED-4DB2-BD59-A6C34878D82A}"/>
                </a:extLst>
              </a:tr>
              <a:tr h="490958">
                <a:tc>
                  <a:txBody>
                    <a:bodyPr/>
                    <a:lstStyle/>
                    <a:p>
                      <a:r>
                        <a:rPr lang="en-US" dirty="0" err="1"/>
                        <a:t>Phát</a:t>
                      </a:r>
                      <a:r>
                        <a:rPr lang="en-US" dirty="0"/>
                        <a:t> </a:t>
                      </a:r>
                      <a:r>
                        <a:rPr lang="en-US" dirty="0" err="1"/>
                        <a:t>quang</a:t>
                      </a:r>
                      <a:endParaRPr lang="en-US" dirty="0"/>
                    </a:p>
                  </a:txBody>
                  <a:tcPr>
                    <a:solidFill>
                      <a:srgbClr val="C00000"/>
                    </a:solidFill>
                  </a:tcPr>
                </a:tc>
                <a:tc>
                  <a:txBody>
                    <a:bodyPr/>
                    <a:lstStyle/>
                    <a:p>
                      <a:endParaRPr lang="en-US" dirty="0"/>
                    </a:p>
                  </a:txBody>
                  <a:tcPr/>
                </a:tc>
                <a:extLst>
                  <a:ext uri="{0D108BD9-81ED-4DB2-BD59-A6C34878D82A}"/>
                </a:extLst>
              </a:tr>
              <a:tr h="490958">
                <a:tc>
                  <a:txBody>
                    <a:bodyPr/>
                    <a:lstStyle/>
                    <a:p>
                      <a:r>
                        <a:rPr lang="en-US" dirty="0" err="1"/>
                        <a:t>Tỉa</a:t>
                      </a:r>
                      <a:r>
                        <a:rPr lang="en-US" dirty="0"/>
                        <a:t> </a:t>
                      </a:r>
                      <a:r>
                        <a:rPr lang="en-US" dirty="0" err="1"/>
                        <a:t>và</a:t>
                      </a:r>
                      <a:r>
                        <a:rPr lang="en-US" dirty="0"/>
                        <a:t> </a:t>
                      </a:r>
                      <a:r>
                        <a:rPr lang="en-US" dirty="0" err="1"/>
                        <a:t>dặm</a:t>
                      </a:r>
                      <a:r>
                        <a:rPr lang="en-US" dirty="0"/>
                        <a:t> </a:t>
                      </a:r>
                      <a:r>
                        <a:rPr lang="en-US" dirty="0" err="1"/>
                        <a:t>cây</a:t>
                      </a:r>
                      <a:endParaRPr lang="en-US" dirty="0"/>
                    </a:p>
                  </a:txBody>
                  <a:tcPr>
                    <a:solidFill>
                      <a:srgbClr val="C00000"/>
                    </a:solidFill>
                  </a:tcPr>
                </a:tc>
                <a:tc>
                  <a:txBody>
                    <a:bodyPr/>
                    <a:lstStyle/>
                    <a:p>
                      <a:endParaRPr lang="en-US" dirty="0"/>
                    </a:p>
                  </a:txBody>
                  <a:tcPr/>
                </a:tc>
                <a:extLst>
                  <a:ext uri="{0D108BD9-81ED-4DB2-BD59-A6C34878D82A}"/>
                </a:extLst>
              </a:tr>
              <a:tr h="392766">
                <a:tc>
                  <a:txBody>
                    <a:bodyPr/>
                    <a:lstStyle/>
                    <a:p>
                      <a:r>
                        <a:rPr lang="en-US" dirty="0" err="1"/>
                        <a:t>Xới</a:t>
                      </a:r>
                      <a:r>
                        <a:rPr lang="en-US" dirty="0"/>
                        <a:t> </a:t>
                      </a:r>
                      <a:r>
                        <a:rPr lang="en-US" dirty="0" err="1"/>
                        <a:t>đát</a:t>
                      </a:r>
                      <a:r>
                        <a:rPr lang="en-US" dirty="0"/>
                        <a:t> </a:t>
                      </a:r>
                      <a:r>
                        <a:rPr lang="en-US" dirty="0" err="1"/>
                        <a:t>và</a:t>
                      </a:r>
                      <a:r>
                        <a:rPr lang="en-US" dirty="0"/>
                        <a:t> </a:t>
                      </a:r>
                      <a:r>
                        <a:rPr lang="en-US" dirty="0" err="1"/>
                        <a:t>vun</a:t>
                      </a:r>
                      <a:r>
                        <a:rPr lang="en-US" dirty="0"/>
                        <a:t> </a:t>
                      </a:r>
                      <a:r>
                        <a:rPr lang="en-US" dirty="0" err="1"/>
                        <a:t>gốc</a:t>
                      </a:r>
                      <a:endParaRPr lang="en-US" dirty="0"/>
                    </a:p>
                  </a:txBody>
                  <a:tcPr>
                    <a:solidFill>
                      <a:srgbClr val="C00000"/>
                    </a:solidFill>
                  </a:tcPr>
                </a:tc>
                <a:tc>
                  <a:txBody>
                    <a:bodyPr/>
                    <a:lstStyle/>
                    <a:p>
                      <a:endParaRPr lang="en-US" dirty="0"/>
                    </a:p>
                  </a:txBody>
                  <a:tcPr/>
                </a:tc>
                <a:extLst>
                  <a:ext uri="{0D108BD9-81ED-4DB2-BD59-A6C34878D82A}"/>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Google Shape;1025;p38"/>
          <p:cNvSpPr>
            <a:spLocks/>
          </p:cNvSpPr>
          <p:nvPr/>
        </p:nvSpPr>
        <p:spPr bwMode="auto">
          <a:xfrm rot="10800000">
            <a:off x="533400" y="0"/>
            <a:ext cx="8153400" cy="901700"/>
          </a:xfrm>
          <a:custGeom>
            <a:avLst/>
            <a:gdLst>
              <a:gd name="T0" fmla="*/ 81424612 w 107244"/>
              <a:gd name="T1" fmla="*/ 0 h 26046"/>
              <a:gd name="T2" fmla="*/ 41338499 w 107244"/>
              <a:gd name="T3" fmla="*/ 690348 h 26046"/>
              <a:gd name="T4" fmla="*/ 13468042 w 107244"/>
              <a:gd name="T5" fmla="*/ 5146400 h 26046"/>
              <a:gd name="T6" fmla="*/ 4388333 w 107244"/>
              <a:gd name="T7" fmla="*/ 17530631 h 26046"/>
              <a:gd name="T8" fmla="*/ 40712268 w 107244"/>
              <a:gd name="T9" fmla="*/ 27122317 h 26046"/>
              <a:gd name="T10" fmla="*/ 79988317 w 107244"/>
              <a:gd name="T11" fmla="*/ 28280062 h 26046"/>
              <a:gd name="T12" fmla="*/ 91438685 w 107244"/>
              <a:gd name="T13" fmla="*/ 28179389 h 26046"/>
              <a:gd name="T14" fmla="*/ 190898481 w 107244"/>
              <a:gd name="T15" fmla="*/ 27604116 h 26046"/>
              <a:gd name="T16" fmla="*/ 217009516 w 107244"/>
              <a:gd name="T17" fmla="*/ 27650853 h 26046"/>
              <a:gd name="T18" fmla="*/ 298742225 w 107244"/>
              <a:gd name="T19" fmla="*/ 29387506 h 26046"/>
              <a:gd name="T20" fmla="*/ 313457632 w 107244"/>
              <a:gd name="T21" fmla="*/ 29689526 h 26046"/>
              <a:gd name="T22" fmla="*/ 406109055 w 107244"/>
              <a:gd name="T23" fmla="*/ 31216420 h 26046"/>
              <a:gd name="T24" fmla="*/ 413667924 w 107244"/>
              <a:gd name="T25" fmla="*/ 31199629 h 26046"/>
              <a:gd name="T26" fmla="*/ 475044510 w 107244"/>
              <a:gd name="T27" fmla="*/ 29009945 h 26046"/>
              <a:gd name="T28" fmla="*/ 510116193 w 107244"/>
              <a:gd name="T29" fmla="*/ 24478390 h 26046"/>
              <a:gd name="T30" fmla="*/ 519195898 w 107244"/>
              <a:gd name="T31" fmla="*/ 8921727 h 26046"/>
              <a:gd name="T32" fmla="*/ 457178257 w 107244"/>
              <a:gd name="T33" fmla="*/ 399094 h 26046"/>
              <a:gd name="T34" fmla="*/ 444982372 w 107244"/>
              <a:gd name="T35" fmla="*/ 614843 h 26046"/>
              <a:gd name="T36" fmla="*/ 360744890 w 107244"/>
              <a:gd name="T37" fmla="*/ 2200451 h 26046"/>
              <a:gd name="T38" fmla="*/ 301838333 w 107244"/>
              <a:gd name="T39" fmla="*/ 2375453 h 26046"/>
              <a:gd name="T40" fmla="*/ 221084846 w 107244"/>
              <a:gd name="T41" fmla="*/ 2200451 h 26046"/>
              <a:gd name="T42" fmla="*/ 108037650 w 107244"/>
              <a:gd name="T43" fmla="*/ 312822 h 26046"/>
              <a:gd name="T44" fmla="*/ 81424612 w 107244"/>
              <a:gd name="T45" fmla="*/ 0 h 260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7244"/>
              <a:gd name="T70" fmla="*/ 0 h 26046"/>
              <a:gd name="T71" fmla="*/ 107244 w 107244"/>
              <a:gd name="T72" fmla="*/ 26046 h 260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bg2"/>
          </a:solidFill>
          <a:ln w="9525">
            <a:noFill/>
            <a:round/>
            <a:headEnd/>
            <a:tailEnd/>
          </a:ln>
        </p:spPr>
        <p:txBody>
          <a:bodyPr lIns="91425" tIns="91425" rIns="91425" bIns="91425" anchor="ctr"/>
          <a:lstStyle/>
          <a:p>
            <a:endParaRPr lang="en-US"/>
          </a:p>
        </p:txBody>
      </p:sp>
      <p:sp>
        <p:nvSpPr>
          <p:cNvPr id="8" name="Google Shape;1023;p38"/>
          <p:cNvSpPr txBox="1">
            <a:spLocks/>
          </p:cNvSpPr>
          <p:nvPr/>
        </p:nvSpPr>
        <p:spPr bwMode="auto">
          <a:xfrm>
            <a:off x="1255713" y="-90488"/>
            <a:ext cx="6330950" cy="1062038"/>
          </a:xfrm>
          <a:prstGeom prst="rect">
            <a:avLst/>
          </a:prstGeom>
          <a:noFill/>
          <a:ln w="9525">
            <a:noFill/>
            <a:miter lim="800000"/>
            <a:headEnd/>
            <a:tailEnd/>
          </a:ln>
        </p:spPr>
        <p:txBody>
          <a:bodyPr lIns="91425" tIns="91425" rIns="91425" bIns="91425" anchor="ctr"/>
          <a:lstStyle/>
          <a:p>
            <a:pPr algn="ctr">
              <a:lnSpc>
                <a:spcPct val="50000"/>
              </a:lnSpc>
              <a:buClr>
                <a:srgbClr val="005C4F"/>
              </a:buClr>
              <a:buSzPts val="6000"/>
              <a:buFont typeface="Nanum Pen Script"/>
              <a:buNone/>
            </a:pPr>
            <a:r>
              <a:rPr lang="en-US" b="1">
                <a:solidFill>
                  <a:srgbClr val="FFC30D"/>
                </a:solidFill>
                <a:latin typeface="Times New Roman" pitchFamily="18" charset="0"/>
                <a:ea typeface="Nanum Pen Script"/>
                <a:cs typeface="Times New Roman" pitchFamily="18" charset="0"/>
                <a:sym typeface="Nanum Pen Script"/>
              </a:rPr>
              <a:t>HS hoàn thiện các công việc chăm sóc cây rừng</a:t>
            </a:r>
            <a:endParaRPr lang="vi-VN" b="1">
              <a:solidFill>
                <a:srgbClr val="FFC30D"/>
              </a:solidFill>
              <a:latin typeface="Times New Roman" pitchFamily="18" charset="0"/>
              <a:ea typeface="Nanum Pen Script"/>
              <a:cs typeface="Times New Roman" pitchFamily="18" charset="0"/>
              <a:sym typeface="Nanum Pen Script"/>
            </a:endParaRPr>
          </a:p>
        </p:txBody>
      </p:sp>
      <p:graphicFrame>
        <p:nvGraphicFramePr>
          <p:cNvPr id="5" name="Table 4">
            <a:extLst>
              <a:ext uri="{FF2B5EF4-FFF2-40B4-BE49-F238E27FC236}"/>
            </a:extLst>
          </p:cNvPr>
          <p:cNvGraphicFramePr>
            <a:graphicFrameLocks noGrp="1"/>
          </p:cNvGraphicFramePr>
          <p:nvPr/>
        </p:nvGraphicFramePr>
        <p:xfrm>
          <a:off x="2057400" y="1349375"/>
          <a:ext cx="246063" cy="365125"/>
        </p:xfrm>
        <a:graphic>
          <a:graphicData uri="http://schemas.openxmlformats.org/drawingml/2006/table">
            <a:tbl>
              <a:tblPr/>
              <a:tblGrid>
                <a:gridCol w="245326">
                  <a:extLst>
                    <a:ext uri="{9D8B030D-6E8A-4147-A177-3AD203B41FA5}"/>
                  </a:extLst>
                </a:gridCol>
              </a:tblGrid>
              <a:tr h="280292">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extLst>
              </a:tr>
            </a:tbl>
          </a:graphicData>
        </a:graphic>
      </p:graphicFrame>
      <p:graphicFrame>
        <p:nvGraphicFramePr>
          <p:cNvPr id="6" name="Table 5">
            <a:extLst>
              <a:ext uri="{FF2B5EF4-FFF2-40B4-BE49-F238E27FC236}"/>
            </a:extLst>
          </p:cNvPr>
          <p:cNvGraphicFramePr>
            <a:graphicFrameLocks noGrp="1"/>
          </p:cNvGraphicFramePr>
          <p:nvPr/>
        </p:nvGraphicFramePr>
        <p:xfrm>
          <a:off x="676275" y="2155825"/>
          <a:ext cx="7397750" cy="365125"/>
        </p:xfrm>
        <a:graphic>
          <a:graphicData uri="http://schemas.openxmlformats.org/drawingml/2006/table">
            <a:tbl>
              <a:tblPr/>
              <a:tblGrid>
                <a:gridCol w="7396976">
                  <a:extLst>
                    <a:ext uri="{9D8B030D-6E8A-4147-A177-3AD203B41FA5}"/>
                  </a:extLst>
                </a:gridCol>
              </a:tblGrid>
              <a:tr h="0">
                <a:tc>
                  <a:txBody>
                    <a:bodyPr/>
                    <a:lstStyle/>
                    <a:p>
                      <a:endParaRPr lang="en-US" dirty="0"/>
                    </a:p>
                  </a:txBody>
                  <a:tcPr>
                    <a:lnL w="12700" cmpd="sng">
                      <a:solidFill>
                        <a:schemeClr val="tx1"/>
                      </a:solidFill>
                      <a:prstDash val="solid"/>
                    </a:lnL>
                    <a:lnR w="12700" cmpd="sng">
                      <a:solidFill>
                        <a:schemeClr val="tx1"/>
                      </a:solidFill>
                      <a:prstDash val="solid"/>
                    </a:lnR>
                    <a:lnT w="12700" cmpd="sng">
                      <a:solidFill>
                        <a:schemeClr val="tx1"/>
                      </a:solidFill>
                      <a:prstDash val="solid"/>
                    </a:lnT>
                    <a:lnB w="12700" cmpd="sng">
                      <a:solidFill>
                        <a:schemeClr val="tx1"/>
                      </a:solidFill>
                      <a:prstDash val="solid"/>
                    </a:lnB>
                  </a:tcPr>
                </a:tc>
                <a:extLst>
                  <a:ext uri="{0D108BD9-81ED-4DB2-BD59-A6C34878D82A}"/>
                </a:extLst>
              </a:tr>
            </a:tbl>
          </a:graphicData>
        </a:graphic>
      </p:graphicFrame>
      <p:graphicFrame>
        <p:nvGraphicFramePr>
          <p:cNvPr id="10" name="Table 9">
            <a:extLst>
              <a:ext uri="{FF2B5EF4-FFF2-40B4-BE49-F238E27FC236}"/>
            </a:extLst>
          </p:cNvPr>
          <p:cNvGraphicFramePr>
            <a:graphicFrameLocks noGrp="1"/>
          </p:cNvGraphicFramePr>
          <p:nvPr/>
        </p:nvGraphicFramePr>
        <p:xfrm>
          <a:off x="1441450" y="2898775"/>
          <a:ext cx="6096000" cy="365125"/>
        </p:xfrm>
        <a:graphic>
          <a:graphicData uri="http://schemas.openxmlformats.org/drawingml/2006/table">
            <a:tbl>
              <a:tblPr/>
              <a:tblGrid>
                <a:gridCol w="3048000">
                  <a:extLst>
                    <a:ext uri="{9D8B030D-6E8A-4147-A177-3AD203B41FA5}"/>
                  </a:extLst>
                </a:gridCol>
                <a:gridCol w="3048000">
                  <a:extLst>
                    <a:ext uri="{9D8B030D-6E8A-4147-A177-3AD203B41FA5}"/>
                  </a:extLst>
                </a:gridCol>
              </a:tblGrid>
              <a:tr h="324808">
                <a:tc>
                  <a:txBody>
                    <a:bodyPr/>
                    <a:lstStyle/>
                    <a:p>
                      <a:endParaRPr lang="en-US"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endParaRPr lang="en-US"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extLst>
              </a:tr>
            </a:tbl>
          </a:graphicData>
        </a:graphic>
      </p:graphicFrame>
      <p:graphicFrame>
        <p:nvGraphicFramePr>
          <p:cNvPr id="15" name="Table 14">
            <a:extLst>
              <a:ext uri="{FF2B5EF4-FFF2-40B4-BE49-F238E27FC236}"/>
            </a:extLst>
          </p:cNvPr>
          <p:cNvGraphicFramePr>
            <a:graphicFrameLocks noGrp="1"/>
          </p:cNvGraphicFramePr>
          <p:nvPr/>
        </p:nvGraphicFramePr>
        <p:xfrm>
          <a:off x="1444015" y="954998"/>
          <a:ext cx="6818380" cy="4331438"/>
        </p:xfrm>
        <a:graphic>
          <a:graphicData uri="http://schemas.openxmlformats.org/drawingml/2006/table">
            <a:tbl>
              <a:tblPr firstRow="1" bandRow="1">
                <a:tableStyleId>{35758FB7-9AC5-4552-8A53-C91805E547FA}</a:tableStyleId>
              </a:tblPr>
              <a:tblGrid>
                <a:gridCol w="3323960">
                  <a:extLst>
                    <a:ext uri="{9D8B030D-6E8A-4147-A177-3AD203B41FA5}"/>
                  </a:extLst>
                </a:gridCol>
                <a:gridCol w="3494420">
                  <a:extLst>
                    <a:ext uri="{9D8B030D-6E8A-4147-A177-3AD203B41FA5}"/>
                  </a:extLst>
                </a:gridCol>
              </a:tblGrid>
              <a:tr h="490958">
                <a:tc>
                  <a:txBody>
                    <a:bodyPr/>
                    <a:lstStyle/>
                    <a:p>
                      <a:pPr algn="ctr"/>
                      <a:r>
                        <a:rPr lang="en-US" dirty="0"/>
                        <a:t>Các </a:t>
                      </a:r>
                      <a:r>
                        <a:rPr lang="en-US" dirty="0" err="1"/>
                        <a:t>công</a:t>
                      </a:r>
                      <a:r>
                        <a:rPr lang="en-US" dirty="0"/>
                        <a:t> </a:t>
                      </a:r>
                      <a:r>
                        <a:rPr lang="en-US" dirty="0" err="1"/>
                        <a:t>việc</a:t>
                      </a:r>
                      <a:endParaRPr lang="en-US" dirty="0"/>
                    </a:p>
                  </a:txBody>
                  <a:tcPr>
                    <a:solidFill>
                      <a:srgbClr val="C00000"/>
                    </a:solidFill>
                  </a:tcPr>
                </a:tc>
                <a:tc>
                  <a:txBody>
                    <a:bodyPr/>
                    <a:lstStyle/>
                    <a:p>
                      <a:pPr algn="ctr"/>
                      <a:r>
                        <a:rPr lang="en-US" dirty="0" err="1">
                          <a:highlight>
                            <a:srgbClr val="FF0000"/>
                          </a:highlight>
                        </a:rPr>
                        <a:t>Mục</a:t>
                      </a:r>
                      <a:r>
                        <a:rPr lang="en-US" dirty="0">
                          <a:highlight>
                            <a:srgbClr val="FF0000"/>
                          </a:highlight>
                        </a:rPr>
                        <a:t> </a:t>
                      </a:r>
                      <a:r>
                        <a:rPr lang="en-US" dirty="0" err="1">
                          <a:highlight>
                            <a:srgbClr val="FF0000"/>
                          </a:highlight>
                        </a:rPr>
                        <a:t>đích</a:t>
                      </a:r>
                      <a:endParaRPr lang="en-US" dirty="0">
                        <a:highlight>
                          <a:srgbClr val="FF0000"/>
                        </a:highlight>
                      </a:endParaRPr>
                    </a:p>
                  </a:txBody>
                  <a:tcPr/>
                </a:tc>
                <a:extLst>
                  <a:ext uri="{0D108BD9-81ED-4DB2-BD59-A6C34878D82A}"/>
                </a:extLst>
              </a:tr>
              <a:tr h="490958">
                <a:tc>
                  <a:txBody>
                    <a:bodyPr/>
                    <a:lstStyle/>
                    <a:p>
                      <a:r>
                        <a:rPr lang="en-US" dirty="0" err="1"/>
                        <a:t>Bón</a:t>
                      </a:r>
                      <a:r>
                        <a:rPr lang="en-US" dirty="0"/>
                        <a:t> </a:t>
                      </a:r>
                      <a:r>
                        <a:rPr lang="en-US" dirty="0" err="1"/>
                        <a:t>phân</a:t>
                      </a:r>
                      <a:r>
                        <a:rPr lang="en-US" dirty="0"/>
                        <a:t> (</a:t>
                      </a:r>
                      <a:r>
                        <a:rPr lang="en-US" dirty="0" err="1"/>
                        <a:t>bón</a:t>
                      </a:r>
                      <a:r>
                        <a:rPr lang="en-US" dirty="0"/>
                        <a:t> </a:t>
                      </a:r>
                      <a:r>
                        <a:rPr lang="en-US" dirty="0" err="1"/>
                        <a:t>thúc</a:t>
                      </a:r>
                      <a:r>
                        <a:rPr lang="en-US" dirty="0"/>
                        <a:t>)</a:t>
                      </a:r>
                    </a:p>
                  </a:txBody>
                  <a:tcPr>
                    <a:solidFill>
                      <a:srgbClr val="C00000"/>
                    </a:solidFill>
                  </a:tcPr>
                </a:tc>
                <a:tc>
                  <a:txBody>
                    <a:bodyPr/>
                    <a:lstStyle/>
                    <a:p>
                      <a:r>
                        <a:rPr lang="en-US" dirty="0" err="1">
                          <a:highlight>
                            <a:srgbClr val="FF0000"/>
                          </a:highlight>
                        </a:rPr>
                        <a:t>Bổ</a:t>
                      </a:r>
                      <a:r>
                        <a:rPr lang="en-US" dirty="0">
                          <a:highlight>
                            <a:srgbClr val="FF0000"/>
                          </a:highlight>
                        </a:rPr>
                        <a:t> sung </a:t>
                      </a:r>
                      <a:r>
                        <a:rPr lang="en-US" dirty="0" err="1">
                          <a:highlight>
                            <a:srgbClr val="FF0000"/>
                          </a:highlight>
                        </a:rPr>
                        <a:t>chất</a:t>
                      </a:r>
                      <a:r>
                        <a:rPr lang="en-US" dirty="0">
                          <a:highlight>
                            <a:srgbClr val="FF0000"/>
                          </a:highlight>
                        </a:rPr>
                        <a:t> </a:t>
                      </a:r>
                      <a:r>
                        <a:rPr lang="en-US" dirty="0" err="1">
                          <a:highlight>
                            <a:srgbClr val="FF0000"/>
                          </a:highlight>
                        </a:rPr>
                        <a:t>dinh</a:t>
                      </a:r>
                      <a:r>
                        <a:rPr lang="en-US" dirty="0">
                          <a:highlight>
                            <a:srgbClr val="FF0000"/>
                          </a:highlight>
                        </a:rPr>
                        <a:t> </a:t>
                      </a:r>
                      <a:r>
                        <a:rPr lang="en-US" dirty="0" err="1">
                          <a:highlight>
                            <a:srgbClr val="FF0000"/>
                          </a:highlight>
                        </a:rPr>
                        <a:t>dưỡng</a:t>
                      </a:r>
                      <a:r>
                        <a:rPr lang="en-US" dirty="0">
                          <a:highlight>
                            <a:srgbClr val="FF0000"/>
                          </a:highlight>
                        </a:rPr>
                        <a:t> </a:t>
                      </a:r>
                      <a:r>
                        <a:rPr lang="en-US" dirty="0" err="1">
                          <a:highlight>
                            <a:srgbClr val="FF0000"/>
                          </a:highlight>
                        </a:rPr>
                        <a:t>cho</a:t>
                      </a:r>
                      <a:r>
                        <a:rPr lang="en-US" dirty="0">
                          <a:highlight>
                            <a:srgbClr val="FF0000"/>
                          </a:highlight>
                        </a:rPr>
                        <a:t> </a:t>
                      </a:r>
                      <a:r>
                        <a:rPr lang="en-US" dirty="0" err="1">
                          <a:highlight>
                            <a:srgbClr val="FF0000"/>
                          </a:highlight>
                        </a:rPr>
                        <a:t>cây</a:t>
                      </a:r>
                      <a:endParaRPr lang="en-US" dirty="0">
                        <a:highlight>
                          <a:srgbClr val="FF0000"/>
                        </a:highlight>
                      </a:endParaRPr>
                    </a:p>
                  </a:txBody>
                  <a:tcPr/>
                </a:tc>
                <a:extLst>
                  <a:ext uri="{0D108BD9-81ED-4DB2-BD59-A6C34878D82A}"/>
                </a:extLst>
              </a:tr>
              <a:tr h="490958">
                <a:tc>
                  <a:txBody>
                    <a:bodyPr/>
                    <a:lstStyle/>
                    <a:p>
                      <a:r>
                        <a:rPr lang="en-US" dirty="0" err="1"/>
                        <a:t>Làm</a:t>
                      </a:r>
                      <a:r>
                        <a:rPr lang="en-US" dirty="0"/>
                        <a:t> </a:t>
                      </a:r>
                      <a:r>
                        <a:rPr lang="en-US" dirty="0" err="1"/>
                        <a:t>cỏ</a:t>
                      </a:r>
                      <a:endParaRPr lang="en-US" dirty="0"/>
                    </a:p>
                  </a:txBody>
                  <a:tcPr>
                    <a:solidFill>
                      <a:srgbClr val="C00000"/>
                    </a:solidFill>
                  </a:tcPr>
                </a:tc>
                <a:tc>
                  <a:txBody>
                    <a:bodyPr/>
                    <a:lstStyle/>
                    <a:p>
                      <a:r>
                        <a:rPr lang="en-US" dirty="0" err="1">
                          <a:highlight>
                            <a:srgbClr val="FF0000"/>
                          </a:highlight>
                        </a:rPr>
                        <a:t>Làm</a:t>
                      </a:r>
                      <a:r>
                        <a:rPr lang="en-US" dirty="0">
                          <a:highlight>
                            <a:srgbClr val="FF0000"/>
                          </a:highlight>
                        </a:rPr>
                        <a:t> </a:t>
                      </a:r>
                      <a:r>
                        <a:rPr lang="en-US" dirty="0" err="1">
                          <a:highlight>
                            <a:srgbClr val="FF0000"/>
                          </a:highlight>
                        </a:rPr>
                        <a:t>cho</a:t>
                      </a:r>
                      <a:r>
                        <a:rPr lang="en-US" dirty="0">
                          <a:highlight>
                            <a:srgbClr val="FF0000"/>
                          </a:highlight>
                        </a:rPr>
                        <a:t> </a:t>
                      </a:r>
                      <a:r>
                        <a:rPr lang="en-US" dirty="0" err="1">
                          <a:highlight>
                            <a:srgbClr val="FF0000"/>
                          </a:highlight>
                        </a:rPr>
                        <a:t>đất</a:t>
                      </a:r>
                      <a:r>
                        <a:rPr lang="en-US" dirty="0">
                          <a:highlight>
                            <a:srgbClr val="FF0000"/>
                          </a:highlight>
                        </a:rPr>
                        <a:t> </a:t>
                      </a:r>
                      <a:r>
                        <a:rPr lang="en-US" dirty="0" err="1">
                          <a:highlight>
                            <a:srgbClr val="FF0000"/>
                          </a:highlight>
                        </a:rPr>
                        <a:t>tơi</a:t>
                      </a:r>
                      <a:r>
                        <a:rPr lang="en-US" dirty="0">
                          <a:highlight>
                            <a:srgbClr val="FF0000"/>
                          </a:highlight>
                        </a:rPr>
                        <a:t> </a:t>
                      </a:r>
                      <a:r>
                        <a:rPr lang="en-US" dirty="0" err="1">
                          <a:highlight>
                            <a:srgbClr val="FF0000"/>
                          </a:highlight>
                        </a:rPr>
                        <a:t>xốp,tạo</a:t>
                      </a:r>
                      <a:r>
                        <a:rPr lang="en-US" dirty="0">
                          <a:highlight>
                            <a:srgbClr val="FF0000"/>
                          </a:highlight>
                        </a:rPr>
                        <a:t> </a:t>
                      </a:r>
                      <a:r>
                        <a:rPr lang="en-US" dirty="0" err="1">
                          <a:highlight>
                            <a:srgbClr val="FF0000"/>
                          </a:highlight>
                        </a:rPr>
                        <a:t>điều</a:t>
                      </a:r>
                      <a:r>
                        <a:rPr lang="en-US" dirty="0">
                          <a:highlight>
                            <a:srgbClr val="FF0000"/>
                          </a:highlight>
                        </a:rPr>
                        <a:t> </a:t>
                      </a:r>
                      <a:r>
                        <a:rPr lang="en-US" dirty="0" err="1">
                          <a:highlight>
                            <a:srgbClr val="FF0000"/>
                          </a:highlight>
                        </a:rPr>
                        <a:t>kiện</a:t>
                      </a:r>
                      <a:r>
                        <a:rPr lang="en-US" dirty="0">
                          <a:highlight>
                            <a:srgbClr val="FF0000"/>
                          </a:highlight>
                        </a:rPr>
                        <a:t> </a:t>
                      </a:r>
                      <a:r>
                        <a:rPr lang="en-US" dirty="0" err="1">
                          <a:highlight>
                            <a:srgbClr val="FF0000"/>
                          </a:highlight>
                        </a:rPr>
                        <a:t>cho</a:t>
                      </a:r>
                      <a:r>
                        <a:rPr lang="en-US" dirty="0">
                          <a:highlight>
                            <a:srgbClr val="FF0000"/>
                          </a:highlight>
                        </a:rPr>
                        <a:t> </a:t>
                      </a:r>
                      <a:r>
                        <a:rPr lang="en-US" dirty="0" err="1">
                          <a:highlight>
                            <a:srgbClr val="FF0000"/>
                          </a:highlight>
                        </a:rPr>
                        <a:t>rễ</a:t>
                      </a:r>
                      <a:r>
                        <a:rPr lang="en-US" dirty="0">
                          <a:highlight>
                            <a:srgbClr val="FF0000"/>
                          </a:highlight>
                        </a:rPr>
                        <a:t> </a:t>
                      </a:r>
                      <a:r>
                        <a:rPr lang="en-US" dirty="0" err="1">
                          <a:highlight>
                            <a:srgbClr val="FF0000"/>
                          </a:highlight>
                        </a:rPr>
                        <a:t>phát</a:t>
                      </a:r>
                      <a:r>
                        <a:rPr lang="en-US" dirty="0">
                          <a:highlight>
                            <a:srgbClr val="FF0000"/>
                          </a:highlight>
                        </a:rPr>
                        <a:t> </a:t>
                      </a:r>
                      <a:r>
                        <a:rPr lang="en-US" dirty="0" err="1">
                          <a:highlight>
                            <a:srgbClr val="FF0000"/>
                          </a:highlight>
                        </a:rPr>
                        <a:t>triển</a:t>
                      </a:r>
                      <a:endParaRPr lang="en-US" dirty="0">
                        <a:highlight>
                          <a:srgbClr val="FF0000"/>
                        </a:highlight>
                      </a:endParaRPr>
                    </a:p>
                  </a:txBody>
                  <a:tcPr/>
                </a:tc>
                <a:extLst>
                  <a:ext uri="{0D108BD9-81ED-4DB2-BD59-A6C34878D82A}"/>
                </a:extLst>
              </a:tr>
              <a:tr h="490958">
                <a:tc>
                  <a:txBody>
                    <a:bodyPr/>
                    <a:lstStyle/>
                    <a:p>
                      <a:r>
                        <a:rPr lang="en-US" dirty="0" err="1"/>
                        <a:t>Làm</a:t>
                      </a:r>
                      <a:r>
                        <a:rPr lang="en-US" dirty="0"/>
                        <a:t> </a:t>
                      </a:r>
                      <a:r>
                        <a:rPr lang="en-US" dirty="0" err="1"/>
                        <a:t>rào</a:t>
                      </a:r>
                      <a:r>
                        <a:rPr lang="en-US" dirty="0"/>
                        <a:t> </a:t>
                      </a:r>
                      <a:r>
                        <a:rPr lang="en-US" dirty="0" err="1"/>
                        <a:t>bảo</a:t>
                      </a:r>
                      <a:r>
                        <a:rPr lang="en-US" dirty="0"/>
                        <a:t> </a:t>
                      </a:r>
                      <a:r>
                        <a:rPr lang="en-US" dirty="0" err="1"/>
                        <a:t>vệ</a:t>
                      </a:r>
                      <a:endParaRPr lang="en-US" dirty="0"/>
                    </a:p>
                  </a:txBody>
                  <a:tcPr>
                    <a:solidFill>
                      <a:srgbClr val="C00000"/>
                    </a:solidFill>
                  </a:tcPr>
                </a:tc>
                <a:tc>
                  <a:txBody>
                    <a:bodyPr/>
                    <a:lstStyle/>
                    <a:p>
                      <a:r>
                        <a:rPr lang="en-US" dirty="0">
                          <a:highlight>
                            <a:srgbClr val="FF0000"/>
                          </a:highlight>
                        </a:rPr>
                        <a:t>Bảo </a:t>
                      </a:r>
                      <a:r>
                        <a:rPr lang="en-US" dirty="0" err="1">
                          <a:highlight>
                            <a:srgbClr val="FF0000"/>
                          </a:highlight>
                        </a:rPr>
                        <a:t>vệ</a:t>
                      </a:r>
                      <a:r>
                        <a:rPr lang="en-US" dirty="0">
                          <a:highlight>
                            <a:srgbClr val="FF0000"/>
                          </a:highlight>
                        </a:rPr>
                        <a:t> </a:t>
                      </a:r>
                      <a:r>
                        <a:rPr lang="en-US" dirty="0" err="1">
                          <a:highlight>
                            <a:srgbClr val="FF0000"/>
                          </a:highlight>
                        </a:rPr>
                        <a:t>cây</a:t>
                      </a:r>
                      <a:r>
                        <a:rPr lang="en-US" dirty="0">
                          <a:highlight>
                            <a:srgbClr val="FF0000"/>
                          </a:highlight>
                        </a:rPr>
                        <a:t> </a:t>
                      </a:r>
                      <a:r>
                        <a:rPr lang="en-US" dirty="0" err="1">
                          <a:highlight>
                            <a:srgbClr val="FF0000"/>
                          </a:highlight>
                        </a:rPr>
                        <a:t>trồng</a:t>
                      </a:r>
                      <a:r>
                        <a:rPr lang="en-US" dirty="0">
                          <a:highlight>
                            <a:srgbClr val="FF0000"/>
                          </a:highlight>
                        </a:rPr>
                        <a:t> </a:t>
                      </a:r>
                      <a:r>
                        <a:rPr lang="en-US" dirty="0" err="1">
                          <a:highlight>
                            <a:srgbClr val="FF0000"/>
                          </a:highlight>
                        </a:rPr>
                        <a:t>khỏi</a:t>
                      </a:r>
                      <a:r>
                        <a:rPr lang="en-US" dirty="0">
                          <a:highlight>
                            <a:srgbClr val="FF0000"/>
                          </a:highlight>
                        </a:rPr>
                        <a:t> </a:t>
                      </a:r>
                      <a:r>
                        <a:rPr lang="en-US" dirty="0" err="1">
                          <a:highlight>
                            <a:srgbClr val="FF0000"/>
                          </a:highlight>
                        </a:rPr>
                        <a:t>sự</a:t>
                      </a:r>
                      <a:r>
                        <a:rPr lang="en-US" dirty="0">
                          <a:highlight>
                            <a:srgbClr val="FF0000"/>
                          </a:highlight>
                        </a:rPr>
                        <a:t> </a:t>
                      </a:r>
                      <a:r>
                        <a:rPr lang="en-US" dirty="0" err="1">
                          <a:highlight>
                            <a:srgbClr val="FF0000"/>
                          </a:highlight>
                        </a:rPr>
                        <a:t>phá</a:t>
                      </a:r>
                      <a:r>
                        <a:rPr lang="en-US" dirty="0">
                          <a:highlight>
                            <a:srgbClr val="FF0000"/>
                          </a:highlight>
                        </a:rPr>
                        <a:t> </a:t>
                      </a:r>
                      <a:r>
                        <a:rPr lang="en-US" dirty="0" err="1">
                          <a:highlight>
                            <a:srgbClr val="FF0000"/>
                          </a:highlight>
                        </a:rPr>
                        <a:t>hoại</a:t>
                      </a:r>
                      <a:r>
                        <a:rPr lang="en-US" dirty="0">
                          <a:highlight>
                            <a:srgbClr val="FF0000"/>
                          </a:highlight>
                        </a:rPr>
                        <a:t> </a:t>
                      </a:r>
                      <a:r>
                        <a:rPr lang="en-US" dirty="0" err="1">
                          <a:highlight>
                            <a:srgbClr val="FF0000"/>
                          </a:highlight>
                        </a:rPr>
                        <a:t>của</a:t>
                      </a:r>
                      <a:r>
                        <a:rPr lang="en-US" dirty="0">
                          <a:highlight>
                            <a:srgbClr val="FF0000"/>
                          </a:highlight>
                        </a:rPr>
                        <a:t> </a:t>
                      </a:r>
                      <a:r>
                        <a:rPr lang="en-US" dirty="0" err="1">
                          <a:highlight>
                            <a:srgbClr val="FF0000"/>
                          </a:highlight>
                        </a:rPr>
                        <a:t>động</a:t>
                      </a:r>
                      <a:r>
                        <a:rPr lang="en-US" dirty="0">
                          <a:highlight>
                            <a:srgbClr val="FF0000"/>
                          </a:highlight>
                        </a:rPr>
                        <a:t> </a:t>
                      </a:r>
                      <a:r>
                        <a:rPr lang="en-US" dirty="0" err="1">
                          <a:highlight>
                            <a:srgbClr val="FF0000"/>
                          </a:highlight>
                        </a:rPr>
                        <a:t>vật</a:t>
                      </a:r>
                      <a:endParaRPr lang="en-US" dirty="0">
                        <a:highlight>
                          <a:srgbClr val="FF0000"/>
                        </a:highlight>
                      </a:endParaRPr>
                    </a:p>
                  </a:txBody>
                  <a:tcPr/>
                </a:tc>
                <a:extLst>
                  <a:ext uri="{0D108BD9-81ED-4DB2-BD59-A6C34878D82A}"/>
                </a:extLst>
              </a:tr>
              <a:tr h="490958">
                <a:tc>
                  <a:txBody>
                    <a:bodyPr/>
                    <a:lstStyle/>
                    <a:p>
                      <a:r>
                        <a:rPr lang="en-US" dirty="0" err="1"/>
                        <a:t>Phát</a:t>
                      </a:r>
                      <a:r>
                        <a:rPr lang="en-US" dirty="0"/>
                        <a:t> </a:t>
                      </a:r>
                      <a:r>
                        <a:rPr lang="en-US" dirty="0" err="1"/>
                        <a:t>quang</a:t>
                      </a:r>
                      <a:endParaRPr lang="en-US" dirty="0"/>
                    </a:p>
                  </a:txBody>
                  <a:tcPr>
                    <a:solidFill>
                      <a:srgbClr val="C00000"/>
                    </a:solidFill>
                  </a:tcPr>
                </a:tc>
                <a:tc>
                  <a:txBody>
                    <a:bodyPr/>
                    <a:lstStyle/>
                    <a:p>
                      <a:r>
                        <a:rPr lang="en-US" dirty="0" err="1">
                          <a:highlight>
                            <a:srgbClr val="FF0000"/>
                          </a:highlight>
                        </a:rPr>
                        <a:t>Loại</a:t>
                      </a:r>
                      <a:r>
                        <a:rPr lang="en-US" dirty="0">
                          <a:highlight>
                            <a:srgbClr val="FF0000"/>
                          </a:highlight>
                        </a:rPr>
                        <a:t> </a:t>
                      </a:r>
                      <a:r>
                        <a:rPr lang="en-US" dirty="0" err="1">
                          <a:highlight>
                            <a:srgbClr val="FF0000"/>
                          </a:highlight>
                        </a:rPr>
                        <a:t>bỏ</a:t>
                      </a:r>
                      <a:r>
                        <a:rPr lang="en-US" dirty="0">
                          <a:highlight>
                            <a:srgbClr val="FF0000"/>
                          </a:highlight>
                        </a:rPr>
                        <a:t> </a:t>
                      </a:r>
                      <a:r>
                        <a:rPr lang="en-US" dirty="0" err="1">
                          <a:highlight>
                            <a:srgbClr val="FF0000"/>
                          </a:highlight>
                        </a:rPr>
                        <a:t>cây,dây</a:t>
                      </a:r>
                      <a:r>
                        <a:rPr lang="en-US" dirty="0">
                          <a:highlight>
                            <a:srgbClr val="FF0000"/>
                          </a:highlight>
                        </a:rPr>
                        <a:t> </a:t>
                      </a:r>
                      <a:r>
                        <a:rPr lang="en-US" dirty="0" err="1">
                          <a:highlight>
                            <a:srgbClr val="FF0000"/>
                          </a:highlight>
                        </a:rPr>
                        <a:t>leo</a:t>
                      </a:r>
                      <a:r>
                        <a:rPr lang="en-US" dirty="0">
                          <a:highlight>
                            <a:srgbClr val="FF0000"/>
                          </a:highlight>
                        </a:rPr>
                        <a:t> </a:t>
                      </a:r>
                      <a:r>
                        <a:rPr lang="en-US" dirty="0" err="1">
                          <a:highlight>
                            <a:srgbClr val="FF0000"/>
                          </a:highlight>
                        </a:rPr>
                        <a:t>làm</a:t>
                      </a:r>
                      <a:r>
                        <a:rPr lang="en-US" dirty="0">
                          <a:highlight>
                            <a:srgbClr val="FF0000"/>
                          </a:highlight>
                        </a:rPr>
                        <a:t> </a:t>
                      </a:r>
                      <a:r>
                        <a:rPr lang="en-US" dirty="0" err="1">
                          <a:highlight>
                            <a:srgbClr val="FF0000"/>
                          </a:highlight>
                        </a:rPr>
                        <a:t>ảnh</a:t>
                      </a:r>
                      <a:r>
                        <a:rPr lang="en-US" dirty="0">
                          <a:highlight>
                            <a:srgbClr val="FF0000"/>
                          </a:highlight>
                        </a:rPr>
                        <a:t> </a:t>
                      </a:r>
                      <a:r>
                        <a:rPr lang="en-US" dirty="0" err="1">
                          <a:highlight>
                            <a:srgbClr val="FF0000"/>
                          </a:highlight>
                        </a:rPr>
                        <a:t>hưởng</a:t>
                      </a:r>
                      <a:r>
                        <a:rPr lang="en-US" dirty="0">
                          <a:highlight>
                            <a:srgbClr val="FF0000"/>
                          </a:highlight>
                        </a:rPr>
                        <a:t> </a:t>
                      </a:r>
                      <a:r>
                        <a:rPr lang="en-US" dirty="0" err="1">
                          <a:highlight>
                            <a:srgbClr val="FF0000"/>
                          </a:highlight>
                        </a:rPr>
                        <a:t>tới</a:t>
                      </a:r>
                      <a:r>
                        <a:rPr lang="en-US" dirty="0">
                          <a:highlight>
                            <a:srgbClr val="FF0000"/>
                          </a:highlight>
                        </a:rPr>
                        <a:t> </a:t>
                      </a:r>
                      <a:r>
                        <a:rPr lang="en-US" dirty="0" err="1">
                          <a:highlight>
                            <a:srgbClr val="FF0000"/>
                          </a:highlight>
                        </a:rPr>
                        <a:t>cây</a:t>
                      </a:r>
                      <a:r>
                        <a:rPr lang="en-US" dirty="0">
                          <a:highlight>
                            <a:srgbClr val="FF0000"/>
                          </a:highlight>
                        </a:rPr>
                        <a:t> </a:t>
                      </a:r>
                      <a:r>
                        <a:rPr lang="en-US" dirty="0" err="1">
                          <a:highlight>
                            <a:srgbClr val="FF0000"/>
                          </a:highlight>
                        </a:rPr>
                        <a:t>rừng</a:t>
                      </a:r>
                      <a:endParaRPr lang="en-US" dirty="0">
                        <a:highlight>
                          <a:srgbClr val="FF0000"/>
                        </a:highlight>
                      </a:endParaRPr>
                    </a:p>
                  </a:txBody>
                  <a:tcPr/>
                </a:tc>
                <a:extLst>
                  <a:ext uri="{0D108BD9-81ED-4DB2-BD59-A6C34878D82A}"/>
                </a:extLst>
              </a:tr>
              <a:tr h="490958">
                <a:tc>
                  <a:txBody>
                    <a:bodyPr/>
                    <a:lstStyle/>
                    <a:p>
                      <a:r>
                        <a:rPr lang="en-US" dirty="0" err="1"/>
                        <a:t>Tỉa</a:t>
                      </a:r>
                      <a:r>
                        <a:rPr lang="en-US" dirty="0"/>
                        <a:t> </a:t>
                      </a:r>
                      <a:r>
                        <a:rPr lang="en-US" dirty="0" err="1"/>
                        <a:t>và</a:t>
                      </a:r>
                      <a:r>
                        <a:rPr lang="en-US" dirty="0"/>
                        <a:t> </a:t>
                      </a:r>
                      <a:r>
                        <a:rPr lang="en-US" dirty="0" err="1"/>
                        <a:t>dặm</a:t>
                      </a:r>
                      <a:r>
                        <a:rPr lang="en-US" dirty="0"/>
                        <a:t> </a:t>
                      </a:r>
                      <a:r>
                        <a:rPr lang="en-US" dirty="0" err="1"/>
                        <a:t>cây</a:t>
                      </a:r>
                      <a:endParaRPr lang="en-US" dirty="0"/>
                    </a:p>
                  </a:txBody>
                  <a:tcPr>
                    <a:solidFill>
                      <a:srgbClr val="C00000"/>
                    </a:solidFill>
                  </a:tcPr>
                </a:tc>
                <a:tc>
                  <a:txBody>
                    <a:bodyPr/>
                    <a:lstStyle/>
                    <a:p>
                      <a:r>
                        <a:rPr lang="en-US" dirty="0" err="1">
                          <a:highlight>
                            <a:srgbClr val="FF0000"/>
                          </a:highlight>
                        </a:rPr>
                        <a:t>Đảm</a:t>
                      </a:r>
                      <a:r>
                        <a:rPr lang="en-US" dirty="0">
                          <a:highlight>
                            <a:srgbClr val="FF0000"/>
                          </a:highlight>
                        </a:rPr>
                        <a:t> </a:t>
                      </a:r>
                      <a:r>
                        <a:rPr lang="en-US" dirty="0" err="1">
                          <a:highlight>
                            <a:srgbClr val="FF0000"/>
                          </a:highlight>
                        </a:rPr>
                        <a:t>bảo</a:t>
                      </a:r>
                      <a:r>
                        <a:rPr lang="en-US" dirty="0">
                          <a:highlight>
                            <a:srgbClr val="FF0000"/>
                          </a:highlight>
                        </a:rPr>
                        <a:t> </a:t>
                      </a:r>
                      <a:r>
                        <a:rPr lang="en-US" dirty="0" err="1">
                          <a:highlight>
                            <a:srgbClr val="FF0000"/>
                          </a:highlight>
                        </a:rPr>
                        <a:t>mật</a:t>
                      </a:r>
                      <a:r>
                        <a:rPr lang="en-US" dirty="0">
                          <a:highlight>
                            <a:srgbClr val="FF0000"/>
                          </a:highlight>
                        </a:rPr>
                        <a:t> </a:t>
                      </a:r>
                      <a:r>
                        <a:rPr lang="en-US" dirty="0" err="1">
                          <a:highlight>
                            <a:srgbClr val="FF0000"/>
                          </a:highlight>
                        </a:rPr>
                        <a:t>độ</a:t>
                      </a:r>
                      <a:r>
                        <a:rPr lang="en-US" dirty="0">
                          <a:highlight>
                            <a:srgbClr val="FF0000"/>
                          </a:highlight>
                        </a:rPr>
                        <a:t> </a:t>
                      </a:r>
                      <a:r>
                        <a:rPr lang="en-US" dirty="0" err="1">
                          <a:highlight>
                            <a:srgbClr val="FF0000"/>
                          </a:highlight>
                        </a:rPr>
                        <a:t>cây</a:t>
                      </a:r>
                      <a:r>
                        <a:rPr lang="en-US" dirty="0">
                          <a:highlight>
                            <a:srgbClr val="FF0000"/>
                          </a:highlight>
                        </a:rPr>
                        <a:t> </a:t>
                      </a:r>
                      <a:r>
                        <a:rPr lang="en-US" dirty="0" err="1">
                          <a:highlight>
                            <a:srgbClr val="FF0000"/>
                          </a:highlight>
                        </a:rPr>
                        <a:t>rừng</a:t>
                      </a:r>
                      <a:r>
                        <a:rPr lang="en-US" dirty="0">
                          <a:highlight>
                            <a:srgbClr val="FF0000"/>
                          </a:highlight>
                        </a:rPr>
                        <a:t> </a:t>
                      </a:r>
                      <a:r>
                        <a:rPr lang="en-US" dirty="0" err="1">
                          <a:highlight>
                            <a:srgbClr val="FF0000"/>
                          </a:highlight>
                        </a:rPr>
                        <a:t>phù</a:t>
                      </a:r>
                      <a:r>
                        <a:rPr lang="en-US" dirty="0">
                          <a:highlight>
                            <a:srgbClr val="FF0000"/>
                          </a:highlight>
                        </a:rPr>
                        <a:t> </a:t>
                      </a:r>
                      <a:r>
                        <a:rPr lang="en-US" dirty="0" err="1">
                          <a:highlight>
                            <a:srgbClr val="FF0000"/>
                          </a:highlight>
                        </a:rPr>
                        <a:t>hợp</a:t>
                      </a:r>
                      <a:endParaRPr lang="en-US" dirty="0">
                        <a:highlight>
                          <a:srgbClr val="FF0000"/>
                        </a:highlight>
                      </a:endParaRPr>
                    </a:p>
                  </a:txBody>
                  <a:tcPr/>
                </a:tc>
                <a:extLst>
                  <a:ext uri="{0D108BD9-81ED-4DB2-BD59-A6C34878D82A}"/>
                </a:extLst>
              </a:tr>
              <a:tr h="392766">
                <a:tc>
                  <a:txBody>
                    <a:bodyPr/>
                    <a:lstStyle/>
                    <a:p>
                      <a:r>
                        <a:rPr lang="en-US" dirty="0" err="1"/>
                        <a:t>Xới</a:t>
                      </a:r>
                      <a:r>
                        <a:rPr lang="en-US" dirty="0"/>
                        <a:t> </a:t>
                      </a:r>
                      <a:r>
                        <a:rPr lang="en-US" dirty="0" err="1"/>
                        <a:t>đát</a:t>
                      </a:r>
                      <a:r>
                        <a:rPr lang="en-US" dirty="0"/>
                        <a:t> </a:t>
                      </a:r>
                      <a:r>
                        <a:rPr lang="en-US" dirty="0" err="1"/>
                        <a:t>và</a:t>
                      </a:r>
                      <a:r>
                        <a:rPr lang="en-US" dirty="0"/>
                        <a:t> </a:t>
                      </a:r>
                      <a:r>
                        <a:rPr lang="en-US" dirty="0" err="1"/>
                        <a:t>vun</a:t>
                      </a:r>
                      <a:r>
                        <a:rPr lang="en-US" dirty="0"/>
                        <a:t> </a:t>
                      </a:r>
                      <a:r>
                        <a:rPr lang="en-US" dirty="0" err="1"/>
                        <a:t>gốc</a:t>
                      </a:r>
                      <a:endParaRPr lang="en-US" dirty="0"/>
                    </a:p>
                  </a:txBody>
                  <a:tcPr>
                    <a:solidFill>
                      <a:srgbClr val="C00000"/>
                    </a:solidFill>
                  </a:tcPr>
                </a:tc>
                <a:tc>
                  <a:txBody>
                    <a:bodyPr/>
                    <a:lstStyle/>
                    <a:p>
                      <a:r>
                        <a:rPr lang="en-US" dirty="0" err="1">
                          <a:highlight>
                            <a:srgbClr val="FF0000"/>
                          </a:highlight>
                        </a:rPr>
                        <a:t>Tạo</a:t>
                      </a:r>
                      <a:r>
                        <a:rPr lang="en-US" dirty="0">
                          <a:highlight>
                            <a:srgbClr val="FF0000"/>
                          </a:highlight>
                        </a:rPr>
                        <a:t> </a:t>
                      </a:r>
                      <a:r>
                        <a:rPr lang="en-US" dirty="0" err="1">
                          <a:highlight>
                            <a:srgbClr val="FF0000"/>
                          </a:highlight>
                        </a:rPr>
                        <a:t>tầng</a:t>
                      </a:r>
                      <a:r>
                        <a:rPr lang="en-US" dirty="0">
                          <a:highlight>
                            <a:srgbClr val="FF0000"/>
                          </a:highlight>
                        </a:rPr>
                        <a:t> </a:t>
                      </a:r>
                      <a:r>
                        <a:rPr lang="en-US" dirty="0" err="1">
                          <a:highlight>
                            <a:srgbClr val="FF0000"/>
                          </a:highlight>
                        </a:rPr>
                        <a:t>dất</a:t>
                      </a:r>
                      <a:r>
                        <a:rPr lang="en-US" dirty="0">
                          <a:highlight>
                            <a:srgbClr val="FF0000"/>
                          </a:highlight>
                        </a:rPr>
                        <a:t> </a:t>
                      </a:r>
                      <a:r>
                        <a:rPr lang="en-US" dirty="0" err="1">
                          <a:highlight>
                            <a:srgbClr val="FF0000"/>
                          </a:highlight>
                        </a:rPr>
                        <a:t>dày</a:t>
                      </a:r>
                      <a:r>
                        <a:rPr lang="en-US" dirty="0">
                          <a:highlight>
                            <a:srgbClr val="FF0000"/>
                          </a:highlight>
                        </a:rPr>
                        <a:t>, </a:t>
                      </a:r>
                      <a:r>
                        <a:rPr lang="en-US" dirty="0" err="1">
                          <a:highlight>
                            <a:srgbClr val="FF0000"/>
                          </a:highlight>
                        </a:rPr>
                        <a:t>tơi</a:t>
                      </a:r>
                      <a:r>
                        <a:rPr lang="en-US" dirty="0">
                          <a:highlight>
                            <a:srgbClr val="FF0000"/>
                          </a:highlight>
                        </a:rPr>
                        <a:t> </a:t>
                      </a:r>
                      <a:r>
                        <a:rPr lang="en-US" dirty="0" err="1">
                          <a:highlight>
                            <a:srgbClr val="FF0000"/>
                          </a:highlight>
                        </a:rPr>
                        <a:t>xốp</a:t>
                      </a:r>
                      <a:r>
                        <a:rPr lang="en-US" dirty="0">
                          <a:highlight>
                            <a:srgbClr val="FF0000"/>
                          </a:highlight>
                        </a:rPr>
                        <a:t> </a:t>
                      </a:r>
                      <a:r>
                        <a:rPr lang="en-US" dirty="0" err="1">
                          <a:highlight>
                            <a:srgbClr val="FF0000"/>
                          </a:highlight>
                        </a:rPr>
                        <a:t>cho</a:t>
                      </a:r>
                      <a:r>
                        <a:rPr lang="en-US" dirty="0">
                          <a:highlight>
                            <a:srgbClr val="FF0000"/>
                          </a:highlight>
                        </a:rPr>
                        <a:t> </a:t>
                      </a:r>
                      <a:r>
                        <a:rPr lang="en-US" dirty="0" err="1">
                          <a:highlight>
                            <a:srgbClr val="FF0000"/>
                          </a:highlight>
                        </a:rPr>
                        <a:t>cây</a:t>
                      </a:r>
                      <a:r>
                        <a:rPr lang="en-US" dirty="0">
                          <a:highlight>
                            <a:srgbClr val="FF0000"/>
                          </a:highlight>
                        </a:rPr>
                        <a:t> </a:t>
                      </a:r>
                      <a:r>
                        <a:rPr lang="en-US" dirty="0" err="1">
                          <a:highlight>
                            <a:srgbClr val="FF0000"/>
                          </a:highlight>
                        </a:rPr>
                        <a:t>rừng</a:t>
                      </a:r>
                      <a:endParaRPr lang="en-US" dirty="0">
                        <a:highlight>
                          <a:srgbClr val="FF0000"/>
                        </a:highlight>
                      </a:endParaRPr>
                    </a:p>
                  </a:txBody>
                  <a:tcPr/>
                </a:tc>
                <a:extLst>
                  <a:ext uri="{0D108BD9-81ED-4DB2-BD59-A6C34878D82A}"/>
                </a:extLst>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ext Box 2"/>
          <p:cNvSpPr txBox="1">
            <a:spLocks noGrp="1"/>
          </p:cNvSpPr>
          <p:nvPr>
            <p:ph type="title" idx="4294967295"/>
          </p:nvPr>
        </p:nvSpPr>
        <p:spPr>
          <a:xfrm>
            <a:off x="533400" y="539750"/>
            <a:ext cx="6096000" cy="573088"/>
          </a:xfrm>
        </p:spPr>
        <p:txBody>
          <a:bodyPr/>
          <a:lstStyle/>
          <a:p>
            <a:r>
              <a:rPr lang="en-US" sz="2000" smtClean="0">
                <a:latin typeface="Arial" charset="0"/>
                <a:cs typeface="Arial" charset="0"/>
              </a:rPr>
              <a:t>                                </a:t>
            </a:r>
            <a:r>
              <a:rPr lang="en-US" sz="2800" i="1" smtClean="0">
                <a:latin typeface="Arial" charset="0"/>
                <a:cs typeface="Arial" charset="0"/>
              </a:rPr>
              <a:t>CHĂM SÓC RỪNG</a:t>
            </a:r>
          </a:p>
        </p:txBody>
      </p:sp>
      <p:sp>
        <p:nvSpPr>
          <p:cNvPr id="99331" name="Text Box 3"/>
          <p:cNvSpPr txBox="1">
            <a:spLocks noGrp="1"/>
          </p:cNvSpPr>
          <p:nvPr>
            <p:ph type="body" idx="4294967295"/>
          </p:nvPr>
        </p:nvSpPr>
        <p:spPr/>
        <p:txBody>
          <a:bodyPr/>
          <a:lstStyle/>
          <a:p>
            <a:pPr>
              <a:defRPr/>
            </a:pPr>
            <a:r>
              <a:rPr lang="en-US" sz="2400" dirty="0" err="1">
                <a:highlight>
                  <a:srgbClr val="00FFFF"/>
                </a:highlight>
                <a:latin typeface="Arial" charset="0"/>
                <a:cs typeface="Arial" charset="0"/>
              </a:rPr>
              <a:t>Cây</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rừng</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sau</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khi</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trồng</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cần</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được</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chăm</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sóc</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định</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kì</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khoảng</a:t>
            </a:r>
            <a:r>
              <a:rPr lang="en-US" sz="2400" dirty="0">
                <a:highlight>
                  <a:srgbClr val="00FFFF"/>
                </a:highlight>
                <a:latin typeface="Arial" charset="0"/>
                <a:cs typeface="Arial" charset="0"/>
              </a:rPr>
              <a:t> 1-2 </a:t>
            </a:r>
            <a:r>
              <a:rPr lang="en-US" sz="2400" dirty="0" err="1">
                <a:highlight>
                  <a:srgbClr val="00FFFF"/>
                </a:highlight>
                <a:latin typeface="Arial" charset="0"/>
                <a:cs typeface="Arial" charset="0"/>
              </a:rPr>
              <a:t>lần</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năm</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nhằm</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tạo</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diều</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kiện</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thuận</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lợi</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cho</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cây</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sinh</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trưởng</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phát</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triển</a:t>
            </a:r>
            <a:r>
              <a:rPr lang="en-US" sz="2400" dirty="0">
                <a:highlight>
                  <a:srgbClr val="00FFFF"/>
                </a:highlight>
                <a:latin typeface="Arial" charset="0"/>
                <a:cs typeface="Arial" charset="0"/>
              </a:rPr>
              <a:t>.</a:t>
            </a:r>
          </a:p>
          <a:p>
            <a:pPr>
              <a:defRPr/>
            </a:pPr>
            <a:r>
              <a:rPr lang="en-US" sz="2400" dirty="0">
                <a:highlight>
                  <a:srgbClr val="00FFFF"/>
                </a:highlight>
                <a:latin typeface="Arial" charset="0"/>
                <a:cs typeface="Arial" charset="0"/>
              </a:rPr>
              <a:t>Các </a:t>
            </a:r>
            <a:r>
              <a:rPr lang="en-US" sz="2400" dirty="0" err="1">
                <a:highlight>
                  <a:srgbClr val="00FFFF"/>
                </a:highlight>
                <a:latin typeface="Arial" charset="0"/>
                <a:cs typeface="Arial" charset="0"/>
              </a:rPr>
              <a:t>công</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việc</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chủ</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yêú</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chăm</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sóc</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rừng</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gồm</a:t>
            </a:r>
            <a:r>
              <a:rPr lang="en-US" sz="2400" dirty="0">
                <a:highlight>
                  <a:srgbClr val="00FFFF"/>
                </a:highlight>
                <a:latin typeface="Arial" charset="0"/>
                <a:cs typeface="Arial" charset="0"/>
              </a:rPr>
              <a:t>:</a:t>
            </a:r>
          </a:p>
          <a:p>
            <a:pPr>
              <a:defRPr/>
            </a:pPr>
            <a:r>
              <a:rPr lang="en-US" sz="2400" dirty="0" err="1">
                <a:highlight>
                  <a:srgbClr val="00FFFF"/>
                </a:highlight>
                <a:latin typeface="Arial" charset="0"/>
                <a:cs typeface="Arial" charset="0"/>
              </a:rPr>
              <a:t>Làm</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hàng</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rào</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bảo</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vệ</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cây</a:t>
            </a:r>
            <a:endParaRPr lang="en-US" sz="2400" dirty="0">
              <a:highlight>
                <a:srgbClr val="00FFFF"/>
              </a:highlight>
              <a:latin typeface="Arial" charset="0"/>
              <a:cs typeface="Arial" charset="0"/>
            </a:endParaRPr>
          </a:p>
          <a:p>
            <a:pPr>
              <a:defRPr/>
            </a:pPr>
            <a:r>
              <a:rPr lang="en-US" sz="2400" dirty="0" err="1">
                <a:highlight>
                  <a:srgbClr val="00FFFF"/>
                </a:highlight>
                <a:latin typeface="Arial" charset="0"/>
                <a:cs typeface="Arial" charset="0"/>
              </a:rPr>
              <a:t>Phát</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quang</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và</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làm</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sạch</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cỏ</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dại</a:t>
            </a:r>
            <a:endParaRPr lang="en-US" sz="2400" dirty="0">
              <a:highlight>
                <a:srgbClr val="00FFFF"/>
              </a:highlight>
              <a:latin typeface="Arial" charset="0"/>
              <a:cs typeface="Arial" charset="0"/>
            </a:endParaRPr>
          </a:p>
          <a:p>
            <a:pPr>
              <a:defRPr/>
            </a:pPr>
            <a:r>
              <a:rPr lang="en-US" sz="2400" dirty="0" err="1">
                <a:highlight>
                  <a:srgbClr val="00FFFF"/>
                </a:highlight>
                <a:latin typeface="Arial" charset="0"/>
                <a:cs typeface="Arial" charset="0"/>
              </a:rPr>
              <a:t>Tỉa</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và</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dặm</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cây</a:t>
            </a:r>
            <a:endParaRPr lang="en-US" sz="2400" dirty="0">
              <a:highlight>
                <a:srgbClr val="00FFFF"/>
              </a:highlight>
              <a:latin typeface="Arial" charset="0"/>
              <a:cs typeface="Arial" charset="0"/>
            </a:endParaRPr>
          </a:p>
          <a:p>
            <a:pPr>
              <a:defRPr/>
            </a:pPr>
            <a:r>
              <a:rPr lang="en-US" sz="2400" dirty="0" err="1">
                <a:highlight>
                  <a:srgbClr val="00FFFF"/>
                </a:highlight>
                <a:latin typeface="Arial" charset="0"/>
                <a:cs typeface="Arial" charset="0"/>
              </a:rPr>
              <a:t>Xới</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và</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vun</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gốc</a:t>
            </a:r>
            <a:endParaRPr lang="en-US" sz="2400" dirty="0">
              <a:highlight>
                <a:srgbClr val="00FFFF"/>
              </a:highlight>
              <a:latin typeface="Arial" charset="0"/>
              <a:cs typeface="Arial" charset="0"/>
            </a:endParaRPr>
          </a:p>
          <a:p>
            <a:pPr>
              <a:defRPr/>
            </a:pPr>
            <a:r>
              <a:rPr lang="en-US" sz="2400" dirty="0" err="1">
                <a:highlight>
                  <a:srgbClr val="00FFFF"/>
                </a:highlight>
                <a:latin typeface="Arial" charset="0"/>
                <a:cs typeface="Arial" charset="0"/>
              </a:rPr>
              <a:t>Bón</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phân</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cho</a:t>
            </a:r>
            <a:r>
              <a:rPr lang="en-US" sz="2400" dirty="0">
                <a:highlight>
                  <a:srgbClr val="00FFFF"/>
                </a:highlight>
                <a:latin typeface="Arial" charset="0"/>
                <a:cs typeface="Arial" charset="0"/>
              </a:rPr>
              <a:t> </a:t>
            </a:r>
            <a:r>
              <a:rPr lang="en-US" sz="2400" dirty="0" err="1">
                <a:highlight>
                  <a:srgbClr val="00FFFF"/>
                </a:highlight>
                <a:latin typeface="Arial" charset="0"/>
                <a:cs typeface="Arial" charset="0"/>
              </a:rPr>
              <a:t>cây</a:t>
            </a:r>
            <a:endParaRPr lang="en-US" sz="2400" dirty="0">
              <a:highlight>
                <a:srgbClr val="00FFFF"/>
              </a:highlight>
              <a:latin typeface="Arial" charset="0"/>
              <a:cs typeface="Arial" charset="0"/>
            </a:endParaRPr>
          </a:p>
          <a:p>
            <a:pPr>
              <a:defRPr/>
            </a:pPr>
            <a:endParaRPr lang="en-US" sz="1800" dirty="0">
              <a:latin typeface="Arial" charset="0"/>
              <a:cs typeface="Arial"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9330"/>
                                        </p:tgtEl>
                                        <p:attrNameLst>
                                          <p:attrName>style.visibility</p:attrName>
                                        </p:attrNameLst>
                                      </p:cBhvr>
                                      <p:to>
                                        <p:strVal val="visible"/>
                                      </p:to>
                                    </p:set>
                                    <p:animEffect transition="in" filter="fade">
                                      <p:cBhvr>
                                        <p:cTn id="7" dur="1000"/>
                                        <p:tgtEl>
                                          <p:spTgt spid="99330"/>
                                        </p:tgtEl>
                                      </p:cBhvr>
                                    </p:animEffect>
                                    <p:anim calcmode="lin" valueType="num">
                                      <p:cBhvr>
                                        <p:cTn id="8" dur="1000" fill="hold"/>
                                        <p:tgtEl>
                                          <p:spTgt spid="99330"/>
                                        </p:tgtEl>
                                        <p:attrNameLst>
                                          <p:attrName>ppt_x</p:attrName>
                                        </p:attrNameLst>
                                      </p:cBhvr>
                                      <p:tavLst>
                                        <p:tav tm="0">
                                          <p:val>
                                            <p:strVal val="#ppt_x"/>
                                          </p:val>
                                        </p:tav>
                                        <p:tav tm="100000">
                                          <p:val>
                                            <p:strVal val="#ppt_x"/>
                                          </p:val>
                                        </p:tav>
                                      </p:tavLst>
                                    </p:anim>
                                    <p:anim calcmode="lin" valueType="num">
                                      <p:cBhvr>
                                        <p:cTn id="9" dur="1000" fill="hold"/>
                                        <p:tgtEl>
                                          <p:spTgt spid="993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99331">
                                            <p:txEl>
                                              <p:pRg st="0" end="0"/>
                                            </p:txEl>
                                          </p:spTgt>
                                        </p:tgtEl>
                                        <p:attrNameLst>
                                          <p:attrName>style.visibility</p:attrName>
                                        </p:attrNameLst>
                                      </p:cBhvr>
                                      <p:to>
                                        <p:strVal val="visible"/>
                                      </p:to>
                                    </p:set>
                                    <p:animEffect transition="in" filter="wipe(down)">
                                      <p:cBhvr>
                                        <p:cTn id="14" dur="500"/>
                                        <p:tgtEl>
                                          <p:spTgt spid="9933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99331">
                                            <p:txEl>
                                              <p:pRg st="1" end="1"/>
                                            </p:txEl>
                                          </p:spTgt>
                                        </p:tgtEl>
                                        <p:attrNameLst>
                                          <p:attrName>style.visibility</p:attrName>
                                        </p:attrNameLst>
                                      </p:cBhvr>
                                      <p:to>
                                        <p:strVal val="visible"/>
                                      </p:to>
                                    </p:set>
                                    <p:animEffect transition="in" filter="wipe(down)">
                                      <p:cBhvr>
                                        <p:cTn id="19" dur="500"/>
                                        <p:tgtEl>
                                          <p:spTgt spid="9933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99331">
                                            <p:txEl>
                                              <p:pRg st="2" end="2"/>
                                            </p:txEl>
                                          </p:spTgt>
                                        </p:tgtEl>
                                        <p:attrNameLst>
                                          <p:attrName>style.visibility</p:attrName>
                                        </p:attrNameLst>
                                      </p:cBhvr>
                                      <p:to>
                                        <p:strVal val="visible"/>
                                      </p:to>
                                    </p:set>
                                    <p:animEffect transition="in" filter="wipe(down)">
                                      <p:cBhvr>
                                        <p:cTn id="24" dur="500"/>
                                        <p:tgtEl>
                                          <p:spTgt spid="99331">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99331">
                                            <p:txEl>
                                              <p:pRg st="3" end="3"/>
                                            </p:txEl>
                                          </p:spTgt>
                                        </p:tgtEl>
                                        <p:attrNameLst>
                                          <p:attrName>style.visibility</p:attrName>
                                        </p:attrNameLst>
                                      </p:cBhvr>
                                      <p:to>
                                        <p:strVal val="visible"/>
                                      </p:to>
                                    </p:set>
                                    <p:animEffect transition="in" filter="wipe(down)">
                                      <p:cBhvr>
                                        <p:cTn id="29" dur="500"/>
                                        <p:tgtEl>
                                          <p:spTgt spid="99331">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99331">
                                            <p:txEl>
                                              <p:pRg st="4" end="4"/>
                                            </p:txEl>
                                          </p:spTgt>
                                        </p:tgtEl>
                                        <p:attrNameLst>
                                          <p:attrName>style.visibility</p:attrName>
                                        </p:attrNameLst>
                                      </p:cBhvr>
                                      <p:to>
                                        <p:strVal val="visible"/>
                                      </p:to>
                                    </p:set>
                                    <p:animEffect transition="in" filter="wipe(down)">
                                      <p:cBhvr>
                                        <p:cTn id="34" dur="500"/>
                                        <p:tgtEl>
                                          <p:spTgt spid="99331">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99331">
                                            <p:txEl>
                                              <p:pRg st="5" end="5"/>
                                            </p:txEl>
                                          </p:spTgt>
                                        </p:tgtEl>
                                        <p:attrNameLst>
                                          <p:attrName>style.visibility</p:attrName>
                                        </p:attrNameLst>
                                      </p:cBhvr>
                                      <p:to>
                                        <p:strVal val="visible"/>
                                      </p:to>
                                    </p:set>
                                    <p:animEffect transition="in" filter="wipe(down)">
                                      <p:cBhvr>
                                        <p:cTn id="39" dur="500"/>
                                        <p:tgtEl>
                                          <p:spTgt spid="99331">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99331">
                                            <p:txEl>
                                              <p:pRg st="6" end="6"/>
                                            </p:txEl>
                                          </p:spTgt>
                                        </p:tgtEl>
                                        <p:attrNameLst>
                                          <p:attrName>style.visibility</p:attrName>
                                        </p:attrNameLst>
                                      </p:cBhvr>
                                      <p:to>
                                        <p:strVal val="visible"/>
                                      </p:to>
                                    </p:set>
                                    <p:animEffect transition="in" filter="wipe(down)">
                                      <p:cBhvr>
                                        <p:cTn id="44" dur="500"/>
                                        <p:tgtEl>
                                          <p:spTgt spid="9933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9330" grpId="0"/>
      <p:bldP spid="9933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Grp="1"/>
          </p:cNvSpPr>
          <p:nvPr>
            <p:ph type="title" idx="4294967295"/>
          </p:nvPr>
        </p:nvSpPr>
        <p:spPr>
          <a:xfrm>
            <a:off x="685800" y="514350"/>
            <a:ext cx="7718425" cy="4318000"/>
          </a:xfrm>
        </p:spPr>
        <p:txBody>
          <a:bodyPr/>
          <a:lstStyle/>
          <a:p>
            <a:r>
              <a:rPr lang="en-US" sz="3600" b="1" smtClean="0">
                <a:latin typeface="Arial" charset="0"/>
                <a:cs typeface="Arial" charset="0"/>
              </a:rPr>
              <a:t/>
            </a:r>
            <a:br>
              <a:rPr lang="en-US" sz="3600" b="1" smtClean="0">
                <a:latin typeface="Arial" charset="0"/>
                <a:cs typeface="Arial" charset="0"/>
              </a:rPr>
            </a:br>
            <a:r>
              <a:rPr lang="en-US" sz="3600" b="1" smtClean="0">
                <a:latin typeface="Arial" charset="0"/>
                <a:cs typeface="Arial" charset="0"/>
              </a:rPr>
              <a:t>Luyện tập :</a:t>
            </a:r>
            <a:r>
              <a:rPr lang="en-US" sz="3600" smtClean="0">
                <a:latin typeface="Arial" charset="0"/>
                <a:cs typeface="Arial" charset="0"/>
              </a:rPr>
              <a:t> Hoàn thành vào vở chăm sóc rừng trong khoảng thời gian nào? giải thích.</a:t>
            </a:r>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9090"/>
                                        </p:tgtEl>
                                        <p:attrNameLst>
                                          <p:attrName>style.visibility</p:attrName>
                                        </p:attrNameLst>
                                      </p:cBhvr>
                                      <p:to>
                                        <p:strVal val="visible"/>
                                      </p:to>
                                    </p:set>
                                    <p:animEffect transition="in" filter="barn(inVertical)">
                                      <p:cBhvr>
                                        <p:cTn id="7" dur="500"/>
                                        <p:tgtEl>
                                          <p:spTgt spid="890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909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8" name="Rectangle 4"/>
          <p:cNvSpPr>
            <a:spLocks noChangeArrowheads="1"/>
          </p:cNvSpPr>
          <p:nvPr/>
        </p:nvSpPr>
        <p:spPr bwMode="auto">
          <a:xfrm>
            <a:off x="609600" y="361950"/>
            <a:ext cx="8229600" cy="4422775"/>
          </a:xfrm>
          <a:prstGeom prst="rect">
            <a:avLst/>
          </a:prstGeom>
          <a:noFill/>
          <a:ln w="9525">
            <a:noFill/>
            <a:miter lim="800000"/>
            <a:headEnd/>
            <a:tailEnd/>
          </a:ln>
        </p:spPr>
        <p:txBody>
          <a:bodyPr>
            <a:spAutoFit/>
          </a:bodyPr>
          <a:lstStyle/>
          <a:p>
            <a:pPr>
              <a:buFontTx/>
              <a:buChar char="-"/>
            </a:pPr>
            <a:r>
              <a:rPr lang="en-US" sz="3200"/>
              <a:t> </a:t>
            </a:r>
            <a:r>
              <a:rPr lang="en-US" sz="2800"/>
              <a:t>Chăm sóc rừng nhằm hạn chế sự phát triển của cỏ dại và sâu, bệnh, làm cho đất tơi xốp,tăng thêm dinh dưỡng, tăng sức chống chịu cho cây rừng, giúp cây phát triển tốt.</a:t>
            </a:r>
          </a:p>
          <a:p>
            <a:pPr>
              <a:buFontTx/>
              <a:buChar char="-"/>
            </a:pPr>
            <a:r>
              <a:rPr lang="en-US" sz="2800"/>
              <a:t> Sau khi trồng từ 1 đến 3 tháng: Cần tiến hành chăm sóc.</a:t>
            </a:r>
          </a:p>
          <a:p>
            <a:pPr>
              <a:buFontTx/>
              <a:buChar char="-"/>
            </a:pPr>
            <a:r>
              <a:rPr lang="en-US" sz="2800"/>
              <a:t> Chăm sóc liên tục trong 4 năm.</a:t>
            </a:r>
          </a:p>
          <a:p>
            <a:r>
              <a:rPr lang="en-US" sz="2800"/>
              <a:t>+ Năm 1 và 2: 2-3 lần/năm.</a:t>
            </a:r>
          </a:p>
          <a:p>
            <a:r>
              <a:rPr lang="en-US" sz="2800"/>
              <a:t>+ Năm 3 và 4: 1- 2 lần/ năm.</a:t>
            </a:r>
          </a:p>
          <a:p>
            <a:endParaRPr lang="en-US" sz="2800"/>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98308"/>
                                        </p:tgtEl>
                                        <p:attrNameLst>
                                          <p:attrName>style.visibility</p:attrName>
                                        </p:attrNameLst>
                                      </p:cBhvr>
                                      <p:to>
                                        <p:strVal val="visible"/>
                                      </p:to>
                                    </p:set>
                                    <p:animEffect transition="in" filter="wheel(1)">
                                      <p:cBhvr>
                                        <p:cTn id="7" dur="2000"/>
                                        <p:tgtEl>
                                          <p:spTgt spid="98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Text Box 2"/>
          <p:cNvSpPr txBox="1">
            <a:spLocks noGrp="1"/>
          </p:cNvSpPr>
          <p:nvPr>
            <p:ph type="title" idx="4294967295"/>
          </p:nvPr>
        </p:nvSpPr>
        <p:spPr/>
        <p:txBody>
          <a:bodyPr/>
          <a:lstStyle/>
          <a:p>
            <a:r>
              <a:rPr lang="en-US" sz="1600" b="1" smtClean="0">
                <a:latin typeface="Arial" charset="0"/>
                <a:cs typeface="Arial" charset="0"/>
              </a:rPr>
              <a:t>Vận dụng 1 trang 37 Công nghệ lớp 7:</a:t>
            </a:r>
            <a:r>
              <a:rPr lang="en-US" sz="1600" smtClean="0">
                <a:latin typeface="Arial" charset="0"/>
                <a:cs typeface="Arial" charset="0"/>
              </a:rPr>
              <a:t> Tham gia trồng, chăm sóc cây trong khuôn viên nhà trường hoặc khu vực em sinh sống theo kĩ thuật đã học.</a:t>
            </a:r>
          </a:p>
        </p:txBody>
      </p:sp>
      <p:sp>
        <p:nvSpPr>
          <p:cNvPr id="90115" name="Text Box 3"/>
          <p:cNvSpPr txBox="1">
            <a:spLocks noGrp="1"/>
          </p:cNvSpPr>
          <p:nvPr>
            <p:ph type="body" idx="4294967295"/>
          </p:nvPr>
        </p:nvSpPr>
        <p:spPr/>
        <p:txBody>
          <a:bodyPr/>
          <a:lstStyle/>
          <a:p>
            <a:r>
              <a:rPr lang="en-US" sz="1600" smtClean="0">
                <a:latin typeface="Arial" charset="0"/>
                <a:cs typeface="Arial" charset="0"/>
              </a:rPr>
              <a:t>* Trồng cây trong khuôn viên trường hoặc nơi em sống bằng cây con có bầu theo 6 bước:</a:t>
            </a:r>
          </a:p>
          <a:p>
            <a:r>
              <a:rPr lang="en-US" sz="1600" smtClean="0">
                <a:latin typeface="Arial" charset="0"/>
                <a:cs typeface="Arial" charset="0"/>
              </a:rPr>
              <a:t>- Bước 1: Tạo lỗ trong hố đất có chiều sâu lớn hơn chiều cao của bầu</a:t>
            </a:r>
          </a:p>
          <a:p>
            <a:r>
              <a:rPr lang="en-US" sz="1600" smtClean="0">
                <a:latin typeface="Arial" charset="0"/>
                <a:cs typeface="Arial" charset="0"/>
              </a:rPr>
              <a:t>- Bước 2: Rạch bỏ vỏ bầu</a:t>
            </a:r>
          </a:p>
          <a:p>
            <a:r>
              <a:rPr lang="en-US" sz="1600" smtClean="0">
                <a:latin typeface="Arial" charset="0"/>
                <a:cs typeface="Arial" charset="0"/>
              </a:rPr>
              <a:t>- Bước 3: Đặt bầu vào lỗ trong hố</a:t>
            </a:r>
          </a:p>
          <a:p>
            <a:r>
              <a:rPr lang="en-US" sz="1600" smtClean="0">
                <a:latin typeface="Arial" charset="0"/>
                <a:cs typeface="Arial" charset="0"/>
              </a:rPr>
              <a:t>- Bước 4: Lấp và nén đất lần 1</a:t>
            </a:r>
          </a:p>
          <a:p>
            <a:r>
              <a:rPr lang="en-US" sz="1600" smtClean="0">
                <a:latin typeface="Arial" charset="0"/>
                <a:cs typeface="Arial" charset="0"/>
              </a:rPr>
              <a:t>- Bước 5: Lấp và nén đất lần 2</a:t>
            </a:r>
          </a:p>
          <a:p>
            <a:r>
              <a:rPr lang="en-US" sz="1600" smtClean="0">
                <a:latin typeface="Arial" charset="0"/>
                <a:cs typeface="Arial" charset="0"/>
              </a:rPr>
              <a:t>- Bước 6: Vun gốc</a:t>
            </a:r>
          </a:p>
          <a:p>
            <a:r>
              <a:rPr lang="en-US" sz="1600" smtClean="0">
                <a:latin typeface="Arial" charset="0"/>
                <a:cs typeface="Arial" charset="0"/>
              </a:rPr>
              <a:t>* Chăm sóc cây trong khuôn viên trường hoặc nơi em sinh sống bằng những công việc sau:</a:t>
            </a:r>
          </a:p>
          <a:p>
            <a:r>
              <a:rPr lang="en-US" sz="1600" smtClean="0">
                <a:latin typeface="Arial" charset="0"/>
                <a:cs typeface="Arial" charset="0"/>
              </a:rPr>
              <a:t>- Làm hàng rào bảo vệ</a:t>
            </a:r>
          </a:p>
          <a:p>
            <a:r>
              <a:rPr lang="en-US" sz="1600" smtClean="0">
                <a:latin typeface="Arial" charset="0"/>
                <a:cs typeface="Arial" charset="0"/>
              </a:rPr>
              <a:t>- Làm cỏ</a:t>
            </a:r>
          </a:p>
          <a:p>
            <a:r>
              <a:rPr lang="en-US" sz="1600" smtClean="0">
                <a:latin typeface="Arial" charset="0"/>
                <a:cs typeface="Arial" charset="0"/>
              </a:rPr>
              <a:t>- Tỉa và dặm cây</a:t>
            </a:r>
          </a:p>
          <a:p>
            <a:r>
              <a:rPr lang="en-US" sz="1600" smtClean="0">
                <a:latin typeface="Arial" charset="0"/>
                <a:cs typeface="Arial" charset="0"/>
              </a:rPr>
              <a:t>- Xới đất và vun gốc</a:t>
            </a:r>
          </a:p>
          <a:p>
            <a:r>
              <a:rPr lang="en-US" sz="1600" smtClean="0">
                <a:latin typeface="Arial" charset="0"/>
                <a:cs typeface="Arial" charset="0"/>
              </a:rPr>
              <a:t>- Bón phân</a:t>
            </a:r>
            <a:endParaRPr lang="en-US" sz="1600" b="1" smtClean="0">
              <a:latin typeface="Arial" charset="0"/>
              <a:cs typeface="Arial" charset="0"/>
            </a:endParaRPr>
          </a:p>
        </p:txBody>
      </p:sp>
    </p:spTree>
  </p:cSld>
  <p:clrMapOvr>
    <a:masterClrMapping/>
  </p:clrMapOvr>
  <p:transition spd="slow">
    <p:circl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0114"/>
                                        </p:tgtEl>
                                        <p:attrNameLst>
                                          <p:attrName>style.visibility</p:attrName>
                                        </p:attrNameLst>
                                      </p:cBhvr>
                                      <p:to>
                                        <p:strVal val="visible"/>
                                      </p:to>
                                    </p:set>
                                    <p:animEffect transition="in" filter="fade">
                                      <p:cBhvr>
                                        <p:cTn id="7" dur="1000"/>
                                        <p:tgtEl>
                                          <p:spTgt spid="90114"/>
                                        </p:tgtEl>
                                      </p:cBhvr>
                                    </p:animEffect>
                                    <p:anim calcmode="lin" valueType="num">
                                      <p:cBhvr>
                                        <p:cTn id="8" dur="1000" fill="hold"/>
                                        <p:tgtEl>
                                          <p:spTgt spid="90114"/>
                                        </p:tgtEl>
                                        <p:attrNameLst>
                                          <p:attrName>ppt_x</p:attrName>
                                        </p:attrNameLst>
                                      </p:cBhvr>
                                      <p:tavLst>
                                        <p:tav tm="0">
                                          <p:val>
                                            <p:strVal val="#ppt_x"/>
                                          </p:val>
                                        </p:tav>
                                        <p:tav tm="100000">
                                          <p:val>
                                            <p:strVal val="#ppt_x"/>
                                          </p:val>
                                        </p:tav>
                                      </p:tavLst>
                                    </p:anim>
                                    <p:anim calcmode="lin" valueType="num">
                                      <p:cBhvr>
                                        <p:cTn id="9" dur="1000" fill="hold"/>
                                        <p:tgtEl>
                                          <p:spTgt spid="901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0115">
                                            <p:txEl>
                                              <p:pRg st="0" end="0"/>
                                            </p:txEl>
                                          </p:spTgt>
                                        </p:tgtEl>
                                        <p:attrNameLst>
                                          <p:attrName>style.visibility</p:attrName>
                                        </p:attrNameLst>
                                      </p:cBhvr>
                                      <p:to>
                                        <p:strVal val="visible"/>
                                      </p:to>
                                    </p:set>
                                    <p:animEffect transition="in" filter="circle(in)">
                                      <p:cBhvr>
                                        <p:cTn id="14" dur="2000"/>
                                        <p:tgtEl>
                                          <p:spTgt spid="90115">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90115">
                                            <p:txEl>
                                              <p:pRg st="1" end="1"/>
                                            </p:txEl>
                                          </p:spTgt>
                                        </p:tgtEl>
                                        <p:attrNameLst>
                                          <p:attrName>style.visibility</p:attrName>
                                        </p:attrNameLst>
                                      </p:cBhvr>
                                      <p:to>
                                        <p:strVal val="visible"/>
                                      </p:to>
                                    </p:set>
                                    <p:animEffect transition="in" filter="circle(in)">
                                      <p:cBhvr>
                                        <p:cTn id="19" dur="2000"/>
                                        <p:tgtEl>
                                          <p:spTgt spid="90115">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0115">
                                            <p:txEl>
                                              <p:pRg st="2" end="2"/>
                                            </p:txEl>
                                          </p:spTgt>
                                        </p:tgtEl>
                                        <p:attrNameLst>
                                          <p:attrName>style.visibility</p:attrName>
                                        </p:attrNameLst>
                                      </p:cBhvr>
                                      <p:to>
                                        <p:strVal val="visible"/>
                                      </p:to>
                                    </p:set>
                                    <p:animEffect transition="in" filter="circle(in)">
                                      <p:cBhvr>
                                        <p:cTn id="24" dur="2000"/>
                                        <p:tgtEl>
                                          <p:spTgt spid="90115">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90115">
                                            <p:txEl>
                                              <p:pRg st="3" end="3"/>
                                            </p:txEl>
                                          </p:spTgt>
                                        </p:tgtEl>
                                        <p:attrNameLst>
                                          <p:attrName>style.visibility</p:attrName>
                                        </p:attrNameLst>
                                      </p:cBhvr>
                                      <p:to>
                                        <p:strVal val="visible"/>
                                      </p:to>
                                    </p:set>
                                    <p:animEffect transition="in" filter="circle(in)">
                                      <p:cBhvr>
                                        <p:cTn id="29" dur="2000"/>
                                        <p:tgtEl>
                                          <p:spTgt spid="90115">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90115">
                                            <p:txEl>
                                              <p:pRg st="4" end="4"/>
                                            </p:txEl>
                                          </p:spTgt>
                                        </p:tgtEl>
                                        <p:attrNameLst>
                                          <p:attrName>style.visibility</p:attrName>
                                        </p:attrNameLst>
                                      </p:cBhvr>
                                      <p:to>
                                        <p:strVal val="visible"/>
                                      </p:to>
                                    </p:set>
                                    <p:animEffect transition="in" filter="circle(in)">
                                      <p:cBhvr>
                                        <p:cTn id="34" dur="2000"/>
                                        <p:tgtEl>
                                          <p:spTgt spid="90115">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90115">
                                            <p:txEl>
                                              <p:pRg st="5" end="5"/>
                                            </p:txEl>
                                          </p:spTgt>
                                        </p:tgtEl>
                                        <p:attrNameLst>
                                          <p:attrName>style.visibility</p:attrName>
                                        </p:attrNameLst>
                                      </p:cBhvr>
                                      <p:to>
                                        <p:strVal val="visible"/>
                                      </p:to>
                                    </p:set>
                                    <p:animEffect transition="in" filter="circle(in)">
                                      <p:cBhvr>
                                        <p:cTn id="39" dur="2000"/>
                                        <p:tgtEl>
                                          <p:spTgt spid="90115">
                                            <p:txEl>
                                              <p:pRg st="5" end="5"/>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6" presetClass="entr" presetSubtype="16" fill="hold" grpId="0" nodeType="clickEffect">
                                  <p:stCondLst>
                                    <p:cond delay="0"/>
                                  </p:stCondLst>
                                  <p:childTnLst>
                                    <p:set>
                                      <p:cBhvr>
                                        <p:cTn id="43" dur="1" fill="hold">
                                          <p:stCondLst>
                                            <p:cond delay="0"/>
                                          </p:stCondLst>
                                        </p:cTn>
                                        <p:tgtEl>
                                          <p:spTgt spid="90115">
                                            <p:txEl>
                                              <p:pRg st="6" end="6"/>
                                            </p:txEl>
                                          </p:spTgt>
                                        </p:tgtEl>
                                        <p:attrNameLst>
                                          <p:attrName>style.visibility</p:attrName>
                                        </p:attrNameLst>
                                      </p:cBhvr>
                                      <p:to>
                                        <p:strVal val="visible"/>
                                      </p:to>
                                    </p:set>
                                    <p:animEffect transition="in" filter="circle(in)">
                                      <p:cBhvr>
                                        <p:cTn id="44" dur="2000"/>
                                        <p:tgtEl>
                                          <p:spTgt spid="90115">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6" presetClass="entr" presetSubtype="16" fill="hold" grpId="0" nodeType="clickEffect">
                                  <p:stCondLst>
                                    <p:cond delay="0"/>
                                  </p:stCondLst>
                                  <p:childTnLst>
                                    <p:set>
                                      <p:cBhvr>
                                        <p:cTn id="48" dur="1" fill="hold">
                                          <p:stCondLst>
                                            <p:cond delay="0"/>
                                          </p:stCondLst>
                                        </p:cTn>
                                        <p:tgtEl>
                                          <p:spTgt spid="90115">
                                            <p:txEl>
                                              <p:pRg st="7" end="7"/>
                                            </p:txEl>
                                          </p:spTgt>
                                        </p:tgtEl>
                                        <p:attrNameLst>
                                          <p:attrName>style.visibility</p:attrName>
                                        </p:attrNameLst>
                                      </p:cBhvr>
                                      <p:to>
                                        <p:strVal val="visible"/>
                                      </p:to>
                                    </p:set>
                                    <p:animEffect transition="in" filter="circle(in)">
                                      <p:cBhvr>
                                        <p:cTn id="49" dur="2000"/>
                                        <p:tgtEl>
                                          <p:spTgt spid="90115">
                                            <p:txEl>
                                              <p:pRg st="7" end="7"/>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6" presetClass="entr" presetSubtype="16" fill="hold" grpId="0" nodeType="clickEffect">
                                  <p:stCondLst>
                                    <p:cond delay="0"/>
                                  </p:stCondLst>
                                  <p:childTnLst>
                                    <p:set>
                                      <p:cBhvr>
                                        <p:cTn id="53" dur="1" fill="hold">
                                          <p:stCondLst>
                                            <p:cond delay="0"/>
                                          </p:stCondLst>
                                        </p:cTn>
                                        <p:tgtEl>
                                          <p:spTgt spid="90115">
                                            <p:txEl>
                                              <p:pRg st="8" end="8"/>
                                            </p:txEl>
                                          </p:spTgt>
                                        </p:tgtEl>
                                        <p:attrNameLst>
                                          <p:attrName>style.visibility</p:attrName>
                                        </p:attrNameLst>
                                      </p:cBhvr>
                                      <p:to>
                                        <p:strVal val="visible"/>
                                      </p:to>
                                    </p:set>
                                    <p:animEffect transition="in" filter="circle(in)">
                                      <p:cBhvr>
                                        <p:cTn id="54" dur="2000"/>
                                        <p:tgtEl>
                                          <p:spTgt spid="90115">
                                            <p:txEl>
                                              <p:pRg st="8" end="8"/>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6" presetClass="entr" presetSubtype="16" fill="hold" grpId="0" nodeType="clickEffect">
                                  <p:stCondLst>
                                    <p:cond delay="0"/>
                                  </p:stCondLst>
                                  <p:childTnLst>
                                    <p:set>
                                      <p:cBhvr>
                                        <p:cTn id="58" dur="1" fill="hold">
                                          <p:stCondLst>
                                            <p:cond delay="0"/>
                                          </p:stCondLst>
                                        </p:cTn>
                                        <p:tgtEl>
                                          <p:spTgt spid="90115">
                                            <p:txEl>
                                              <p:pRg st="9" end="9"/>
                                            </p:txEl>
                                          </p:spTgt>
                                        </p:tgtEl>
                                        <p:attrNameLst>
                                          <p:attrName>style.visibility</p:attrName>
                                        </p:attrNameLst>
                                      </p:cBhvr>
                                      <p:to>
                                        <p:strVal val="visible"/>
                                      </p:to>
                                    </p:set>
                                    <p:animEffect transition="in" filter="circle(in)">
                                      <p:cBhvr>
                                        <p:cTn id="59" dur="2000"/>
                                        <p:tgtEl>
                                          <p:spTgt spid="90115">
                                            <p:txEl>
                                              <p:pRg st="9" end="9"/>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6" presetClass="entr" presetSubtype="16" fill="hold" grpId="0" nodeType="clickEffect">
                                  <p:stCondLst>
                                    <p:cond delay="0"/>
                                  </p:stCondLst>
                                  <p:childTnLst>
                                    <p:set>
                                      <p:cBhvr>
                                        <p:cTn id="63" dur="1" fill="hold">
                                          <p:stCondLst>
                                            <p:cond delay="0"/>
                                          </p:stCondLst>
                                        </p:cTn>
                                        <p:tgtEl>
                                          <p:spTgt spid="90115">
                                            <p:txEl>
                                              <p:pRg st="10" end="10"/>
                                            </p:txEl>
                                          </p:spTgt>
                                        </p:tgtEl>
                                        <p:attrNameLst>
                                          <p:attrName>style.visibility</p:attrName>
                                        </p:attrNameLst>
                                      </p:cBhvr>
                                      <p:to>
                                        <p:strVal val="visible"/>
                                      </p:to>
                                    </p:set>
                                    <p:animEffect transition="in" filter="circle(in)">
                                      <p:cBhvr>
                                        <p:cTn id="64" dur="2000"/>
                                        <p:tgtEl>
                                          <p:spTgt spid="90115">
                                            <p:txEl>
                                              <p:pRg st="10" end="1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6" presetClass="entr" presetSubtype="16" fill="hold" grpId="0" nodeType="clickEffect">
                                  <p:stCondLst>
                                    <p:cond delay="0"/>
                                  </p:stCondLst>
                                  <p:childTnLst>
                                    <p:set>
                                      <p:cBhvr>
                                        <p:cTn id="68" dur="1" fill="hold">
                                          <p:stCondLst>
                                            <p:cond delay="0"/>
                                          </p:stCondLst>
                                        </p:cTn>
                                        <p:tgtEl>
                                          <p:spTgt spid="90115">
                                            <p:txEl>
                                              <p:pRg st="11" end="11"/>
                                            </p:txEl>
                                          </p:spTgt>
                                        </p:tgtEl>
                                        <p:attrNameLst>
                                          <p:attrName>style.visibility</p:attrName>
                                        </p:attrNameLst>
                                      </p:cBhvr>
                                      <p:to>
                                        <p:strVal val="visible"/>
                                      </p:to>
                                    </p:set>
                                    <p:animEffect transition="in" filter="circle(in)">
                                      <p:cBhvr>
                                        <p:cTn id="69" dur="2000"/>
                                        <p:tgtEl>
                                          <p:spTgt spid="90115">
                                            <p:txEl>
                                              <p:pRg st="11" end="11"/>
                                            </p:txEl>
                                          </p:spTgt>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grpId="0" nodeType="clickEffect">
                                  <p:stCondLst>
                                    <p:cond delay="0"/>
                                  </p:stCondLst>
                                  <p:childTnLst>
                                    <p:set>
                                      <p:cBhvr>
                                        <p:cTn id="73" dur="1" fill="hold">
                                          <p:stCondLst>
                                            <p:cond delay="0"/>
                                          </p:stCondLst>
                                        </p:cTn>
                                        <p:tgtEl>
                                          <p:spTgt spid="90115">
                                            <p:txEl>
                                              <p:pRg st="12" end="12"/>
                                            </p:txEl>
                                          </p:spTgt>
                                        </p:tgtEl>
                                        <p:attrNameLst>
                                          <p:attrName>style.visibility</p:attrName>
                                        </p:attrNameLst>
                                      </p:cBhvr>
                                      <p:to>
                                        <p:strVal val="visible"/>
                                      </p:to>
                                    </p:set>
                                    <p:animEffect transition="in" filter="circle(in)">
                                      <p:cBhvr>
                                        <p:cTn id="74" dur="2000"/>
                                        <p:tgtEl>
                                          <p:spTgt spid="90115">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4" grpId="0"/>
      <p:bldP spid="90115"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5" name="Google Shape;1365;p41"/>
          <p:cNvSpPr txBox="1"/>
          <p:nvPr/>
        </p:nvSpPr>
        <p:spPr>
          <a:xfrm>
            <a:off x="1219200" y="2968625"/>
            <a:ext cx="884238" cy="917575"/>
          </a:xfrm>
          <a:prstGeom prst="rect">
            <a:avLst/>
          </a:prstGeom>
          <a:solidFill>
            <a:schemeClr val="bg2">
              <a:lumMod val="75000"/>
              <a:lumOff val="25000"/>
            </a:schemeClr>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100" kern="0" dirty="0">
                <a:solidFill>
                  <a:schemeClr val="accent5">
                    <a:lumMod val="50000"/>
                  </a:schemeClr>
                </a:solidFill>
                <a:latin typeface="Times New Roman" pitchFamily="18" charset="0"/>
                <a:ea typeface="Roboto"/>
                <a:cs typeface="Times New Roman" pitchFamily="18" charset="0"/>
                <a:sym typeface="Roboto"/>
              </a:rPr>
              <a:t>Trồng bằng cây con rễ trần</a:t>
            </a:r>
            <a:endParaRPr sz="1100" kern="0" dirty="0">
              <a:solidFill>
                <a:schemeClr val="accent5">
                  <a:lumMod val="50000"/>
                </a:schemeClr>
              </a:solidFill>
              <a:latin typeface="Times New Roman" pitchFamily="18" charset="0"/>
              <a:ea typeface="Roboto"/>
              <a:cs typeface="Times New Roman" pitchFamily="18" charset="0"/>
              <a:sym typeface="Roboto"/>
            </a:endParaRPr>
          </a:p>
        </p:txBody>
      </p:sp>
      <p:sp>
        <p:nvSpPr>
          <p:cNvPr id="39" name="Google Shape;1365;p41"/>
          <p:cNvSpPr txBox="1"/>
          <p:nvPr/>
        </p:nvSpPr>
        <p:spPr>
          <a:xfrm>
            <a:off x="31750" y="2968625"/>
            <a:ext cx="1036638" cy="917575"/>
          </a:xfrm>
          <a:prstGeom prst="rect">
            <a:avLst/>
          </a:prstGeom>
          <a:solidFill>
            <a:schemeClr val="bg2">
              <a:lumMod val="75000"/>
              <a:lumOff val="25000"/>
            </a:schemeClr>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200" kern="0" dirty="0">
                <a:solidFill>
                  <a:schemeClr val="accent5">
                    <a:lumMod val="50000"/>
                  </a:schemeClr>
                </a:solidFill>
                <a:latin typeface="Times New Roman" pitchFamily="18" charset="0"/>
                <a:ea typeface="Roboto"/>
                <a:cs typeface="Times New Roman" pitchFamily="18" charset="0"/>
                <a:sym typeface="Roboto"/>
              </a:rPr>
              <a:t>Trồng bằng cây con có bầu đất</a:t>
            </a:r>
            <a:endParaRPr sz="1200" kern="0" dirty="0">
              <a:solidFill>
                <a:schemeClr val="accent5">
                  <a:lumMod val="50000"/>
                </a:schemeClr>
              </a:solidFill>
              <a:latin typeface="Times New Roman" pitchFamily="18" charset="0"/>
              <a:ea typeface="Roboto"/>
              <a:cs typeface="Times New Roman" pitchFamily="18" charset="0"/>
              <a:sym typeface="Roboto"/>
            </a:endParaRPr>
          </a:p>
        </p:txBody>
      </p:sp>
      <p:sp>
        <p:nvSpPr>
          <p:cNvPr id="1368" name="Google Shape;1368;p41"/>
          <p:cNvSpPr/>
          <p:nvPr/>
        </p:nvSpPr>
        <p:spPr>
          <a:xfrm>
            <a:off x="4038600" y="874713"/>
            <a:ext cx="1371600" cy="595312"/>
          </a:xfrm>
          <a:prstGeom prst="roundRect">
            <a:avLst>
              <a:gd name="adj" fmla="val 16667"/>
            </a:avLst>
          </a:prstGeom>
          <a:solidFill>
            <a:srgbClr val="92D050"/>
          </a:solidFill>
          <a:ln>
            <a:solidFill>
              <a:schemeClr val="tx2">
                <a:lumMod val="25000"/>
              </a:schemeClr>
            </a:solidFill>
          </a:ln>
        </p:spPr>
        <p:txBody>
          <a:bodyPr lIns="91425" tIns="91425" rIns="91425" bIns="91425" anchor="ctr"/>
          <a:lstStyle/>
          <a:p>
            <a:pPr algn="ctr">
              <a:buClr>
                <a:srgbClr val="A4DAA1"/>
              </a:buClr>
              <a:buSzPts val="1100"/>
              <a:buFont typeface="Arial" charset="0"/>
              <a:buNone/>
              <a:defRPr/>
            </a:pPr>
            <a:r>
              <a:rPr lang="en-US" sz="1700">
                <a:solidFill>
                  <a:srgbClr val="003852"/>
                </a:solidFill>
                <a:latin typeface="Fira Sans Extra Condensed Mediu"/>
                <a:sym typeface="Fira Sans Extra Condensed Mediu"/>
              </a:rPr>
              <a:t>Chăm sóc cây rừng</a:t>
            </a:r>
            <a:endParaRPr lang="en-US" sz="1400">
              <a:solidFill>
                <a:srgbClr val="003852"/>
              </a:solidFill>
            </a:endParaRPr>
          </a:p>
        </p:txBody>
      </p:sp>
      <p:sp>
        <p:nvSpPr>
          <p:cNvPr id="1370" name="Google Shape;1370;p41"/>
          <p:cNvSpPr txBox="1"/>
          <p:nvPr/>
        </p:nvSpPr>
        <p:spPr>
          <a:xfrm>
            <a:off x="4408488" y="2354263"/>
            <a:ext cx="533400" cy="1531937"/>
          </a:xfrm>
          <a:prstGeom prst="rect">
            <a:avLst/>
          </a:prstGeom>
          <a:solidFill>
            <a:srgbClr val="92D050"/>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200" kern="0" dirty="0">
                <a:solidFill>
                  <a:schemeClr val="accent5">
                    <a:lumMod val="50000"/>
                  </a:schemeClr>
                </a:solidFill>
                <a:latin typeface="Times New Roman" pitchFamily="18" charset="0"/>
                <a:ea typeface="Roboto"/>
                <a:cs typeface="Times New Roman" pitchFamily="18" charset="0"/>
                <a:sym typeface="Roboto"/>
              </a:rPr>
              <a:t>Làm rào bảo vệ</a:t>
            </a:r>
          </a:p>
        </p:txBody>
      </p:sp>
      <p:sp>
        <p:nvSpPr>
          <p:cNvPr id="65" name="Google Shape;1370;p41"/>
          <p:cNvSpPr txBox="1"/>
          <p:nvPr/>
        </p:nvSpPr>
        <p:spPr>
          <a:xfrm>
            <a:off x="3875088" y="2347913"/>
            <a:ext cx="492125" cy="1538287"/>
          </a:xfrm>
          <a:prstGeom prst="rect">
            <a:avLst/>
          </a:prstGeom>
          <a:solidFill>
            <a:srgbClr val="92D050"/>
          </a:solidFill>
          <a:ln>
            <a:solidFill>
              <a:schemeClr val="accent1">
                <a:lumMod val="50000"/>
              </a:schemeClr>
            </a:solidFill>
          </a:ln>
        </p:spPr>
        <p:txBody>
          <a:bodyPr lIns="91425" tIns="91425" rIns="91425" bIns="91425" anchor="ctr"/>
          <a:lstStyle/>
          <a:p>
            <a:pPr algn="ctr">
              <a:buClr>
                <a:srgbClr val="000000"/>
              </a:buClr>
              <a:buFont typeface="Arial" charset="0"/>
              <a:buNone/>
              <a:defRPr/>
            </a:pPr>
            <a:r>
              <a:rPr lang="en-US" sz="1200">
                <a:solidFill>
                  <a:srgbClr val="003852"/>
                </a:solidFill>
                <a:latin typeface="Times New Roman" pitchFamily="18" charset="0"/>
                <a:ea typeface="Roboto"/>
                <a:cs typeface="Times New Roman" pitchFamily="18" charset="0"/>
                <a:sym typeface="Roboto"/>
              </a:rPr>
              <a:t>Tỉa và dặm</a:t>
            </a:r>
          </a:p>
        </p:txBody>
      </p:sp>
      <p:sp>
        <p:nvSpPr>
          <p:cNvPr id="66" name="Google Shape;1370;p41"/>
          <p:cNvSpPr txBox="1"/>
          <p:nvPr/>
        </p:nvSpPr>
        <p:spPr>
          <a:xfrm>
            <a:off x="7086600" y="2932113"/>
            <a:ext cx="847725" cy="923925"/>
          </a:xfrm>
          <a:prstGeom prst="rect">
            <a:avLst/>
          </a:prstGeom>
          <a:solidFill>
            <a:schemeClr val="tx2">
              <a:lumMod val="90000"/>
            </a:schemeClr>
          </a:solidFill>
          <a:ln>
            <a:solidFill>
              <a:schemeClr val="accent1">
                <a:lumMod val="50000"/>
              </a:schemeClr>
            </a:solidFill>
          </a:ln>
        </p:spPr>
        <p:txBody>
          <a:bodyPr lIns="91425" tIns="91425" rIns="91425" bIns="91425" anchor="ctr"/>
          <a:lstStyle/>
          <a:p>
            <a:pPr algn="ctr">
              <a:buClr>
                <a:srgbClr val="000000"/>
              </a:buClr>
              <a:buFont typeface="Arial" charset="0"/>
              <a:buNone/>
              <a:defRPr/>
            </a:pPr>
            <a:r>
              <a:rPr lang="en-US" sz="1200">
                <a:solidFill>
                  <a:srgbClr val="003852"/>
                </a:solidFill>
                <a:latin typeface="Times New Roman" pitchFamily="18" charset="0"/>
                <a:ea typeface="Roboto"/>
                <a:cs typeface="Times New Roman" pitchFamily="18" charset="0"/>
                <a:sym typeface="Roboto"/>
              </a:rPr>
              <a:t>Nguyên nhân rừng suy giảm</a:t>
            </a:r>
          </a:p>
        </p:txBody>
      </p:sp>
      <p:sp>
        <p:nvSpPr>
          <p:cNvPr id="67" name="Google Shape;1370;p41"/>
          <p:cNvSpPr txBox="1"/>
          <p:nvPr/>
        </p:nvSpPr>
        <p:spPr>
          <a:xfrm>
            <a:off x="6223000" y="2354263"/>
            <a:ext cx="611188" cy="1531937"/>
          </a:xfrm>
          <a:prstGeom prst="rect">
            <a:avLst/>
          </a:prstGeom>
          <a:solidFill>
            <a:srgbClr val="92D050"/>
          </a:solidFill>
          <a:ln>
            <a:solidFill>
              <a:schemeClr val="accent1">
                <a:lumMod val="50000"/>
              </a:schemeClr>
            </a:solidFill>
          </a:ln>
        </p:spPr>
        <p:txBody>
          <a:bodyPr lIns="91425" tIns="91425" rIns="91425" bIns="91425" anchor="ctr"/>
          <a:lstStyle/>
          <a:p>
            <a:pPr algn="ctr">
              <a:buClr>
                <a:srgbClr val="000000"/>
              </a:buClr>
              <a:buFont typeface="Arial" charset="0"/>
              <a:buNone/>
              <a:defRPr/>
            </a:pPr>
            <a:r>
              <a:rPr lang="en-US" sz="1200">
                <a:solidFill>
                  <a:srgbClr val="003852"/>
                </a:solidFill>
                <a:latin typeface="Times New Roman" pitchFamily="18" charset="0"/>
                <a:ea typeface="Roboto"/>
                <a:cs typeface="Times New Roman" pitchFamily="18" charset="0"/>
                <a:sym typeface="Roboto"/>
              </a:rPr>
              <a:t>Bón phân </a:t>
            </a:r>
          </a:p>
        </p:txBody>
      </p:sp>
      <p:sp>
        <p:nvSpPr>
          <p:cNvPr id="68" name="Google Shape;1370;p41"/>
          <p:cNvSpPr txBox="1"/>
          <p:nvPr/>
        </p:nvSpPr>
        <p:spPr>
          <a:xfrm>
            <a:off x="8070850" y="2932113"/>
            <a:ext cx="768350" cy="923925"/>
          </a:xfrm>
          <a:prstGeom prst="rect">
            <a:avLst/>
          </a:prstGeom>
          <a:solidFill>
            <a:schemeClr val="tx2">
              <a:lumMod val="90000"/>
            </a:schemeClr>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US" sz="1200" kern="0" dirty="0" err="1">
                <a:solidFill>
                  <a:schemeClr val="accent5">
                    <a:lumMod val="50000"/>
                  </a:schemeClr>
                </a:solidFill>
                <a:latin typeface="Times New Roman" pitchFamily="18" charset="0"/>
                <a:ea typeface="Roboto"/>
                <a:cs typeface="Times New Roman" pitchFamily="18" charset="0"/>
                <a:sym typeface="Roboto"/>
              </a:rPr>
              <a:t>Biện</a:t>
            </a:r>
            <a:r>
              <a:rPr lang="en-US" sz="1200" kern="0" dirty="0">
                <a:solidFill>
                  <a:schemeClr val="accent5">
                    <a:lumMod val="50000"/>
                  </a:schemeClr>
                </a:solidFill>
                <a:latin typeface="Times New Roman" pitchFamily="18" charset="0"/>
                <a:ea typeface="Roboto"/>
                <a:cs typeface="Times New Roman" pitchFamily="18" charset="0"/>
                <a:sym typeface="Roboto"/>
              </a:rPr>
              <a:t> </a:t>
            </a:r>
            <a:r>
              <a:rPr lang="en-US" sz="1200" kern="0" dirty="0" err="1">
                <a:solidFill>
                  <a:schemeClr val="accent5">
                    <a:lumMod val="50000"/>
                  </a:schemeClr>
                </a:solidFill>
                <a:latin typeface="Times New Roman" pitchFamily="18" charset="0"/>
                <a:ea typeface="Roboto"/>
                <a:cs typeface="Times New Roman" pitchFamily="18" charset="0"/>
                <a:sym typeface="Roboto"/>
              </a:rPr>
              <a:t>pháp</a:t>
            </a:r>
            <a:r>
              <a:rPr lang="en-US" sz="1200" kern="0" dirty="0">
                <a:solidFill>
                  <a:schemeClr val="accent5">
                    <a:lumMod val="50000"/>
                  </a:schemeClr>
                </a:solidFill>
                <a:latin typeface="Times New Roman" pitchFamily="18" charset="0"/>
                <a:ea typeface="Roboto"/>
                <a:cs typeface="Times New Roman" pitchFamily="18" charset="0"/>
                <a:sym typeface="Roboto"/>
              </a:rPr>
              <a:t> </a:t>
            </a:r>
            <a:r>
              <a:rPr lang="en-US" sz="1200" kern="0" dirty="0" err="1">
                <a:solidFill>
                  <a:schemeClr val="accent5">
                    <a:lumMod val="50000"/>
                  </a:schemeClr>
                </a:solidFill>
                <a:latin typeface="Times New Roman" pitchFamily="18" charset="0"/>
                <a:ea typeface="Roboto"/>
                <a:cs typeface="Times New Roman" pitchFamily="18" charset="0"/>
                <a:sym typeface="Roboto"/>
              </a:rPr>
              <a:t>bảo</a:t>
            </a:r>
            <a:r>
              <a:rPr lang="en-US" sz="1200" kern="0" dirty="0">
                <a:solidFill>
                  <a:schemeClr val="accent5">
                    <a:lumMod val="50000"/>
                  </a:schemeClr>
                </a:solidFill>
                <a:latin typeface="Times New Roman" pitchFamily="18" charset="0"/>
                <a:ea typeface="Roboto"/>
                <a:cs typeface="Times New Roman" pitchFamily="18" charset="0"/>
                <a:sym typeface="Roboto"/>
              </a:rPr>
              <a:t> </a:t>
            </a:r>
            <a:r>
              <a:rPr lang="en-US" sz="1200" kern="0" dirty="0" err="1">
                <a:solidFill>
                  <a:schemeClr val="accent5">
                    <a:lumMod val="50000"/>
                  </a:schemeClr>
                </a:solidFill>
                <a:latin typeface="Times New Roman" pitchFamily="18" charset="0"/>
                <a:ea typeface="Roboto"/>
                <a:cs typeface="Times New Roman" pitchFamily="18" charset="0"/>
                <a:sym typeface="Roboto"/>
              </a:rPr>
              <a:t>vệ</a:t>
            </a:r>
            <a:endParaRPr sz="1200" kern="0" dirty="0">
              <a:solidFill>
                <a:schemeClr val="accent5">
                  <a:lumMod val="50000"/>
                </a:schemeClr>
              </a:solidFill>
              <a:latin typeface="Times New Roman" pitchFamily="18" charset="0"/>
              <a:ea typeface="Roboto"/>
              <a:cs typeface="Times New Roman" pitchFamily="18" charset="0"/>
              <a:sym typeface="Roboto"/>
            </a:endParaRPr>
          </a:p>
        </p:txBody>
      </p:sp>
      <p:sp>
        <p:nvSpPr>
          <p:cNvPr id="73" name="Google Shape;1370;p41"/>
          <p:cNvSpPr txBox="1"/>
          <p:nvPr/>
        </p:nvSpPr>
        <p:spPr>
          <a:xfrm>
            <a:off x="3276600" y="2347913"/>
            <a:ext cx="522288" cy="1538287"/>
          </a:xfrm>
          <a:prstGeom prst="rect">
            <a:avLst/>
          </a:prstGeom>
          <a:solidFill>
            <a:srgbClr val="92D050"/>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US" sz="1200" kern="0" dirty="0" err="1">
                <a:solidFill>
                  <a:schemeClr val="accent5">
                    <a:lumMod val="50000"/>
                  </a:schemeClr>
                </a:solidFill>
                <a:latin typeface="Times New Roman" pitchFamily="18" charset="0"/>
                <a:ea typeface="Roboto"/>
                <a:cs typeface="Times New Roman" pitchFamily="18" charset="0"/>
                <a:sym typeface="Roboto"/>
              </a:rPr>
              <a:t>Làm</a:t>
            </a:r>
            <a:r>
              <a:rPr lang="en-US" sz="1200" kern="0" dirty="0">
                <a:solidFill>
                  <a:schemeClr val="accent5">
                    <a:lumMod val="50000"/>
                  </a:schemeClr>
                </a:solidFill>
                <a:latin typeface="Times New Roman" pitchFamily="18" charset="0"/>
                <a:ea typeface="Roboto"/>
                <a:cs typeface="Times New Roman" pitchFamily="18" charset="0"/>
                <a:sym typeface="Roboto"/>
              </a:rPr>
              <a:t> </a:t>
            </a:r>
            <a:r>
              <a:rPr lang="en-US" sz="1200" kern="0" dirty="0" err="1">
                <a:solidFill>
                  <a:schemeClr val="accent5">
                    <a:lumMod val="50000"/>
                  </a:schemeClr>
                </a:solidFill>
                <a:latin typeface="Times New Roman" pitchFamily="18" charset="0"/>
                <a:ea typeface="Roboto"/>
                <a:cs typeface="Times New Roman" pitchFamily="18" charset="0"/>
                <a:sym typeface="Roboto"/>
              </a:rPr>
              <a:t>cỏ</a:t>
            </a:r>
            <a:endParaRPr sz="1200" kern="0" dirty="0">
              <a:solidFill>
                <a:schemeClr val="accent5">
                  <a:lumMod val="50000"/>
                </a:schemeClr>
              </a:solidFill>
              <a:latin typeface="Times New Roman" pitchFamily="18" charset="0"/>
              <a:ea typeface="Roboto"/>
              <a:cs typeface="Times New Roman" pitchFamily="18" charset="0"/>
              <a:sym typeface="Roboto"/>
            </a:endParaRPr>
          </a:p>
        </p:txBody>
      </p:sp>
      <p:sp>
        <p:nvSpPr>
          <p:cNvPr id="74" name="Google Shape;1370;p41"/>
          <p:cNvSpPr txBox="1"/>
          <p:nvPr/>
        </p:nvSpPr>
        <p:spPr>
          <a:xfrm>
            <a:off x="5018088" y="2343150"/>
            <a:ext cx="619125" cy="1543050"/>
          </a:xfrm>
          <a:prstGeom prst="rect">
            <a:avLst/>
          </a:prstGeom>
          <a:solidFill>
            <a:srgbClr val="92D050"/>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US" sz="1200" kern="0" dirty="0">
                <a:solidFill>
                  <a:schemeClr val="accent5">
                    <a:lumMod val="50000"/>
                  </a:schemeClr>
                </a:solidFill>
                <a:latin typeface="Times New Roman" pitchFamily="18" charset="0"/>
                <a:ea typeface="Roboto"/>
                <a:cs typeface="Times New Roman" pitchFamily="18" charset="0"/>
                <a:sym typeface="Roboto"/>
              </a:rPr>
              <a:t>P</a:t>
            </a:r>
            <a:r>
              <a:rPr lang="en" sz="1200" kern="0" dirty="0">
                <a:solidFill>
                  <a:schemeClr val="accent5">
                    <a:lumMod val="50000"/>
                  </a:schemeClr>
                </a:solidFill>
                <a:latin typeface="Times New Roman" pitchFamily="18" charset="0"/>
                <a:ea typeface="Roboto"/>
                <a:cs typeface="Times New Roman" pitchFamily="18" charset="0"/>
                <a:sym typeface="Roboto"/>
              </a:rPr>
              <a:t>hát quang</a:t>
            </a:r>
          </a:p>
        </p:txBody>
      </p:sp>
      <p:sp>
        <p:nvSpPr>
          <p:cNvPr id="75" name="Google Shape;1370;p41"/>
          <p:cNvSpPr txBox="1"/>
          <p:nvPr/>
        </p:nvSpPr>
        <p:spPr>
          <a:xfrm>
            <a:off x="5703888" y="2343150"/>
            <a:ext cx="447675" cy="1543050"/>
          </a:xfrm>
          <a:prstGeom prst="rect">
            <a:avLst/>
          </a:prstGeom>
          <a:solidFill>
            <a:srgbClr val="92D050"/>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200" kern="0" dirty="0">
                <a:solidFill>
                  <a:schemeClr val="accent5">
                    <a:lumMod val="50000"/>
                  </a:schemeClr>
                </a:solidFill>
                <a:latin typeface="Times New Roman" pitchFamily="18" charset="0"/>
                <a:ea typeface="Roboto"/>
                <a:cs typeface="Times New Roman" pitchFamily="18" charset="0"/>
                <a:sym typeface="Roboto"/>
              </a:rPr>
              <a:t>Xới đất và xun gốc</a:t>
            </a:r>
          </a:p>
        </p:txBody>
      </p:sp>
      <p:sp>
        <p:nvSpPr>
          <p:cNvPr id="1376" name="Google Shape;1376;p41"/>
          <p:cNvSpPr/>
          <p:nvPr/>
        </p:nvSpPr>
        <p:spPr>
          <a:xfrm>
            <a:off x="6858000" y="892175"/>
            <a:ext cx="1524000" cy="520700"/>
          </a:xfrm>
          <a:prstGeom prst="roundRect">
            <a:avLst>
              <a:gd name="adj" fmla="val 16667"/>
            </a:avLst>
          </a:prstGeom>
          <a:solidFill>
            <a:schemeClr val="tx2">
              <a:lumMod val="90000"/>
            </a:schemeClr>
          </a:solidFill>
          <a:ln>
            <a:solidFill>
              <a:schemeClr val="tx2">
                <a:lumMod val="25000"/>
              </a:schemeClr>
            </a:solidFill>
          </a:ln>
        </p:spPr>
        <p:txBody>
          <a:bodyPr lIns="91425" tIns="91425" rIns="91425" bIns="91425" anchor="ctr"/>
          <a:lstStyle/>
          <a:p>
            <a:pPr algn="ctr">
              <a:buClr>
                <a:srgbClr val="A4DAA1"/>
              </a:buClr>
              <a:buSzPts val="1100"/>
              <a:buFont typeface="Arial" charset="0"/>
              <a:buNone/>
              <a:defRPr/>
            </a:pPr>
            <a:r>
              <a:rPr lang="en-US" sz="1700">
                <a:solidFill>
                  <a:srgbClr val="003852"/>
                </a:solidFill>
                <a:latin typeface="Fira Sans Extra Condensed Mediu"/>
                <a:sym typeface="Fira Sans Extra Condensed Mediu"/>
              </a:rPr>
              <a:t>Bảo vệ rừng</a:t>
            </a:r>
            <a:endParaRPr lang="en-US" sz="1400">
              <a:solidFill>
                <a:srgbClr val="003852"/>
              </a:solidFill>
            </a:endParaRPr>
          </a:p>
        </p:txBody>
      </p:sp>
      <p:sp>
        <p:nvSpPr>
          <p:cNvPr id="1380" name="Google Shape;1380;p41"/>
          <p:cNvSpPr/>
          <p:nvPr/>
        </p:nvSpPr>
        <p:spPr>
          <a:xfrm>
            <a:off x="1068388" y="873125"/>
            <a:ext cx="1298575" cy="520700"/>
          </a:xfrm>
          <a:prstGeom prst="roundRect">
            <a:avLst>
              <a:gd name="adj" fmla="val 16667"/>
            </a:avLst>
          </a:prstGeom>
          <a:solidFill>
            <a:schemeClr val="bg2">
              <a:lumMod val="75000"/>
              <a:lumOff val="25000"/>
            </a:schemeClr>
          </a:solidFill>
          <a:ln>
            <a:solidFill>
              <a:schemeClr val="tx2">
                <a:lumMod val="25000"/>
              </a:schemeClr>
            </a:solidFill>
          </a:ln>
        </p:spPr>
        <p:txBody>
          <a:bodyPr lIns="91425" tIns="91425" rIns="91425" bIns="91425" anchor="ctr"/>
          <a:lstStyle/>
          <a:p>
            <a:pPr algn="ctr">
              <a:buClr>
                <a:srgbClr val="A4DAA1"/>
              </a:buClr>
              <a:buSzPts val="1100"/>
              <a:buFont typeface="Arial" charset="0"/>
              <a:buNone/>
              <a:defRPr/>
            </a:pPr>
            <a:r>
              <a:rPr lang="en-US" sz="1700">
                <a:solidFill>
                  <a:srgbClr val="003852"/>
                </a:solidFill>
                <a:latin typeface="Fira Sans Extra Condensed Mediu"/>
                <a:sym typeface="Fira Sans Extra Condensed Mediu"/>
              </a:rPr>
              <a:t>Trồng rừng</a:t>
            </a:r>
            <a:endParaRPr lang="en-US" sz="1400">
              <a:solidFill>
                <a:srgbClr val="003852"/>
              </a:solidFill>
            </a:endParaRPr>
          </a:p>
        </p:txBody>
      </p:sp>
      <p:sp>
        <p:nvSpPr>
          <p:cNvPr id="28" name="Google Shape;1382;p41"/>
          <p:cNvSpPr txBox="1"/>
          <p:nvPr/>
        </p:nvSpPr>
        <p:spPr>
          <a:xfrm>
            <a:off x="263525" y="1822450"/>
            <a:ext cx="779463" cy="501650"/>
          </a:xfrm>
          <a:prstGeom prst="rect">
            <a:avLst/>
          </a:prstGeom>
          <a:solidFill>
            <a:schemeClr val="bg2">
              <a:lumMod val="75000"/>
              <a:lumOff val="25000"/>
            </a:schemeClr>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200" kern="0" dirty="0">
                <a:solidFill>
                  <a:schemeClr val="accent5">
                    <a:lumMod val="50000"/>
                  </a:schemeClr>
                </a:solidFill>
                <a:latin typeface="Times New Roman" pitchFamily="18" charset="0"/>
                <a:ea typeface="Roboto"/>
                <a:cs typeface="Times New Roman" pitchFamily="18" charset="0"/>
                <a:sym typeface="Roboto"/>
              </a:rPr>
              <a:t>Thời vụ</a:t>
            </a:r>
            <a:endParaRPr sz="1200" kern="0" dirty="0">
              <a:solidFill>
                <a:schemeClr val="accent5">
                  <a:lumMod val="50000"/>
                </a:schemeClr>
              </a:solidFill>
              <a:latin typeface="Times New Roman" pitchFamily="18" charset="0"/>
              <a:ea typeface="Roboto"/>
              <a:cs typeface="Times New Roman" pitchFamily="18" charset="0"/>
              <a:sym typeface="Roboto"/>
            </a:endParaRPr>
          </a:p>
        </p:txBody>
      </p:sp>
      <p:sp>
        <p:nvSpPr>
          <p:cNvPr id="38" name="Google Shape;1382;p41"/>
          <p:cNvSpPr txBox="1"/>
          <p:nvPr/>
        </p:nvSpPr>
        <p:spPr>
          <a:xfrm>
            <a:off x="1662113" y="1824038"/>
            <a:ext cx="838200" cy="501650"/>
          </a:xfrm>
          <a:prstGeom prst="rect">
            <a:avLst/>
          </a:prstGeom>
          <a:solidFill>
            <a:schemeClr val="bg2">
              <a:lumMod val="75000"/>
              <a:lumOff val="25000"/>
            </a:schemeClr>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200" kern="0" dirty="0">
                <a:solidFill>
                  <a:schemeClr val="accent5">
                    <a:lumMod val="50000"/>
                  </a:schemeClr>
                </a:solidFill>
                <a:latin typeface="Times New Roman" pitchFamily="18" charset="0"/>
                <a:ea typeface="Roboto"/>
                <a:cs typeface="Times New Roman" pitchFamily="18" charset="0"/>
                <a:sym typeface="Roboto"/>
              </a:rPr>
              <a:t>Phương pháp</a:t>
            </a:r>
            <a:endParaRPr sz="1200" kern="0" dirty="0">
              <a:solidFill>
                <a:schemeClr val="accent5">
                  <a:lumMod val="50000"/>
                </a:schemeClr>
              </a:solidFill>
              <a:latin typeface="Times New Roman" pitchFamily="18" charset="0"/>
              <a:ea typeface="Roboto"/>
              <a:cs typeface="Times New Roman" pitchFamily="18" charset="0"/>
              <a:sym typeface="Roboto"/>
            </a:endParaRPr>
          </a:p>
        </p:txBody>
      </p:sp>
      <p:sp>
        <p:nvSpPr>
          <p:cNvPr id="1386" name="Google Shape;1386;p41"/>
          <p:cNvSpPr txBox="1"/>
          <p:nvPr/>
        </p:nvSpPr>
        <p:spPr>
          <a:xfrm>
            <a:off x="2181225" y="2968625"/>
            <a:ext cx="912813" cy="917575"/>
          </a:xfrm>
          <a:prstGeom prst="rect">
            <a:avLst/>
          </a:prstGeom>
          <a:solidFill>
            <a:schemeClr val="bg2">
              <a:lumMod val="75000"/>
              <a:lumOff val="25000"/>
            </a:schemeClr>
          </a:solidFill>
          <a:ln>
            <a:solidFill>
              <a:schemeClr val="accent1">
                <a:lumMod val="50000"/>
              </a:schemeClr>
            </a:solidFill>
          </a:ln>
        </p:spPr>
        <p:txBody>
          <a:bodyPr spcFirstLastPara="1" lIns="91425" tIns="91425" rIns="91425" bIns="91425" anchor="ctr"/>
          <a:lstStyle/>
          <a:p>
            <a:pPr algn="ctr" fontAlgn="auto">
              <a:spcBef>
                <a:spcPts val="0"/>
              </a:spcBef>
              <a:spcAft>
                <a:spcPts val="0"/>
              </a:spcAft>
              <a:buClr>
                <a:srgbClr val="000000"/>
              </a:buClr>
              <a:buFont typeface="Arial"/>
              <a:buNone/>
              <a:defRPr/>
            </a:pPr>
            <a:r>
              <a:rPr lang="en" sz="1200" kern="0" dirty="0">
                <a:solidFill>
                  <a:schemeClr val="accent5">
                    <a:lumMod val="50000"/>
                  </a:schemeClr>
                </a:solidFill>
                <a:latin typeface="Times New Roman" pitchFamily="18" charset="0"/>
                <a:ea typeface="Roboto"/>
                <a:cs typeface="Times New Roman" pitchFamily="18" charset="0"/>
                <a:sym typeface="Roboto"/>
              </a:rPr>
              <a:t>Trồng bằng hạt</a:t>
            </a:r>
            <a:endParaRPr sz="1200" kern="0" dirty="0">
              <a:solidFill>
                <a:schemeClr val="accent5">
                  <a:lumMod val="50000"/>
                </a:schemeClr>
              </a:solidFill>
              <a:latin typeface="Times New Roman" pitchFamily="18" charset="0"/>
              <a:ea typeface="Roboto"/>
              <a:cs typeface="Times New Roman" pitchFamily="18" charset="0"/>
              <a:sym typeface="Roboto"/>
            </a:endParaRPr>
          </a:p>
        </p:txBody>
      </p:sp>
      <p:sp>
        <p:nvSpPr>
          <p:cNvPr id="95249" name="AutoShape 2" descr="SÉT GẠCH NGÓI – Bimico KSB | Công ty Cổ phần Khoáng sản và Xây dựng Bình  Dương"/>
          <p:cNvSpPr>
            <a:spLocks noChangeAspect="1" noChangeArrowheads="1"/>
          </p:cNvSpPr>
          <p:nvPr/>
        </p:nvSpPr>
        <p:spPr bwMode="auto">
          <a:xfrm>
            <a:off x="155575" y="-171450"/>
            <a:ext cx="304800" cy="385763"/>
          </a:xfrm>
          <a:prstGeom prst="rect">
            <a:avLst/>
          </a:prstGeom>
          <a:noFill/>
          <a:ln w="9525">
            <a:noFill/>
            <a:miter lim="800000"/>
            <a:headEnd/>
            <a:tailEnd/>
          </a:ln>
        </p:spPr>
        <p:txBody>
          <a:bodyPr/>
          <a:lstStyle/>
          <a:p>
            <a:pPr>
              <a:buClr>
                <a:srgbClr val="000000"/>
              </a:buClr>
              <a:buFont typeface="Arial" charset="0"/>
              <a:buNone/>
            </a:pPr>
            <a:endParaRPr lang="en-US" sz="1400"/>
          </a:p>
        </p:txBody>
      </p:sp>
      <p:sp>
        <p:nvSpPr>
          <p:cNvPr id="62" name="Rectangle 61"/>
          <p:cNvSpPr/>
          <p:nvPr/>
        </p:nvSpPr>
        <p:spPr>
          <a:xfrm>
            <a:off x="1400200" y="19862"/>
            <a:ext cx="6143600" cy="307777"/>
          </a:xfrm>
          <a:prstGeom prst="rect">
            <a:avLst/>
          </a:prstGeom>
          <a:solidFill>
            <a:schemeClr val="tx2">
              <a:lumMod val="75000"/>
            </a:schemeClr>
          </a:solidFill>
          <a:ln>
            <a:solidFill>
              <a:schemeClr val="bg2"/>
            </a:solidFill>
          </a:ln>
        </p:spPr>
        <p:style>
          <a:lnRef idx="2">
            <a:schemeClr val="accent4"/>
          </a:lnRef>
          <a:fillRef idx="1">
            <a:schemeClr val="lt1"/>
          </a:fillRef>
          <a:effectRef idx="0">
            <a:schemeClr val="accent4"/>
          </a:effectRef>
          <a:fontRef idx="minor">
            <a:schemeClr val="dk1"/>
          </a:fontRef>
        </p:style>
        <p:txBody>
          <a:bodyPr>
            <a:spAutoFit/>
            <a:scene3d>
              <a:camera prst="orthographicFront"/>
              <a:lightRig rig="balanced" dir="t">
                <a:rot lat="0" lon="0" rev="2100000"/>
              </a:lightRig>
            </a:scene3d>
            <a:sp3d extrusionH="57150" prstMaterial="metal">
              <a:bevelT w="38100" h="25400"/>
              <a:contourClr>
                <a:schemeClr val="bg2"/>
              </a:contourClr>
            </a:sp3d>
          </a:bodyPr>
          <a:lstStyle/>
          <a:p>
            <a:pPr algn="ctr" fontAlgn="auto">
              <a:spcBef>
                <a:spcPts val="0"/>
              </a:spcBef>
              <a:spcAft>
                <a:spcPts val="0"/>
              </a:spcAft>
              <a:buClr>
                <a:srgbClr val="000000"/>
              </a:buClr>
              <a:buFont typeface="Arial"/>
              <a:buNone/>
              <a:defRPr/>
            </a:pPr>
            <a:r>
              <a:rPr lang="en-US" sz="1400" b="1" kern="0" dirty="0">
                <a:ln w="50800"/>
                <a:solidFill>
                  <a:schemeClr val="accent5">
                    <a:lumMod val="50000"/>
                  </a:schemeClr>
                </a:solidFill>
                <a:cs typeface="Arial" panose="020B0604020202020204" pitchFamily="34" charset="0"/>
                <a:sym typeface="Arial"/>
              </a:rPr>
              <a:t>TRÔNG, CHĂM SÓC VÀ BẢO VỆ RỪNG</a:t>
            </a:r>
            <a:endParaRPr lang="en-US" sz="1400" b="1" kern="0" dirty="0">
              <a:ln w="50800"/>
              <a:solidFill>
                <a:schemeClr val="accent5">
                  <a:lumMod val="50000"/>
                </a:schemeClr>
              </a:solidFill>
              <a:sym typeface="Arial"/>
            </a:endParaRPr>
          </a:p>
        </p:txBody>
      </p:sp>
      <p:pic>
        <p:nvPicPr>
          <p:cNvPr id="14338" name="Picture 2" descr="Qũy Bảo vệ và Phát triển rừng tỉnh Yên Bái"/>
          <p:cNvPicPr>
            <a:picLocks noChangeAspect="1" noChangeArrowheads="1"/>
          </p:cNvPicPr>
          <p:nvPr/>
        </p:nvPicPr>
        <p:blipFill>
          <a:blip r:embed="rId3"/>
          <a:srcRect/>
          <a:stretch>
            <a:fillRect/>
          </a:stretch>
        </p:blipFill>
        <p:spPr bwMode="auto">
          <a:xfrm>
            <a:off x="7340600" y="4017963"/>
            <a:ext cx="1803400" cy="1095375"/>
          </a:xfrm>
          <a:prstGeom prst="rect">
            <a:avLst/>
          </a:prstGeom>
          <a:noFill/>
          <a:ln w="9525">
            <a:noFill/>
            <a:miter lim="800000"/>
            <a:headEnd/>
            <a:tailEnd/>
          </a:ln>
        </p:spPr>
      </p:pic>
      <p:cxnSp>
        <p:nvCxnSpPr>
          <p:cNvPr id="5" name="Straight Arrow Connector 4"/>
          <p:cNvCxnSpPr>
            <a:endCxn id="1380" idx="0"/>
          </p:cNvCxnSpPr>
          <p:nvPr/>
        </p:nvCxnSpPr>
        <p:spPr>
          <a:xfrm flipH="1">
            <a:off x="1717675" y="327025"/>
            <a:ext cx="2719388" cy="5461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498975" y="327025"/>
            <a:ext cx="252413" cy="5476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498975" y="327025"/>
            <a:ext cx="3148013" cy="5651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1380" idx="2"/>
            <a:endCxn id="28" idx="0"/>
          </p:cNvCxnSpPr>
          <p:nvPr/>
        </p:nvCxnSpPr>
        <p:spPr>
          <a:xfrm flipH="1">
            <a:off x="654050" y="1393825"/>
            <a:ext cx="1063625" cy="4286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endCxn id="38" idx="0"/>
          </p:cNvCxnSpPr>
          <p:nvPr/>
        </p:nvCxnSpPr>
        <p:spPr>
          <a:xfrm>
            <a:off x="1689100" y="1412875"/>
            <a:ext cx="392113" cy="41116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stCxn id="1368" idx="2"/>
            <a:endCxn id="73" idx="0"/>
          </p:cNvCxnSpPr>
          <p:nvPr/>
        </p:nvCxnSpPr>
        <p:spPr>
          <a:xfrm flipH="1">
            <a:off x="3538538" y="1470025"/>
            <a:ext cx="1185862" cy="8778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65" idx="0"/>
          </p:cNvCxnSpPr>
          <p:nvPr/>
        </p:nvCxnSpPr>
        <p:spPr>
          <a:xfrm flipH="1">
            <a:off x="4121150" y="1470025"/>
            <a:ext cx="603250" cy="8778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a:endCxn id="1370" idx="0"/>
          </p:cNvCxnSpPr>
          <p:nvPr/>
        </p:nvCxnSpPr>
        <p:spPr>
          <a:xfrm flipH="1">
            <a:off x="4675188" y="1470025"/>
            <a:ext cx="49212" cy="8842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368" idx="2"/>
            <a:endCxn id="74" idx="0"/>
          </p:cNvCxnSpPr>
          <p:nvPr/>
        </p:nvCxnSpPr>
        <p:spPr>
          <a:xfrm>
            <a:off x="4724400" y="1470025"/>
            <a:ext cx="603250" cy="873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a:stCxn id="1368" idx="2"/>
            <a:endCxn id="75" idx="0"/>
          </p:cNvCxnSpPr>
          <p:nvPr/>
        </p:nvCxnSpPr>
        <p:spPr>
          <a:xfrm>
            <a:off x="4724400" y="1470025"/>
            <a:ext cx="1203325" cy="8731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1368" idx="2"/>
            <a:endCxn id="67" idx="0"/>
          </p:cNvCxnSpPr>
          <p:nvPr/>
        </p:nvCxnSpPr>
        <p:spPr>
          <a:xfrm>
            <a:off x="4724400" y="1470025"/>
            <a:ext cx="1804988" cy="8842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376" idx="2"/>
            <a:endCxn id="66" idx="0"/>
          </p:cNvCxnSpPr>
          <p:nvPr/>
        </p:nvCxnSpPr>
        <p:spPr>
          <a:xfrm flipH="1">
            <a:off x="7510463" y="1412875"/>
            <a:ext cx="109537" cy="15192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stCxn id="1376" idx="2"/>
            <a:endCxn id="68" idx="0"/>
          </p:cNvCxnSpPr>
          <p:nvPr/>
        </p:nvCxnSpPr>
        <p:spPr>
          <a:xfrm>
            <a:off x="7620000" y="1412875"/>
            <a:ext cx="835025" cy="15192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55" name="Picture 5"/>
          <p:cNvPicPr>
            <a:picLocks noChangeAspect="1" noChangeArrowheads="1"/>
          </p:cNvPicPr>
          <p:nvPr/>
        </p:nvPicPr>
        <p:blipFill>
          <a:blip r:embed="rId4"/>
          <a:srcRect/>
          <a:stretch>
            <a:fillRect/>
          </a:stretch>
        </p:blipFill>
        <p:spPr bwMode="auto">
          <a:xfrm>
            <a:off x="1982788" y="3992563"/>
            <a:ext cx="1843087" cy="1174750"/>
          </a:xfrm>
          <a:prstGeom prst="rect">
            <a:avLst/>
          </a:prstGeom>
          <a:noFill/>
          <a:ln w="9525">
            <a:noFill/>
            <a:miter lim="800000"/>
            <a:headEnd/>
            <a:tailEnd/>
          </a:ln>
        </p:spPr>
      </p:pic>
      <p:pic>
        <p:nvPicPr>
          <p:cNvPr id="56" name="Picture 3"/>
          <p:cNvPicPr>
            <a:picLocks noChangeAspect="1" noChangeArrowheads="1"/>
          </p:cNvPicPr>
          <p:nvPr/>
        </p:nvPicPr>
        <p:blipFill>
          <a:blip r:embed="rId5"/>
          <a:srcRect/>
          <a:stretch>
            <a:fillRect/>
          </a:stretch>
        </p:blipFill>
        <p:spPr bwMode="auto">
          <a:xfrm>
            <a:off x="92075" y="3919538"/>
            <a:ext cx="1833563" cy="1222375"/>
          </a:xfrm>
          <a:prstGeom prst="rect">
            <a:avLst/>
          </a:prstGeom>
          <a:noFill/>
          <a:ln w="9525">
            <a:noFill/>
            <a:miter lim="800000"/>
            <a:headEnd/>
            <a:tailEnd/>
          </a:ln>
        </p:spPr>
      </p:pic>
      <p:pic>
        <p:nvPicPr>
          <p:cNvPr id="2050" name="Picture 2"/>
          <p:cNvPicPr>
            <a:picLocks noChangeAspect="1" noChangeArrowheads="1"/>
          </p:cNvPicPr>
          <p:nvPr/>
        </p:nvPicPr>
        <p:blipFill>
          <a:blip r:embed="rId6"/>
          <a:srcRect/>
          <a:stretch>
            <a:fillRect/>
          </a:stretch>
        </p:blipFill>
        <p:spPr bwMode="auto">
          <a:xfrm>
            <a:off x="3903663" y="3976688"/>
            <a:ext cx="1800225" cy="1146175"/>
          </a:xfrm>
          <a:prstGeom prst="rect">
            <a:avLst/>
          </a:prstGeom>
          <a:noFill/>
          <a:ln w="9525">
            <a:noFill/>
            <a:miter lim="800000"/>
            <a:headEnd/>
            <a:tailEnd/>
          </a:ln>
        </p:spPr>
      </p:pic>
      <p:pic>
        <p:nvPicPr>
          <p:cNvPr id="2051" name="Picture 3"/>
          <p:cNvPicPr>
            <a:picLocks noChangeAspect="1" noChangeArrowheads="1"/>
          </p:cNvPicPr>
          <p:nvPr/>
        </p:nvPicPr>
        <p:blipFill>
          <a:blip r:embed="rId7"/>
          <a:srcRect/>
          <a:stretch>
            <a:fillRect/>
          </a:stretch>
        </p:blipFill>
        <p:spPr bwMode="auto">
          <a:xfrm>
            <a:off x="5703888" y="4017963"/>
            <a:ext cx="1552575" cy="1120775"/>
          </a:xfrm>
          <a:prstGeom prst="rect">
            <a:avLst/>
          </a:prstGeom>
          <a:noFill/>
          <a:ln w="9525">
            <a:noFill/>
            <a:miter lim="800000"/>
            <a:headEnd/>
            <a:tailEnd/>
          </a:ln>
        </p:spPr>
      </p:pic>
      <p:cxnSp>
        <p:nvCxnSpPr>
          <p:cNvPr id="1345" name="Straight Arrow Connector 1344"/>
          <p:cNvCxnSpPr>
            <a:stCxn id="38" idx="2"/>
            <a:endCxn id="39" idx="0"/>
          </p:cNvCxnSpPr>
          <p:nvPr/>
        </p:nvCxnSpPr>
        <p:spPr>
          <a:xfrm flipH="1">
            <a:off x="550863" y="2325688"/>
            <a:ext cx="1530350"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47" name="Straight Arrow Connector 1346"/>
          <p:cNvCxnSpPr>
            <a:stCxn id="38" idx="2"/>
            <a:endCxn id="1365" idx="0"/>
          </p:cNvCxnSpPr>
          <p:nvPr/>
        </p:nvCxnSpPr>
        <p:spPr>
          <a:xfrm flipH="1">
            <a:off x="1662113" y="2325688"/>
            <a:ext cx="419100"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49" name="Straight Arrow Connector 1348"/>
          <p:cNvCxnSpPr>
            <a:stCxn id="38" idx="2"/>
            <a:endCxn id="1386" idx="0"/>
          </p:cNvCxnSpPr>
          <p:nvPr/>
        </p:nvCxnSpPr>
        <p:spPr>
          <a:xfrm>
            <a:off x="2081213" y="2325688"/>
            <a:ext cx="555625" cy="64293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circle(in)">
                                      <p:cBhvr>
                                        <p:cTn id="7" dur="20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par>
                                <p:cTn id="13" presetID="6" presetClass="entr" presetSubtype="16"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circle(in)">
                                      <p:cBhvr>
                                        <p:cTn id="15" dur="2000"/>
                                        <p:tgtEl>
                                          <p:spTgt spid="7"/>
                                        </p:tgtEl>
                                      </p:cBhvr>
                                    </p:animEffect>
                                  </p:childTnLst>
                                </p:cTn>
                              </p:par>
                              <p:par>
                                <p:cTn id="16" presetID="6" presetClass="entr" presetSubtype="16"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par>
                                <p:cTn id="19" presetID="6" presetClass="entr" presetSubtype="16" fill="hold" grpId="0" nodeType="withEffect">
                                  <p:stCondLst>
                                    <p:cond delay="0"/>
                                  </p:stCondLst>
                                  <p:childTnLst>
                                    <p:set>
                                      <p:cBhvr>
                                        <p:cTn id="20" dur="1" fill="hold">
                                          <p:stCondLst>
                                            <p:cond delay="0"/>
                                          </p:stCondLst>
                                        </p:cTn>
                                        <p:tgtEl>
                                          <p:spTgt spid="1380"/>
                                        </p:tgtEl>
                                        <p:attrNameLst>
                                          <p:attrName>style.visibility</p:attrName>
                                        </p:attrNameLst>
                                      </p:cBhvr>
                                      <p:to>
                                        <p:strVal val="visible"/>
                                      </p:to>
                                    </p:set>
                                    <p:animEffect transition="in" filter="circle(in)">
                                      <p:cBhvr>
                                        <p:cTn id="21" dur="2000"/>
                                        <p:tgtEl>
                                          <p:spTgt spid="1380"/>
                                        </p:tgtEl>
                                      </p:cBhvr>
                                    </p:animEffect>
                                  </p:childTnLst>
                                </p:cTn>
                              </p:par>
                              <p:par>
                                <p:cTn id="22" presetID="6" presetClass="entr" presetSubtype="16" fill="hold" grpId="0" nodeType="withEffect">
                                  <p:stCondLst>
                                    <p:cond delay="0"/>
                                  </p:stCondLst>
                                  <p:childTnLst>
                                    <p:set>
                                      <p:cBhvr>
                                        <p:cTn id="23" dur="1" fill="hold">
                                          <p:stCondLst>
                                            <p:cond delay="0"/>
                                          </p:stCondLst>
                                        </p:cTn>
                                        <p:tgtEl>
                                          <p:spTgt spid="1368"/>
                                        </p:tgtEl>
                                        <p:attrNameLst>
                                          <p:attrName>style.visibility</p:attrName>
                                        </p:attrNameLst>
                                      </p:cBhvr>
                                      <p:to>
                                        <p:strVal val="visible"/>
                                      </p:to>
                                    </p:set>
                                    <p:animEffect transition="in" filter="circle(in)">
                                      <p:cBhvr>
                                        <p:cTn id="24" dur="2000"/>
                                        <p:tgtEl>
                                          <p:spTgt spid="1368"/>
                                        </p:tgtEl>
                                      </p:cBhvr>
                                    </p:animEffect>
                                  </p:childTnLst>
                                </p:cTn>
                              </p:par>
                              <p:par>
                                <p:cTn id="25" presetID="6" presetClass="entr" presetSubtype="16" fill="hold" grpId="0" nodeType="withEffect">
                                  <p:stCondLst>
                                    <p:cond delay="0"/>
                                  </p:stCondLst>
                                  <p:childTnLst>
                                    <p:set>
                                      <p:cBhvr>
                                        <p:cTn id="26" dur="1" fill="hold">
                                          <p:stCondLst>
                                            <p:cond delay="0"/>
                                          </p:stCondLst>
                                        </p:cTn>
                                        <p:tgtEl>
                                          <p:spTgt spid="1376"/>
                                        </p:tgtEl>
                                        <p:attrNameLst>
                                          <p:attrName>style.visibility</p:attrName>
                                        </p:attrNameLst>
                                      </p:cBhvr>
                                      <p:to>
                                        <p:strVal val="visible"/>
                                      </p:to>
                                    </p:set>
                                    <p:animEffect transition="in" filter="circle(in)">
                                      <p:cBhvr>
                                        <p:cTn id="27" dur="2000"/>
                                        <p:tgtEl>
                                          <p:spTgt spid="137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par>
                                <p:cTn id="33" presetID="6" presetClass="entr" presetSubtype="16" fill="hold" grpId="0" nodeType="withEffect">
                                  <p:stCondLst>
                                    <p:cond delay="0"/>
                                  </p:stCondLst>
                                  <p:childTnLst>
                                    <p:set>
                                      <p:cBhvr>
                                        <p:cTn id="34" dur="1" fill="hold">
                                          <p:stCondLst>
                                            <p:cond delay="0"/>
                                          </p:stCondLst>
                                        </p:cTn>
                                        <p:tgtEl>
                                          <p:spTgt spid="28"/>
                                        </p:tgtEl>
                                        <p:attrNameLst>
                                          <p:attrName>style.visibility</p:attrName>
                                        </p:attrNameLst>
                                      </p:cBhvr>
                                      <p:to>
                                        <p:strVal val="visible"/>
                                      </p:to>
                                    </p:set>
                                    <p:animEffect transition="in" filter="circle(in)">
                                      <p:cBhvr>
                                        <p:cTn id="35" dur="2000"/>
                                        <p:tgtEl>
                                          <p:spTgt spid="28"/>
                                        </p:tgtEl>
                                      </p:cBhvr>
                                    </p:animEffect>
                                  </p:childTnLst>
                                </p:cTn>
                              </p:par>
                              <p:par>
                                <p:cTn id="36" presetID="6" presetClass="entr" presetSubtype="16" fill="hold" grpId="0"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circle(in)">
                                      <p:cBhvr>
                                        <p:cTn id="38" dur="2000"/>
                                        <p:tgtEl>
                                          <p:spTgt spid="38"/>
                                        </p:tgtEl>
                                      </p:cBhvr>
                                    </p:animEffect>
                                  </p:childTnLst>
                                </p:cTn>
                              </p:par>
                              <p:par>
                                <p:cTn id="39" presetID="6" presetClass="entr" presetSubtype="16"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circle(in)">
                                      <p:cBhvr>
                                        <p:cTn id="41" dur="2000"/>
                                        <p:tgtEl>
                                          <p:spTgt spid="14"/>
                                        </p:tgtEl>
                                      </p:cBhvr>
                                    </p:animEffect>
                                  </p:childTnLst>
                                </p:cTn>
                              </p:par>
                            </p:childTnLst>
                          </p:cTn>
                        </p:par>
                      </p:childTnLst>
                    </p:cTn>
                  </p:par>
                  <p:par>
                    <p:cTn id="42" fill="hold">
                      <p:stCondLst>
                        <p:cond delay="indefinite"/>
                      </p:stCondLst>
                      <p:childTnLst>
                        <p:par>
                          <p:cTn id="43" fill="hold">
                            <p:stCondLst>
                              <p:cond delay="0"/>
                            </p:stCondLst>
                            <p:childTnLst>
                              <p:par>
                                <p:cTn id="44" presetID="6" presetClass="entr" presetSubtype="16" fill="hold" nodeType="clickEffect">
                                  <p:stCondLst>
                                    <p:cond delay="0"/>
                                  </p:stCondLst>
                                  <p:childTnLst>
                                    <p:set>
                                      <p:cBhvr>
                                        <p:cTn id="45" dur="1" fill="hold">
                                          <p:stCondLst>
                                            <p:cond delay="0"/>
                                          </p:stCondLst>
                                        </p:cTn>
                                        <p:tgtEl>
                                          <p:spTgt spid="1345"/>
                                        </p:tgtEl>
                                        <p:attrNameLst>
                                          <p:attrName>style.visibility</p:attrName>
                                        </p:attrNameLst>
                                      </p:cBhvr>
                                      <p:to>
                                        <p:strVal val="visible"/>
                                      </p:to>
                                    </p:set>
                                    <p:animEffect transition="in" filter="circle(in)">
                                      <p:cBhvr>
                                        <p:cTn id="46" dur="2000"/>
                                        <p:tgtEl>
                                          <p:spTgt spid="1345"/>
                                        </p:tgtEl>
                                      </p:cBhvr>
                                    </p:animEffect>
                                  </p:childTnLst>
                                </p:cTn>
                              </p:par>
                              <p:par>
                                <p:cTn id="47" presetID="6" presetClass="entr" presetSubtype="16" fill="hold" nodeType="withEffect">
                                  <p:stCondLst>
                                    <p:cond delay="0"/>
                                  </p:stCondLst>
                                  <p:childTnLst>
                                    <p:set>
                                      <p:cBhvr>
                                        <p:cTn id="48" dur="1" fill="hold">
                                          <p:stCondLst>
                                            <p:cond delay="0"/>
                                          </p:stCondLst>
                                        </p:cTn>
                                        <p:tgtEl>
                                          <p:spTgt spid="1347"/>
                                        </p:tgtEl>
                                        <p:attrNameLst>
                                          <p:attrName>style.visibility</p:attrName>
                                        </p:attrNameLst>
                                      </p:cBhvr>
                                      <p:to>
                                        <p:strVal val="visible"/>
                                      </p:to>
                                    </p:set>
                                    <p:animEffect transition="in" filter="circle(in)">
                                      <p:cBhvr>
                                        <p:cTn id="49" dur="2000"/>
                                        <p:tgtEl>
                                          <p:spTgt spid="1347"/>
                                        </p:tgtEl>
                                      </p:cBhvr>
                                    </p:animEffect>
                                  </p:childTnLst>
                                </p:cTn>
                              </p:par>
                              <p:par>
                                <p:cTn id="50" presetID="6" presetClass="entr" presetSubtype="16" fill="hold" nodeType="withEffect">
                                  <p:stCondLst>
                                    <p:cond delay="0"/>
                                  </p:stCondLst>
                                  <p:childTnLst>
                                    <p:set>
                                      <p:cBhvr>
                                        <p:cTn id="51" dur="1" fill="hold">
                                          <p:stCondLst>
                                            <p:cond delay="0"/>
                                          </p:stCondLst>
                                        </p:cTn>
                                        <p:tgtEl>
                                          <p:spTgt spid="1349"/>
                                        </p:tgtEl>
                                        <p:attrNameLst>
                                          <p:attrName>style.visibility</p:attrName>
                                        </p:attrNameLst>
                                      </p:cBhvr>
                                      <p:to>
                                        <p:strVal val="visible"/>
                                      </p:to>
                                    </p:set>
                                    <p:animEffect transition="in" filter="circle(in)">
                                      <p:cBhvr>
                                        <p:cTn id="52" dur="2000"/>
                                        <p:tgtEl>
                                          <p:spTgt spid="1349"/>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1386"/>
                                        </p:tgtEl>
                                        <p:attrNameLst>
                                          <p:attrName>style.visibility</p:attrName>
                                        </p:attrNameLst>
                                      </p:cBhvr>
                                      <p:to>
                                        <p:strVal val="visible"/>
                                      </p:to>
                                    </p:set>
                                    <p:animEffect transition="in" filter="circle(in)">
                                      <p:cBhvr>
                                        <p:cTn id="55" dur="2000"/>
                                        <p:tgtEl>
                                          <p:spTgt spid="1386"/>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1365"/>
                                        </p:tgtEl>
                                        <p:attrNameLst>
                                          <p:attrName>style.visibility</p:attrName>
                                        </p:attrNameLst>
                                      </p:cBhvr>
                                      <p:to>
                                        <p:strVal val="visible"/>
                                      </p:to>
                                    </p:set>
                                    <p:animEffect transition="in" filter="circle(in)">
                                      <p:cBhvr>
                                        <p:cTn id="58" dur="2000"/>
                                        <p:tgtEl>
                                          <p:spTgt spid="1365"/>
                                        </p:tgtEl>
                                      </p:cBhvr>
                                    </p:animEffect>
                                  </p:childTnLst>
                                </p:cTn>
                              </p:par>
                              <p:par>
                                <p:cTn id="59" presetID="6" presetClass="entr" presetSubtype="16" fill="hold" grpId="0" nodeType="withEffect">
                                  <p:stCondLst>
                                    <p:cond delay="0"/>
                                  </p:stCondLst>
                                  <p:childTnLst>
                                    <p:set>
                                      <p:cBhvr>
                                        <p:cTn id="60" dur="1" fill="hold">
                                          <p:stCondLst>
                                            <p:cond delay="0"/>
                                          </p:stCondLst>
                                        </p:cTn>
                                        <p:tgtEl>
                                          <p:spTgt spid="39"/>
                                        </p:tgtEl>
                                        <p:attrNameLst>
                                          <p:attrName>style.visibility</p:attrName>
                                        </p:attrNameLst>
                                      </p:cBhvr>
                                      <p:to>
                                        <p:strVal val="visible"/>
                                      </p:to>
                                    </p:set>
                                    <p:animEffect transition="in" filter="circle(in)">
                                      <p:cBhvr>
                                        <p:cTn id="61" dur="2000"/>
                                        <p:tgtEl>
                                          <p:spTgt spid="39"/>
                                        </p:tgtEl>
                                      </p:cBhvr>
                                    </p:animEffect>
                                  </p:childTnLst>
                                </p:cTn>
                              </p:par>
                            </p:childTnLst>
                          </p:cTn>
                        </p:par>
                      </p:childTnLst>
                    </p:cTn>
                  </p:par>
                  <p:par>
                    <p:cTn id="62" fill="hold">
                      <p:stCondLst>
                        <p:cond delay="indefinite"/>
                      </p:stCondLst>
                      <p:childTnLst>
                        <p:par>
                          <p:cTn id="63" fill="hold">
                            <p:stCondLst>
                              <p:cond delay="0"/>
                            </p:stCondLst>
                            <p:childTnLst>
                              <p:par>
                                <p:cTn id="64" presetID="6" presetClass="entr" presetSubtype="16" fill="hold" nodeType="clickEffect">
                                  <p:stCondLst>
                                    <p:cond delay="0"/>
                                  </p:stCondLst>
                                  <p:childTnLst>
                                    <p:set>
                                      <p:cBhvr>
                                        <p:cTn id="65" dur="1" fill="hold">
                                          <p:stCondLst>
                                            <p:cond delay="0"/>
                                          </p:stCondLst>
                                        </p:cTn>
                                        <p:tgtEl>
                                          <p:spTgt spid="16"/>
                                        </p:tgtEl>
                                        <p:attrNameLst>
                                          <p:attrName>style.visibility</p:attrName>
                                        </p:attrNameLst>
                                      </p:cBhvr>
                                      <p:to>
                                        <p:strVal val="visible"/>
                                      </p:to>
                                    </p:set>
                                    <p:animEffect transition="in" filter="circle(in)">
                                      <p:cBhvr>
                                        <p:cTn id="66" dur="2000"/>
                                        <p:tgtEl>
                                          <p:spTgt spid="16"/>
                                        </p:tgtEl>
                                      </p:cBhvr>
                                    </p:animEffect>
                                  </p:childTnLst>
                                </p:cTn>
                              </p:par>
                              <p:par>
                                <p:cTn id="67" presetID="6" presetClass="entr" presetSubtype="16"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Effect transition="in" filter="circle(in)">
                                      <p:cBhvr>
                                        <p:cTn id="69" dur="2000"/>
                                        <p:tgtEl>
                                          <p:spTgt spid="18"/>
                                        </p:tgtEl>
                                      </p:cBhvr>
                                    </p:animEffect>
                                  </p:childTnLst>
                                </p:cTn>
                              </p:par>
                              <p:par>
                                <p:cTn id="70" presetID="6" presetClass="entr" presetSubtype="16" fill="hold" nodeType="with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circle(in)">
                                      <p:cBhvr>
                                        <p:cTn id="72" dur="2000"/>
                                        <p:tgtEl>
                                          <p:spTgt spid="20"/>
                                        </p:tgtEl>
                                      </p:cBhvr>
                                    </p:animEffect>
                                  </p:childTnLst>
                                </p:cTn>
                              </p:par>
                              <p:par>
                                <p:cTn id="73" presetID="6" presetClass="entr" presetSubtype="16" fill="hold" nodeType="with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circle(in)">
                                      <p:cBhvr>
                                        <p:cTn id="75" dur="2000"/>
                                        <p:tgtEl>
                                          <p:spTgt spid="22"/>
                                        </p:tgtEl>
                                      </p:cBhvr>
                                    </p:animEffect>
                                  </p:childTnLst>
                                </p:cTn>
                              </p:par>
                              <p:par>
                                <p:cTn id="76" presetID="6" presetClass="entr" presetSubtype="16" fill="hold" nodeType="withEffect">
                                  <p:stCondLst>
                                    <p:cond delay="0"/>
                                  </p:stCondLst>
                                  <p:childTnLst>
                                    <p:set>
                                      <p:cBhvr>
                                        <p:cTn id="77" dur="1" fill="hold">
                                          <p:stCondLst>
                                            <p:cond delay="0"/>
                                          </p:stCondLst>
                                        </p:cTn>
                                        <p:tgtEl>
                                          <p:spTgt spid="24"/>
                                        </p:tgtEl>
                                        <p:attrNameLst>
                                          <p:attrName>style.visibility</p:attrName>
                                        </p:attrNameLst>
                                      </p:cBhvr>
                                      <p:to>
                                        <p:strVal val="visible"/>
                                      </p:to>
                                    </p:set>
                                    <p:animEffect transition="in" filter="circle(in)">
                                      <p:cBhvr>
                                        <p:cTn id="78" dur="2000"/>
                                        <p:tgtEl>
                                          <p:spTgt spid="24"/>
                                        </p:tgtEl>
                                      </p:cBhvr>
                                    </p:animEffect>
                                  </p:childTnLst>
                                </p:cTn>
                              </p:par>
                              <p:par>
                                <p:cTn id="79" presetID="6" presetClass="entr" presetSubtype="16" fill="hold" nodeType="withEffect">
                                  <p:stCondLst>
                                    <p:cond delay="0"/>
                                  </p:stCondLst>
                                  <p:childTnLst>
                                    <p:set>
                                      <p:cBhvr>
                                        <p:cTn id="80" dur="1" fill="hold">
                                          <p:stCondLst>
                                            <p:cond delay="0"/>
                                          </p:stCondLst>
                                        </p:cTn>
                                        <p:tgtEl>
                                          <p:spTgt spid="26"/>
                                        </p:tgtEl>
                                        <p:attrNameLst>
                                          <p:attrName>style.visibility</p:attrName>
                                        </p:attrNameLst>
                                      </p:cBhvr>
                                      <p:to>
                                        <p:strVal val="visible"/>
                                      </p:to>
                                    </p:set>
                                    <p:animEffect transition="in" filter="circle(in)">
                                      <p:cBhvr>
                                        <p:cTn id="81" dur="2000"/>
                                        <p:tgtEl>
                                          <p:spTgt spid="26"/>
                                        </p:tgtEl>
                                      </p:cBhvr>
                                    </p:animEffect>
                                  </p:childTnLst>
                                </p:cTn>
                              </p:par>
                              <p:par>
                                <p:cTn id="82" presetID="6" presetClass="entr" presetSubtype="16" fill="hold" grpId="0" nodeType="withEffect">
                                  <p:stCondLst>
                                    <p:cond delay="0"/>
                                  </p:stCondLst>
                                  <p:childTnLst>
                                    <p:set>
                                      <p:cBhvr>
                                        <p:cTn id="83" dur="1" fill="hold">
                                          <p:stCondLst>
                                            <p:cond delay="0"/>
                                          </p:stCondLst>
                                        </p:cTn>
                                        <p:tgtEl>
                                          <p:spTgt spid="73"/>
                                        </p:tgtEl>
                                        <p:attrNameLst>
                                          <p:attrName>style.visibility</p:attrName>
                                        </p:attrNameLst>
                                      </p:cBhvr>
                                      <p:to>
                                        <p:strVal val="visible"/>
                                      </p:to>
                                    </p:set>
                                    <p:animEffect transition="in" filter="circle(in)">
                                      <p:cBhvr>
                                        <p:cTn id="84" dur="2000"/>
                                        <p:tgtEl>
                                          <p:spTgt spid="73"/>
                                        </p:tgtEl>
                                      </p:cBhvr>
                                    </p:animEffect>
                                  </p:childTnLst>
                                </p:cTn>
                              </p:par>
                              <p:par>
                                <p:cTn id="85" presetID="6" presetClass="entr" presetSubtype="16" fill="hold" grpId="0" nodeType="withEffect">
                                  <p:stCondLst>
                                    <p:cond delay="0"/>
                                  </p:stCondLst>
                                  <p:childTnLst>
                                    <p:set>
                                      <p:cBhvr>
                                        <p:cTn id="86" dur="1" fill="hold">
                                          <p:stCondLst>
                                            <p:cond delay="0"/>
                                          </p:stCondLst>
                                        </p:cTn>
                                        <p:tgtEl>
                                          <p:spTgt spid="65"/>
                                        </p:tgtEl>
                                        <p:attrNameLst>
                                          <p:attrName>style.visibility</p:attrName>
                                        </p:attrNameLst>
                                      </p:cBhvr>
                                      <p:to>
                                        <p:strVal val="visible"/>
                                      </p:to>
                                    </p:set>
                                    <p:animEffect transition="in" filter="circle(in)">
                                      <p:cBhvr>
                                        <p:cTn id="87" dur="2000"/>
                                        <p:tgtEl>
                                          <p:spTgt spid="65"/>
                                        </p:tgtEl>
                                      </p:cBhvr>
                                    </p:animEffect>
                                  </p:childTnLst>
                                </p:cTn>
                              </p:par>
                              <p:par>
                                <p:cTn id="88" presetID="6" presetClass="entr" presetSubtype="16" fill="hold" grpId="0" nodeType="withEffect">
                                  <p:stCondLst>
                                    <p:cond delay="0"/>
                                  </p:stCondLst>
                                  <p:childTnLst>
                                    <p:set>
                                      <p:cBhvr>
                                        <p:cTn id="89" dur="1" fill="hold">
                                          <p:stCondLst>
                                            <p:cond delay="0"/>
                                          </p:stCondLst>
                                        </p:cTn>
                                        <p:tgtEl>
                                          <p:spTgt spid="1370"/>
                                        </p:tgtEl>
                                        <p:attrNameLst>
                                          <p:attrName>style.visibility</p:attrName>
                                        </p:attrNameLst>
                                      </p:cBhvr>
                                      <p:to>
                                        <p:strVal val="visible"/>
                                      </p:to>
                                    </p:set>
                                    <p:animEffect transition="in" filter="circle(in)">
                                      <p:cBhvr>
                                        <p:cTn id="90" dur="2000"/>
                                        <p:tgtEl>
                                          <p:spTgt spid="1370"/>
                                        </p:tgtEl>
                                      </p:cBhvr>
                                    </p:animEffect>
                                  </p:childTnLst>
                                </p:cTn>
                              </p:par>
                              <p:par>
                                <p:cTn id="91" presetID="6" presetClass="entr" presetSubtype="16" fill="hold" grpId="0" nodeType="withEffect">
                                  <p:stCondLst>
                                    <p:cond delay="0"/>
                                  </p:stCondLst>
                                  <p:childTnLst>
                                    <p:set>
                                      <p:cBhvr>
                                        <p:cTn id="92" dur="1" fill="hold">
                                          <p:stCondLst>
                                            <p:cond delay="0"/>
                                          </p:stCondLst>
                                        </p:cTn>
                                        <p:tgtEl>
                                          <p:spTgt spid="74"/>
                                        </p:tgtEl>
                                        <p:attrNameLst>
                                          <p:attrName>style.visibility</p:attrName>
                                        </p:attrNameLst>
                                      </p:cBhvr>
                                      <p:to>
                                        <p:strVal val="visible"/>
                                      </p:to>
                                    </p:set>
                                    <p:animEffect transition="in" filter="circle(in)">
                                      <p:cBhvr>
                                        <p:cTn id="93" dur="2000"/>
                                        <p:tgtEl>
                                          <p:spTgt spid="74"/>
                                        </p:tgtEl>
                                      </p:cBhvr>
                                    </p:animEffect>
                                  </p:childTnLst>
                                </p:cTn>
                              </p:par>
                              <p:par>
                                <p:cTn id="94" presetID="6" presetClass="entr" presetSubtype="16" fill="hold" grpId="0" nodeType="withEffect">
                                  <p:stCondLst>
                                    <p:cond delay="0"/>
                                  </p:stCondLst>
                                  <p:childTnLst>
                                    <p:set>
                                      <p:cBhvr>
                                        <p:cTn id="95" dur="1" fill="hold">
                                          <p:stCondLst>
                                            <p:cond delay="0"/>
                                          </p:stCondLst>
                                        </p:cTn>
                                        <p:tgtEl>
                                          <p:spTgt spid="75"/>
                                        </p:tgtEl>
                                        <p:attrNameLst>
                                          <p:attrName>style.visibility</p:attrName>
                                        </p:attrNameLst>
                                      </p:cBhvr>
                                      <p:to>
                                        <p:strVal val="visible"/>
                                      </p:to>
                                    </p:set>
                                    <p:animEffect transition="in" filter="circle(in)">
                                      <p:cBhvr>
                                        <p:cTn id="96" dur="2000"/>
                                        <p:tgtEl>
                                          <p:spTgt spid="75"/>
                                        </p:tgtEl>
                                      </p:cBhvr>
                                    </p:animEffect>
                                  </p:childTnLst>
                                </p:cTn>
                              </p:par>
                              <p:par>
                                <p:cTn id="97" presetID="6" presetClass="entr" presetSubtype="16" fill="hold" grpId="0" nodeType="withEffect">
                                  <p:stCondLst>
                                    <p:cond delay="0"/>
                                  </p:stCondLst>
                                  <p:childTnLst>
                                    <p:set>
                                      <p:cBhvr>
                                        <p:cTn id="98" dur="1" fill="hold">
                                          <p:stCondLst>
                                            <p:cond delay="0"/>
                                          </p:stCondLst>
                                        </p:cTn>
                                        <p:tgtEl>
                                          <p:spTgt spid="67"/>
                                        </p:tgtEl>
                                        <p:attrNameLst>
                                          <p:attrName>style.visibility</p:attrName>
                                        </p:attrNameLst>
                                      </p:cBhvr>
                                      <p:to>
                                        <p:strVal val="visible"/>
                                      </p:to>
                                    </p:set>
                                    <p:animEffect transition="in" filter="circle(in)">
                                      <p:cBhvr>
                                        <p:cTn id="99" dur="2000"/>
                                        <p:tgtEl>
                                          <p:spTgt spid="67"/>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ntr" presetSubtype="16" fill="hold" nodeType="clickEffect">
                                  <p:stCondLst>
                                    <p:cond delay="0"/>
                                  </p:stCondLst>
                                  <p:childTnLst>
                                    <p:set>
                                      <p:cBhvr>
                                        <p:cTn id="103" dur="1" fill="hold">
                                          <p:stCondLst>
                                            <p:cond delay="0"/>
                                          </p:stCondLst>
                                        </p:cTn>
                                        <p:tgtEl>
                                          <p:spTgt spid="29"/>
                                        </p:tgtEl>
                                        <p:attrNameLst>
                                          <p:attrName>style.visibility</p:attrName>
                                        </p:attrNameLst>
                                      </p:cBhvr>
                                      <p:to>
                                        <p:strVal val="visible"/>
                                      </p:to>
                                    </p:set>
                                    <p:animEffect transition="in" filter="circle(in)">
                                      <p:cBhvr>
                                        <p:cTn id="104" dur="2000"/>
                                        <p:tgtEl>
                                          <p:spTgt spid="29"/>
                                        </p:tgtEl>
                                      </p:cBhvr>
                                    </p:animEffect>
                                  </p:childTnLst>
                                </p:cTn>
                              </p:par>
                              <p:par>
                                <p:cTn id="105" presetID="6" presetClass="entr" presetSubtype="16" fill="hold" nodeType="withEffect">
                                  <p:stCondLst>
                                    <p:cond delay="0"/>
                                  </p:stCondLst>
                                  <p:childTnLst>
                                    <p:set>
                                      <p:cBhvr>
                                        <p:cTn id="106" dur="1" fill="hold">
                                          <p:stCondLst>
                                            <p:cond delay="0"/>
                                          </p:stCondLst>
                                        </p:cTn>
                                        <p:tgtEl>
                                          <p:spTgt spid="31"/>
                                        </p:tgtEl>
                                        <p:attrNameLst>
                                          <p:attrName>style.visibility</p:attrName>
                                        </p:attrNameLst>
                                      </p:cBhvr>
                                      <p:to>
                                        <p:strVal val="visible"/>
                                      </p:to>
                                    </p:set>
                                    <p:animEffect transition="in" filter="circle(in)">
                                      <p:cBhvr>
                                        <p:cTn id="107" dur="2000"/>
                                        <p:tgtEl>
                                          <p:spTgt spid="31"/>
                                        </p:tgtEl>
                                      </p:cBhvr>
                                    </p:animEffect>
                                  </p:childTnLst>
                                </p:cTn>
                              </p:par>
                              <p:par>
                                <p:cTn id="108" presetID="6" presetClass="entr" presetSubtype="16" fill="hold" grpId="0" nodeType="withEffect">
                                  <p:stCondLst>
                                    <p:cond delay="0"/>
                                  </p:stCondLst>
                                  <p:childTnLst>
                                    <p:set>
                                      <p:cBhvr>
                                        <p:cTn id="109" dur="1" fill="hold">
                                          <p:stCondLst>
                                            <p:cond delay="0"/>
                                          </p:stCondLst>
                                        </p:cTn>
                                        <p:tgtEl>
                                          <p:spTgt spid="66"/>
                                        </p:tgtEl>
                                        <p:attrNameLst>
                                          <p:attrName>style.visibility</p:attrName>
                                        </p:attrNameLst>
                                      </p:cBhvr>
                                      <p:to>
                                        <p:strVal val="visible"/>
                                      </p:to>
                                    </p:set>
                                    <p:animEffect transition="in" filter="circle(in)">
                                      <p:cBhvr>
                                        <p:cTn id="110" dur="2000"/>
                                        <p:tgtEl>
                                          <p:spTgt spid="66"/>
                                        </p:tgtEl>
                                      </p:cBhvr>
                                    </p:animEffect>
                                  </p:childTnLst>
                                </p:cTn>
                              </p:par>
                              <p:par>
                                <p:cTn id="111" presetID="6" presetClass="entr" presetSubtype="16" fill="hold" grpId="0" nodeType="withEffect">
                                  <p:stCondLst>
                                    <p:cond delay="0"/>
                                  </p:stCondLst>
                                  <p:childTnLst>
                                    <p:set>
                                      <p:cBhvr>
                                        <p:cTn id="112" dur="1" fill="hold">
                                          <p:stCondLst>
                                            <p:cond delay="0"/>
                                          </p:stCondLst>
                                        </p:cTn>
                                        <p:tgtEl>
                                          <p:spTgt spid="68"/>
                                        </p:tgtEl>
                                        <p:attrNameLst>
                                          <p:attrName>style.visibility</p:attrName>
                                        </p:attrNameLst>
                                      </p:cBhvr>
                                      <p:to>
                                        <p:strVal val="visible"/>
                                      </p:to>
                                    </p:set>
                                    <p:animEffect transition="in" filter="circle(in)">
                                      <p:cBhvr>
                                        <p:cTn id="113" dur="2000"/>
                                        <p:tgtEl>
                                          <p:spTgt spid="68"/>
                                        </p:tgtEl>
                                      </p:cBhvr>
                                    </p:animEffect>
                                  </p:childTnLst>
                                </p:cTn>
                              </p:par>
                            </p:childTnLst>
                          </p:cTn>
                        </p:par>
                      </p:childTnLst>
                    </p:cTn>
                  </p:par>
                  <p:par>
                    <p:cTn id="114" fill="hold">
                      <p:stCondLst>
                        <p:cond delay="indefinite"/>
                      </p:stCondLst>
                      <p:childTnLst>
                        <p:par>
                          <p:cTn id="115" fill="hold">
                            <p:stCondLst>
                              <p:cond delay="0"/>
                            </p:stCondLst>
                            <p:childTnLst>
                              <p:par>
                                <p:cTn id="116" presetID="6" presetClass="entr" presetSubtype="16" fill="hold" nodeType="clickEffect">
                                  <p:stCondLst>
                                    <p:cond delay="0"/>
                                  </p:stCondLst>
                                  <p:childTnLst>
                                    <p:set>
                                      <p:cBhvr>
                                        <p:cTn id="117" dur="1" fill="hold">
                                          <p:stCondLst>
                                            <p:cond delay="0"/>
                                          </p:stCondLst>
                                        </p:cTn>
                                        <p:tgtEl>
                                          <p:spTgt spid="56"/>
                                        </p:tgtEl>
                                        <p:attrNameLst>
                                          <p:attrName>style.visibility</p:attrName>
                                        </p:attrNameLst>
                                      </p:cBhvr>
                                      <p:to>
                                        <p:strVal val="visible"/>
                                      </p:to>
                                    </p:set>
                                    <p:animEffect transition="in" filter="circle(in)">
                                      <p:cBhvr>
                                        <p:cTn id="118" dur="2000"/>
                                        <p:tgtEl>
                                          <p:spTgt spid="56"/>
                                        </p:tgtEl>
                                      </p:cBhvr>
                                    </p:animEffect>
                                  </p:childTnLst>
                                </p:cTn>
                              </p:par>
                              <p:par>
                                <p:cTn id="119" presetID="6" presetClass="entr" presetSubtype="16" fill="hold" nodeType="withEffect">
                                  <p:stCondLst>
                                    <p:cond delay="0"/>
                                  </p:stCondLst>
                                  <p:childTnLst>
                                    <p:set>
                                      <p:cBhvr>
                                        <p:cTn id="120" dur="1" fill="hold">
                                          <p:stCondLst>
                                            <p:cond delay="0"/>
                                          </p:stCondLst>
                                        </p:cTn>
                                        <p:tgtEl>
                                          <p:spTgt spid="55"/>
                                        </p:tgtEl>
                                        <p:attrNameLst>
                                          <p:attrName>style.visibility</p:attrName>
                                        </p:attrNameLst>
                                      </p:cBhvr>
                                      <p:to>
                                        <p:strVal val="visible"/>
                                      </p:to>
                                    </p:set>
                                    <p:animEffect transition="in" filter="circle(in)">
                                      <p:cBhvr>
                                        <p:cTn id="121" dur="2000"/>
                                        <p:tgtEl>
                                          <p:spTgt spid="55"/>
                                        </p:tgtEl>
                                      </p:cBhvr>
                                    </p:animEffect>
                                  </p:childTnLst>
                                </p:cTn>
                              </p:par>
                              <p:par>
                                <p:cTn id="122" presetID="6" presetClass="entr" presetSubtype="16" fill="hold" nodeType="withEffect">
                                  <p:stCondLst>
                                    <p:cond delay="0"/>
                                  </p:stCondLst>
                                  <p:childTnLst>
                                    <p:set>
                                      <p:cBhvr>
                                        <p:cTn id="123" dur="1" fill="hold">
                                          <p:stCondLst>
                                            <p:cond delay="0"/>
                                          </p:stCondLst>
                                        </p:cTn>
                                        <p:tgtEl>
                                          <p:spTgt spid="2050"/>
                                        </p:tgtEl>
                                        <p:attrNameLst>
                                          <p:attrName>style.visibility</p:attrName>
                                        </p:attrNameLst>
                                      </p:cBhvr>
                                      <p:to>
                                        <p:strVal val="visible"/>
                                      </p:to>
                                    </p:set>
                                    <p:animEffect transition="in" filter="circle(in)">
                                      <p:cBhvr>
                                        <p:cTn id="124" dur="2000"/>
                                        <p:tgtEl>
                                          <p:spTgt spid="2050"/>
                                        </p:tgtEl>
                                      </p:cBhvr>
                                    </p:animEffect>
                                  </p:childTnLst>
                                </p:cTn>
                              </p:par>
                              <p:par>
                                <p:cTn id="125" presetID="6" presetClass="entr" presetSubtype="16" fill="hold" nodeType="withEffect">
                                  <p:stCondLst>
                                    <p:cond delay="0"/>
                                  </p:stCondLst>
                                  <p:childTnLst>
                                    <p:set>
                                      <p:cBhvr>
                                        <p:cTn id="126" dur="1" fill="hold">
                                          <p:stCondLst>
                                            <p:cond delay="0"/>
                                          </p:stCondLst>
                                        </p:cTn>
                                        <p:tgtEl>
                                          <p:spTgt spid="2051"/>
                                        </p:tgtEl>
                                        <p:attrNameLst>
                                          <p:attrName>style.visibility</p:attrName>
                                        </p:attrNameLst>
                                      </p:cBhvr>
                                      <p:to>
                                        <p:strVal val="visible"/>
                                      </p:to>
                                    </p:set>
                                    <p:animEffect transition="in" filter="circle(in)">
                                      <p:cBhvr>
                                        <p:cTn id="127" dur="2000"/>
                                        <p:tgtEl>
                                          <p:spTgt spid="2051"/>
                                        </p:tgtEl>
                                      </p:cBhvr>
                                    </p:animEffect>
                                  </p:childTnLst>
                                </p:cTn>
                              </p:par>
                              <p:par>
                                <p:cTn id="128" presetID="6" presetClass="entr" presetSubtype="16" fill="hold" nodeType="withEffect">
                                  <p:stCondLst>
                                    <p:cond delay="0"/>
                                  </p:stCondLst>
                                  <p:childTnLst>
                                    <p:set>
                                      <p:cBhvr>
                                        <p:cTn id="129" dur="1" fill="hold">
                                          <p:stCondLst>
                                            <p:cond delay="0"/>
                                          </p:stCondLst>
                                        </p:cTn>
                                        <p:tgtEl>
                                          <p:spTgt spid="14338"/>
                                        </p:tgtEl>
                                        <p:attrNameLst>
                                          <p:attrName>style.visibility</p:attrName>
                                        </p:attrNameLst>
                                      </p:cBhvr>
                                      <p:to>
                                        <p:strVal val="visible"/>
                                      </p:to>
                                    </p:set>
                                    <p:animEffect transition="in" filter="circle(in)">
                                      <p:cBhvr>
                                        <p:cTn id="130" dur="2000"/>
                                        <p:tgtEl>
                                          <p:spTgt spid="143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65" grpId="0" animBg="1"/>
      <p:bldP spid="39" grpId="0" animBg="1"/>
      <p:bldP spid="1368" grpId="0" animBg="1"/>
      <p:bldP spid="1370" grpId="0" animBg="1"/>
      <p:bldP spid="65" grpId="0" animBg="1"/>
      <p:bldP spid="66" grpId="0" animBg="1"/>
      <p:bldP spid="67" grpId="0" animBg="1"/>
      <p:bldP spid="68" grpId="0" animBg="1"/>
      <p:bldP spid="73" grpId="0" animBg="1"/>
      <p:bldP spid="74" grpId="0" animBg="1"/>
      <p:bldP spid="75" grpId="0" animBg="1"/>
      <p:bldP spid="1376" grpId="0" animBg="1"/>
      <p:bldP spid="1380" grpId="0" animBg="1"/>
      <p:bldP spid="28" grpId="0" animBg="1"/>
      <p:bldP spid="38" grpId="0" animBg="1"/>
      <p:bldP spid="138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Google Shape;1025;p38"/>
          <p:cNvSpPr>
            <a:spLocks/>
          </p:cNvSpPr>
          <p:nvPr/>
        </p:nvSpPr>
        <p:spPr bwMode="auto">
          <a:xfrm rot="10800000">
            <a:off x="2362200" y="4295775"/>
            <a:ext cx="3979863" cy="901700"/>
          </a:xfrm>
          <a:custGeom>
            <a:avLst/>
            <a:gdLst>
              <a:gd name="T0" fmla="*/ 22563693 w 107244"/>
              <a:gd name="T1" fmla="*/ 0 h 26046"/>
              <a:gd name="T2" fmla="*/ 11455374 w 107244"/>
              <a:gd name="T3" fmla="*/ 690348 h 26046"/>
              <a:gd name="T4" fmla="*/ 3732151 w 107244"/>
              <a:gd name="T5" fmla="*/ 5146400 h 26046"/>
              <a:gd name="T6" fmla="*/ 1216032 w 107244"/>
              <a:gd name="T7" fmla="*/ 17530631 h 26046"/>
              <a:gd name="T8" fmla="*/ 11281846 w 107244"/>
              <a:gd name="T9" fmla="*/ 27122317 h 26046"/>
              <a:gd name="T10" fmla="*/ 22165684 w 107244"/>
              <a:gd name="T11" fmla="*/ 28280062 h 26046"/>
              <a:gd name="T12" fmla="*/ 25338730 w 107244"/>
              <a:gd name="T13" fmla="*/ 28179389 h 26046"/>
              <a:gd name="T14" fmla="*/ 52900184 w 107244"/>
              <a:gd name="T15" fmla="*/ 27604116 h 26046"/>
              <a:gd name="T16" fmla="*/ 60135885 w 107244"/>
              <a:gd name="T17" fmla="*/ 27650853 h 26046"/>
              <a:gd name="T18" fmla="*/ 82784978 w 107244"/>
              <a:gd name="T19" fmla="*/ 29387506 h 26046"/>
              <a:gd name="T20" fmla="*/ 86862737 w 107244"/>
              <a:gd name="T21" fmla="*/ 29689526 h 26046"/>
              <a:gd name="T22" fmla="*/ 112537529 w 107244"/>
              <a:gd name="T23" fmla="*/ 31216420 h 26046"/>
              <a:gd name="T24" fmla="*/ 114632186 w 107244"/>
              <a:gd name="T25" fmla="*/ 31199629 h 26046"/>
              <a:gd name="T26" fmla="*/ 131640376 w 107244"/>
              <a:gd name="T27" fmla="*/ 29009945 h 26046"/>
              <a:gd name="T28" fmla="*/ 141359056 w 107244"/>
              <a:gd name="T29" fmla="*/ 24478390 h 26046"/>
              <a:gd name="T30" fmla="*/ 143875212 w 107244"/>
              <a:gd name="T31" fmla="*/ 8921727 h 26046"/>
              <a:gd name="T32" fmla="*/ 126689411 w 107244"/>
              <a:gd name="T33" fmla="*/ 399094 h 26046"/>
              <a:gd name="T34" fmla="*/ 123309772 w 107244"/>
              <a:gd name="T35" fmla="*/ 614843 h 26046"/>
              <a:gd name="T36" fmla="*/ 99966623 w 107244"/>
              <a:gd name="T37" fmla="*/ 2200451 h 26046"/>
              <a:gd name="T38" fmla="*/ 83642895 w 107244"/>
              <a:gd name="T39" fmla="*/ 2375453 h 26046"/>
              <a:gd name="T40" fmla="*/ 61265153 w 107244"/>
              <a:gd name="T41" fmla="*/ 2200451 h 26046"/>
              <a:gd name="T42" fmla="*/ 29938483 w 107244"/>
              <a:gd name="T43" fmla="*/ 312822 h 26046"/>
              <a:gd name="T44" fmla="*/ 22563693 w 107244"/>
              <a:gd name="T45" fmla="*/ 0 h 260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7244"/>
              <a:gd name="T70" fmla="*/ 0 h 26046"/>
              <a:gd name="T71" fmla="*/ 107244 w 107244"/>
              <a:gd name="T72" fmla="*/ 26046 h 260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bg2"/>
          </a:solidFill>
          <a:ln w="9525">
            <a:noFill/>
            <a:round/>
            <a:headEnd/>
            <a:tailEnd/>
          </a:ln>
        </p:spPr>
        <p:txBody>
          <a:bodyPr lIns="91425" tIns="91425" rIns="91425" bIns="91425" anchor="ctr"/>
          <a:lstStyle/>
          <a:p>
            <a:endParaRPr lang="en-US"/>
          </a:p>
        </p:txBody>
      </p:sp>
      <p:sp>
        <p:nvSpPr>
          <p:cNvPr id="1020" name="Google Shape;1020;p38"/>
          <p:cNvSpPr/>
          <p:nvPr/>
        </p:nvSpPr>
        <p:spPr>
          <a:xfrm>
            <a:off x="1095375" y="736600"/>
            <a:ext cx="803275" cy="36671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2707" name="Google Shape;1023;p38"/>
          <p:cNvSpPr txBox="1">
            <a:spLocks noGrp="1"/>
          </p:cNvSpPr>
          <p:nvPr>
            <p:ph type="title" idx="2"/>
          </p:nvPr>
        </p:nvSpPr>
        <p:spPr>
          <a:xfrm>
            <a:off x="3352800" y="4533900"/>
            <a:ext cx="2514600" cy="609600"/>
          </a:xfrm>
        </p:spPr>
        <p:txBody>
          <a:bodyPr/>
          <a:lstStyle/>
          <a:p>
            <a:pPr algn="ctr" eaLnBrk="1" hangingPunct="1">
              <a:spcBef>
                <a:spcPct val="0"/>
              </a:spcBef>
              <a:spcAft>
                <a:spcPct val="0"/>
              </a:spcAft>
              <a:buClr>
                <a:srgbClr val="005C4F"/>
              </a:buClr>
              <a:buSzPts val="6000"/>
              <a:buFont typeface="Nanum Pen Script"/>
              <a:buNone/>
            </a:pPr>
            <a:r>
              <a:rPr lang="en-US" sz="2800" b="1" smtClean="0">
                <a:solidFill>
                  <a:srgbClr val="FFC30D"/>
                </a:solidFill>
                <a:latin typeface="Times New Roman" pitchFamily="18" charset="0"/>
                <a:ea typeface="Nanum Pen Script"/>
                <a:cs typeface="Times New Roman" pitchFamily="18" charset="0"/>
                <a:sym typeface="Nanum Pen Script"/>
              </a:rPr>
              <a:t>Mời xem</a:t>
            </a:r>
          </a:p>
        </p:txBody>
      </p:sp>
      <p:sp>
        <p:nvSpPr>
          <p:cNvPr id="72708" name="Google Shape;1027;p38"/>
          <p:cNvSpPr>
            <a:spLocks/>
          </p:cNvSpPr>
          <p:nvPr/>
        </p:nvSpPr>
        <p:spPr bwMode="auto">
          <a:xfrm>
            <a:off x="-68263" y="-188913"/>
            <a:ext cx="898526" cy="850901"/>
          </a:xfrm>
          <a:custGeom>
            <a:avLst/>
            <a:gdLst>
              <a:gd name="T0" fmla="*/ 7037892 w 48771"/>
              <a:gd name="T1" fmla="*/ 332 h 46176"/>
              <a:gd name="T2" fmla="*/ 2866068 w 48771"/>
              <a:gd name="T3" fmla="*/ 1137557 h 46176"/>
              <a:gd name="T4" fmla="*/ 1112274 w 48771"/>
              <a:gd name="T5" fmla="*/ 3063233 h 46176"/>
              <a:gd name="T6" fmla="*/ 214172 w 48771"/>
              <a:gd name="T7" fmla="*/ 8839946 h 46176"/>
              <a:gd name="T8" fmla="*/ 5646596 w 48771"/>
              <a:gd name="T9" fmla="*/ 15344356 h 46176"/>
              <a:gd name="T10" fmla="*/ 7738108 w 48771"/>
              <a:gd name="T11" fmla="*/ 15679844 h 46176"/>
              <a:gd name="T12" fmla="*/ 8619243 w 48771"/>
              <a:gd name="T13" fmla="*/ 15622461 h 46176"/>
              <a:gd name="T14" fmla="*/ 14907009 w 48771"/>
              <a:gd name="T15" fmla="*/ 11492987 h 46176"/>
              <a:gd name="T16" fmla="*/ 16446962 w 48771"/>
              <a:gd name="T17" fmla="*/ 6293878 h 46176"/>
              <a:gd name="T18" fmla="*/ 13174605 w 48771"/>
              <a:gd name="T19" fmla="*/ 1287297 h 46176"/>
              <a:gd name="T20" fmla="*/ 12105424 w 48771"/>
              <a:gd name="T21" fmla="*/ 838057 h 46176"/>
              <a:gd name="T22" fmla="*/ 7271740 w 48771"/>
              <a:gd name="T23" fmla="*/ 3391 h 46176"/>
              <a:gd name="T24" fmla="*/ 7037892 w 48771"/>
              <a:gd name="T25" fmla="*/ 332 h 46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771"/>
              <a:gd name="T40" fmla="*/ 0 h 46176"/>
              <a:gd name="T41" fmla="*/ 48771 w 48771"/>
              <a:gd name="T42" fmla="*/ 46176 h 461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771" h="46176" extrusionOk="0">
                <a:moveTo>
                  <a:pt x="20735" y="1"/>
                </a:moveTo>
                <a:cubicBezTo>
                  <a:pt x="16378" y="1"/>
                  <a:pt x="12155" y="1135"/>
                  <a:pt x="8444" y="3350"/>
                </a:cubicBezTo>
                <a:cubicBezTo>
                  <a:pt x="6113" y="4610"/>
                  <a:pt x="4349" y="6626"/>
                  <a:pt x="3277" y="9021"/>
                </a:cubicBezTo>
                <a:cubicBezTo>
                  <a:pt x="883" y="14376"/>
                  <a:pt x="1" y="20236"/>
                  <a:pt x="631" y="26033"/>
                </a:cubicBezTo>
                <a:cubicBezTo>
                  <a:pt x="1639" y="35044"/>
                  <a:pt x="7940" y="42668"/>
                  <a:pt x="16636" y="45188"/>
                </a:cubicBezTo>
                <a:cubicBezTo>
                  <a:pt x="18633" y="45854"/>
                  <a:pt x="20724" y="46176"/>
                  <a:pt x="22798" y="46176"/>
                </a:cubicBezTo>
                <a:cubicBezTo>
                  <a:pt x="23669" y="46176"/>
                  <a:pt x="24537" y="46119"/>
                  <a:pt x="25394" y="46007"/>
                </a:cubicBezTo>
                <a:cubicBezTo>
                  <a:pt x="33522" y="44810"/>
                  <a:pt x="39382" y="40336"/>
                  <a:pt x="43919" y="33846"/>
                </a:cubicBezTo>
                <a:cubicBezTo>
                  <a:pt x="47132" y="29436"/>
                  <a:pt x="48771" y="24017"/>
                  <a:pt x="48456" y="18535"/>
                </a:cubicBezTo>
                <a:cubicBezTo>
                  <a:pt x="48015" y="11793"/>
                  <a:pt x="44990" y="6815"/>
                  <a:pt x="38815" y="3791"/>
                </a:cubicBezTo>
                <a:cubicBezTo>
                  <a:pt x="37807" y="3287"/>
                  <a:pt x="36736" y="2846"/>
                  <a:pt x="35665" y="2468"/>
                </a:cubicBezTo>
                <a:cubicBezTo>
                  <a:pt x="31065" y="955"/>
                  <a:pt x="26276" y="136"/>
                  <a:pt x="21424" y="10"/>
                </a:cubicBezTo>
                <a:cubicBezTo>
                  <a:pt x="21194" y="4"/>
                  <a:pt x="20964" y="1"/>
                  <a:pt x="20735" y="1"/>
                </a:cubicBezTo>
                <a:close/>
              </a:path>
            </a:pathLst>
          </a:custGeom>
          <a:solidFill>
            <a:schemeClr val="bg2"/>
          </a:solidFill>
          <a:ln w="9525">
            <a:noFill/>
            <a:round/>
            <a:headEnd/>
            <a:tailEnd/>
          </a:ln>
        </p:spPr>
        <p:txBody>
          <a:bodyPr lIns="91425" tIns="91425" rIns="91425" bIns="91425" anchor="ctr"/>
          <a:lstStyle/>
          <a:p>
            <a:endParaRPr lang="en-US"/>
          </a:p>
        </p:txBody>
      </p:sp>
      <p:grpSp>
        <p:nvGrpSpPr>
          <p:cNvPr id="72709" name="Google Shape;1028;p38"/>
          <p:cNvGrpSpPr>
            <a:grpSpLocks/>
          </p:cNvGrpSpPr>
          <p:nvPr/>
        </p:nvGrpSpPr>
        <p:grpSpPr bwMode="auto">
          <a:xfrm>
            <a:off x="153988" y="90488"/>
            <a:ext cx="493712" cy="446087"/>
            <a:chOff x="2679436" y="3270400"/>
            <a:chExt cx="752625" cy="689795"/>
          </a:xfrm>
        </p:grpSpPr>
        <p:sp>
          <p:nvSpPr>
            <p:cNvPr id="1029" name="Google Shape;1029;p38"/>
            <p:cNvSpPr/>
            <p:nvPr/>
          </p:nvSpPr>
          <p:spPr>
            <a:xfrm>
              <a:off x="2722996" y="3270400"/>
              <a:ext cx="689705" cy="689795"/>
            </a:xfrm>
            <a:custGeom>
              <a:avLst/>
              <a:gdLst/>
              <a:ahLst/>
              <a:cxnLst/>
              <a:rect l="l" t="t" r="r" b="b"/>
              <a:pathLst>
                <a:path w="109704" h="109736" extrusionOk="0">
                  <a:moveTo>
                    <a:pt x="54835" y="1"/>
                  </a:moveTo>
                  <a:cubicBezTo>
                    <a:pt x="24557" y="1"/>
                    <a:pt x="0" y="24557"/>
                    <a:pt x="0" y="54868"/>
                  </a:cubicBezTo>
                  <a:cubicBezTo>
                    <a:pt x="0" y="85147"/>
                    <a:pt x="24557" y="109736"/>
                    <a:pt x="54835" y="109736"/>
                  </a:cubicBezTo>
                  <a:cubicBezTo>
                    <a:pt x="85147" y="109736"/>
                    <a:pt x="109703" y="85147"/>
                    <a:pt x="109703" y="54868"/>
                  </a:cubicBezTo>
                  <a:cubicBezTo>
                    <a:pt x="109703" y="24557"/>
                    <a:pt x="85147" y="1"/>
                    <a:pt x="54835" y="1"/>
                  </a:cubicBezTo>
                  <a:close/>
                </a:path>
              </a:pathLst>
            </a:custGeom>
            <a:solidFill>
              <a:schemeClr val="accent5"/>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2712" name="Google Shape;1030;p38"/>
            <p:cNvSpPr>
              <a:spLocks/>
            </p:cNvSpPr>
            <p:nvPr/>
          </p:nvSpPr>
          <p:spPr bwMode="auto">
            <a:xfrm>
              <a:off x="2679436" y="3344037"/>
              <a:ext cx="345260" cy="537562"/>
            </a:xfrm>
            <a:custGeom>
              <a:avLst/>
              <a:gdLst>
                <a:gd name="T0" fmla="*/ 1264158 w 54934"/>
                <a:gd name="T1" fmla="*/ 0 h 85531"/>
                <a:gd name="T2" fmla="*/ 1079844 w 54934"/>
                <a:gd name="T3" fmla="*/ 15166 h 85531"/>
                <a:gd name="T4" fmla="*/ 1061750 w 54934"/>
                <a:gd name="T5" fmla="*/ 3378538 h 85531"/>
                <a:gd name="T6" fmla="*/ 1064320 w 54934"/>
                <a:gd name="T7" fmla="*/ 3377230 h 85531"/>
                <a:gd name="T8" fmla="*/ 1323922 w 54934"/>
                <a:gd name="T9" fmla="*/ 3055652 h 85531"/>
                <a:gd name="T10" fmla="*/ 1029439 w 54934"/>
                <a:gd name="T11" fmla="*/ 2647485 h 85531"/>
                <a:gd name="T12" fmla="*/ 1218020 w 54934"/>
                <a:gd name="T13" fmla="*/ 2199309 h 85531"/>
                <a:gd name="T14" fmla="*/ 1661062 w 54934"/>
                <a:gd name="T15" fmla="*/ 2074011 h 85531"/>
                <a:gd name="T16" fmla="*/ 2053705 w 54934"/>
                <a:gd name="T17" fmla="*/ 1844112 h 85531"/>
                <a:gd name="T18" fmla="*/ 1467314 w 54934"/>
                <a:gd name="T19" fmla="*/ 1472128 h 85531"/>
                <a:gd name="T20" fmla="*/ 1396287 w 54934"/>
                <a:gd name="T21" fmla="*/ 1295162 h 85531"/>
                <a:gd name="T22" fmla="*/ 1546115 w 54934"/>
                <a:gd name="T23" fmla="*/ 1167300 h 85531"/>
                <a:gd name="T24" fmla="*/ 1999471 w 54934"/>
                <a:gd name="T25" fmla="*/ 910262 h 85531"/>
                <a:gd name="T26" fmla="*/ 2038225 w 54934"/>
                <a:gd name="T27" fmla="*/ 853421 h 85531"/>
                <a:gd name="T28" fmla="*/ 2038225 w 54934"/>
                <a:gd name="T29" fmla="*/ 853421 h 85531"/>
                <a:gd name="T30" fmla="*/ 2037866 w 54934"/>
                <a:gd name="T31" fmla="*/ 854175 h 85531"/>
                <a:gd name="T32" fmla="*/ 2036917 w 54934"/>
                <a:gd name="T33" fmla="*/ 834069 h 85531"/>
                <a:gd name="T34" fmla="*/ 2024002 w 54934"/>
                <a:gd name="T35" fmla="*/ 795316 h 85531"/>
                <a:gd name="T36" fmla="*/ 1972333 w 54934"/>
                <a:gd name="T37" fmla="*/ 741045 h 85531"/>
                <a:gd name="T38" fmla="*/ 1626186 w 54934"/>
                <a:gd name="T39" fmla="*/ 655802 h 85531"/>
                <a:gd name="T40" fmla="*/ 1423388 w 54934"/>
                <a:gd name="T41" fmla="*/ 477572 h 85531"/>
                <a:gd name="T42" fmla="*/ 1486666 w 54934"/>
                <a:gd name="T43" fmla="*/ 378105 h 85531"/>
                <a:gd name="T44" fmla="*/ 1549987 w 54934"/>
                <a:gd name="T45" fmla="*/ 232149 h 85531"/>
                <a:gd name="T46" fmla="*/ 1264158 w 54934"/>
                <a:gd name="T47" fmla="*/ 0 h 855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934"/>
                <a:gd name="T73" fmla="*/ 0 h 85531"/>
                <a:gd name="T74" fmla="*/ 54934 w 54934"/>
                <a:gd name="T75" fmla="*/ 85531 h 855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934" h="85531" extrusionOk="0">
                  <a:moveTo>
                    <a:pt x="32003" y="0"/>
                  </a:moveTo>
                  <a:cubicBezTo>
                    <a:pt x="30517" y="0"/>
                    <a:pt x="28923" y="146"/>
                    <a:pt x="27337" y="384"/>
                  </a:cubicBezTo>
                  <a:cubicBezTo>
                    <a:pt x="230" y="22194"/>
                    <a:pt x="1" y="63426"/>
                    <a:pt x="26879" y="85530"/>
                  </a:cubicBezTo>
                  <a:lnTo>
                    <a:pt x="26944" y="85497"/>
                  </a:lnTo>
                  <a:cubicBezTo>
                    <a:pt x="29789" y="83863"/>
                    <a:pt x="33811" y="81149"/>
                    <a:pt x="33516" y="77356"/>
                  </a:cubicBezTo>
                  <a:cubicBezTo>
                    <a:pt x="33222" y="72778"/>
                    <a:pt x="28481" y="70358"/>
                    <a:pt x="26061" y="67023"/>
                  </a:cubicBezTo>
                  <a:cubicBezTo>
                    <a:pt x="22955" y="62740"/>
                    <a:pt x="27140" y="57900"/>
                    <a:pt x="30835" y="55677"/>
                  </a:cubicBezTo>
                  <a:cubicBezTo>
                    <a:pt x="34236" y="53617"/>
                    <a:pt x="38192" y="53192"/>
                    <a:pt x="42051" y="52505"/>
                  </a:cubicBezTo>
                  <a:cubicBezTo>
                    <a:pt x="45876" y="51786"/>
                    <a:pt x="50258" y="50707"/>
                    <a:pt x="51991" y="46685"/>
                  </a:cubicBezTo>
                  <a:cubicBezTo>
                    <a:pt x="54934" y="39753"/>
                    <a:pt x="40677" y="39360"/>
                    <a:pt x="37146" y="37268"/>
                  </a:cubicBezTo>
                  <a:cubicBezTo>
                    <a:pt x="35511" y="36287"/>
                    <a:pt x="34465" y="34684"/>
                    <a:pt x="35348" y="32788"/>
                  </a:cubicBezTo>
                  <a:cubicBezTo>
                    <a:pt x="36034" y="31317"/>
                    <a:pt x="37800" y="30336"/>
                    <a:pt x="39141" y="29551"/>
                  </a:cubicBezTo>
                  <a:cubicBezTo>
                    <a:pt x="42868" y="27491"/>
                    <a:pt x="47544" y="26085"/>
                    <a:pt x="50618" y="23044"/>
                  </a:cubicBezTo>
                  <a:cubicBezTo>
                    <a:pt x="51174" y="22521"/>
                    <a:pt x="51468" y="22194"/>
                    <a:pt x="51599" y="21605"/>
                  </a:cubicBezTo>
                  <a:cubicBezTo>
                    <a:pt x="51595" y="21618"/>
                    <a:pt x="51592" y="21624"/>
                    <a:pt x="51590" y="21624"/>
                  </a:cubicBezTo>
                  <a:cubicBezTo>
                    <a:pt x="51566" y="21624"/>
                    <a:pt x="51566" y="21144"/>
                    <a:pt x="51566" y="21115"/>
                  </a:cubicBezTo>
                  <a:cubicBezTo>
                    <a:pt x="51501" y="20788"/>
                    <a:pt x="51402" y="20428"/>
                    <a:pt x="51239" y="20134"/>
                  </a:cubicBezTo>
                  <a:cubicBezTo>
                    <a:pt x="50945" y="19578"/>
                    <a:pt x="50487" y="19087"/>
                    <a:pt x="49931" y="18760"/>
                  </a:cubicBezTo>
                  <a:cubicBezTo>
                    <a:pt x="47282" y="17191"/>
                    <a:pt x="44111" y="17387"/>
                    <a:pt x="41168" y="16602"/>
                  </a:cubicBezTo>
                  <a:cubicBezTo>
                    <a:pt x="39369" y="16079"/>
                    <a:pt x="34857" y="15000"/>
                    <a:pt x="36034" y="12090"/>
                  </a:cubicBezTo>
                  <a:cubicBezTo>
                    <a:pt x="36394" y="11109"/>
                    <a:pt x="37048" y="10422"/>
                    <a:pt x="37636" y="9572"/>
                  </a:cubicBezTo>
                  <a:cubicBezTo>
                    <a:pt x="38389" y="8460"/>
                    <a:pt x="38944" y="7218"/>
                    <a:pt x="39239" y="5877"/>
                  </a:cubicBezTo>
                  <a:cubicBezTo>
                    <a:pt x="40229" y="1420"/>
                    <a:pt x="36643" y="0"/>
                    <a:pt x="32003" y="0"/>
                  </a:cubicBezTo>
                  <a:close/>
                </a:path>
              </a:pathLst>
            </a:custGeom>
            <a:solidFill>
              <a:schemeClr val="bg1"/>
            </a:solidFill>
            <a:ln w="9525">
              <a:noFill/>
              <a:round/>
              <a:headEnd/>
              <a:tailEnd/>
            </a:ln>
          </p:spPr>
          <p:txBody>
            <a:bodyPr lIns="91425" tIns="91425" rIns="91425" bIns="91425" anchor="ctr"/>
            <a:lstStyle/>
            <a:p>
              <a:endParaRPr lang="en-US"/>
            </a:p>
          </p:txBody>
        </p:sp>
        <p:sp>
          <p:nvSpPr>
            <p:cNvPr id="72713" name="Google Shape;1031;p38"/>
            <p:cNvSpPr>
              <a:spLocks/>
            </p:cNvSpPr>
            <p:nvPr/>
          </p:nvSpPr>
          <p:spPr bwMode="auto">
            <a:xfrm>
              <a:off x="3091326" y="3293626"/>
              <a:ext cx="340735" cy="423301"/>
            </a:xfrm>
            <a:custGeom>
              <a:avLst/>
              <a:gdLst>
                <a:gd name="T0" fmla="*/ 627714 w 54214"/>
                <a:gd name="T1" fmla="*/ 38 h 67351"/>
                <a:gd name="T2" fmla="*/ 335839 w 54214"/>
                <a:gd name="T3" fmla="*/ 120163 h 67351"/>
                <a:gd name="T4" fmla="*/ 32311 w 54214"/>
                <a:gd name="T5" fmla="*/ 453394 h 67351"/>
                <a:gd name="T6" fmla="*/ 116254 w 54214"/>
                <a:gd name="T7" fmla="*/ 681991 h 67351"/>
                <a:gd name="T8" fmla="*/ 406866 w 54214"/>
                <a:gd name="T9" fmla="*/ 796938 h 67351"/>
                <a:gd name="T10" fmla="*/ 621272 w 54214"/>
                <a:gd name="T11" fmla="*/ 937722 h 67351"/>
                <a:gd name="T12" fmla="*/ 608357 w 54214"/>
                <a:gd name="T13" fmla="*/ 1196054 h 67351"/>
                <a:gd name="T14" fmla="*/ 348755 w 54214"/>
                <a:gd name="T15" fmla="*/ 1476359 h 67351"/>
                <a:gd name="T16" fmla="*/ 241551 w 54214"/>
                <a:gd name="T17" fmla="*/ 1631322 h 67351"/>
                <a:gd name="T18" fmla="*/ 311271 w 54214"/>
                <a:gd name="T19" fmla="*/ 1788931 h 67351"/>
                <a:gd name="T20" fmla="*/ 397463 w 54214"/>
                <a:gd name="T21" fmla="*/ 1808446 h 67351"/>
                <a:gd name="T22" fmla="*/ 687164 w 54214"/>
                <a:gd name="T23" fmla="*/ 1735961 h 67351"/>
                <a:gd name="T24" fmla="*/ 800219 w 54214"/>
                <a:gd name="T25" fmla="*/ 1723322 h 67351"/>
                <a:gd name="T26" fmla="*/ 969989 w 54214"/>
                <a:gd name="T27" fmla="*/ 1768234 h 67351"/>
                <a:gd name="T28" fmla="*/ 1026837 w 54214"/>
                <a:gd name="T29" fmla="*/ 2153171 h 67351"/>
                <a:gd name="T30" fmla="*/ 895097 w 54214"/>
                <a:gd name="T31" fmla="*/ 2570344 h 67351"/>
                <a:gd name="T32" fmla="*/ 901539 w 54214"/>
                <a:gd name="T33" fmla="*/ 2602618 h 67351"/>
                <a:gd name="T34" fmla="*/ 901697 w 54214"/>
                <a:gd name="T35" fmla="*/ 2602379 h 67351"/>
                <a:gd name="T36" fmla="*/ 909201 w 54214"/>
                <a:gd name="T37" fmla="*/ 2615138 h 67351"/>
                <a:gd name="T38" fmla="*/ 908013 w 54214"/>
                <a:gd name="T39" fmla="*/ 2614270 h 67351"/>
                <a:gd name="T40" fmla="*/ 908013 w 54214"/>
                <a:gd name="T41" fmla="*/ 2614270 h 67351"/>
                <a:gd name="T42" fmla="*/ 967425 w 54214"/>
                <a:gd name="T43" fmla="*/ 2646544 h 67351"/>
                <a:gd name="T44" fmla="*/ 1096475 w 54214"/>
                <a:gd name="T45" fmla="*/ 2660408 h 67351"/>
                <a:gd name="T46" fmla="*/ 1321314 w 54214"/>
                <a:gd name="T47" fmla="*/ 2607790 h 67351"/>
                <a:gd name="T48" fmla="*/ 1632623 w 54214"/>
                <a:gd name="T49" fmla="*/ 2363675 h 67351"/>
                <a:gd name="T50" fmla="*/ 1837401 w 54214"/>
                <a:gd name="T51" fmla="*/ 2327058 h 67351"/>
                <a:gd name="T52" fmla="*/ 1942593 w 54214"/>
                <a:gd name="T53" fmla="*/ 2333966 h 67351"/>
                <a:gd name="T54" fmla="*/ 1992955 w 54214"/>
                <a:gd name="T55" fmla="*/ 2341709 h 67351"/>
                <a:gd name="T56" fmla="*/ 627714 w 54214"/>
                <a:gd name="T57" fmla="*/ 38 h 6735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4214"/>
                <a:gd name="T88" fmla="*/ 0 h 67351"/>
                <a:gd name="T89" fmla="*/ 54214 w 54214"/>
                <a:gd name="T90" fmla="*/ 67351 h 6735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4214" h="67351" extrusionOk="0">
                  <a:moveTo>
                    <a:pt x="15891" y="1"/>
                  </a:moveTo>
                  <a:cubicBezTo>
                    <a:pt x="13243" y="328"/>
                    <a:pt x="10660" y="1635"/>
                    <a:pt x="8502" y="3042"/>
                  </a:cubicBezTo>
                  <a:cubicBezTo>
                    <a:pt x="5461" y="5003"/>
                    <a:pt x="1962" y="7881"/>
                    <a:pt x="818" y="11478"/>
                  </a:cubicBezTo>
                  <a:cubicBezTo>
                    <a:pt x="0" y="14028"/>
                    <a:pt x="621" y="15957"/>
                    <a:pt x="2943" y="17265"/>
                  </a:cubicBezTo>
                  <a:cubicBezTo>
                    <a:pt x="5264" y="18573"/>
                    <a:pt x="7848" y="19194"/>
                    <a:pt x="10300" y="20175"/>
                  </a:cubicBezTo>
                  <a:cubicBezTo>
                    <a:pt x="12295" y="20927"/>
                    <a:pt x="14518" y="21876"/>
                    <a:pt x="15728" y="23739"/>
                  </a:cubicBezTo>
                  <a:cubicBezTo>
                    <a:pt x="17069" y="25799"/>
                    <a:pt x="16545" y="28285"/>
                    <a:pt x="15401" y="30279"/>
                  </a:cubicBezTo>
                  <a:cubicBezTo>
                    <a:pt x="13701" y="33222"/>
                    <a:pt x="11248" y="35086"/>
                    <a:pt x="8829" y="37375"/>
                  </a:cubicBezTo>
                  <a:cubicBezTo>
                    <a:pt x="7717" y="38454"/>
                    <a:pt x="6376" y="39696"/>
                    <a:pt x="6115" y="41298"/>
                  </a:cubicBezTo>
                  <a:cubicBezTo>
                    <a:pt x="5886" y="42639"/>
                    <a:pt x="6638" y="44634"/>
                    <a:pt x="7880" y="45288"/>
                  </a:cubicBezTo>
                  <a:cubicBezTo>
                    <a:pt x="8550" y="45642"/>
                    <a:pt x="9288" y="45782"/>
                    <a:pt x="10062" y="45782"/>
                  </a:cubicBezTo>
                  <a:cubicBezTo>
                    <a:pt x="12498" y="45782"/>
                    <a:pt x="15286" y="44394"/>
                    <a:pt x="17396" y="43947"/>
                  </a:cubicBezTo>
                  <a:cubicBezTo>
                    <a:pt x="18295" y="43754"/>
                    <a:pt x="19275" y="43627"/>
                    <a:pt x="20258" y="43627"/>
                  </a:cubicBezTo>
                  <a:cubicBezTo>
                    <a:pt x="21778" y="43627"/>
                    <a:pt x="23306" y="43931"/>
                    <a:pt x="24556" y="44764"/>
                  </a:cubicBezTo>
                  <a:cubicBezTo>
                    <a:pt x="27990" y="47021"/>
                    <a:pt x="27172" y="51206"/>
                    <a:pt x="25995" y="54509"/>
                  </a:cubicBezTo>
                  <a:cubicBezTo>
                    <a:pt x="24851" y="57811"/>
                    <a:pt x="22529" y="61768"/>
                    <a:pt x="22660" y="65070"/>
                  </a:cubicBezTo>
                  <a:cubicBezTo>
                    <a:pt x="22660" y="65332"/>
                    <a:pt x="22693" y="65626"/>
                    <a:pt x="22823" y="65887"/>
                  </a:cubicBezTo>
                  <a:cubicBezTo>
                    <a:pt x="22823" y="65883"/>
                    <a:pt x="22825" y="65881"/>
                    <a:pt x="22827" y="65881"/>
                  </a:cubicBezTo>
                  <a:cubicBezTo>
                    <a:pt x="22855" y="65881"/>
                    <a:pt x="23050" y="66204"/>
                    <a:pt x="23017" y="66204"/>
                  </a:cubicBezTo>
                  <a:cubicBezTo>
                    <a:pt x="23012" y="66204"/>
                    <a:pt x="23002" y="66197"/>
                    <a:pt x="22987" y="66182"/>
                  </a:cubicBezTo>
                  <a:cubicBezTo>
                    <a:pt x="23379" y="66640"/>
                    <a:pt x="23935" y="66934"/>
                    <a:pt x="24491" y="66999"/>
                  </a:cubicBezTo>
                  <a:cubicBezTo>
                    <a:pt x="25449" y="67224"/>
                    <a:pt x="26587" y="67350"/>
                    <a:pt x="27758" y="67350"/>
                  </a:cubicBezTo>
                  <a:cubicBezTo>
                    <a:pt x="29823" y="67350"/>
                    <a:pt x="31990" y="66957"/>
                    <a:pt x="33450" y="66018"/>
                  </a:cubicBezTo>
                  <a:cubicBezTo>
                    <a:pt x="36295" y="64187"/>
                    <a:pt x="38094" y="61179"/>
                    <a:pt x="41331" y="59838"/>
                  </a:cubicBezTo>
                  <a:cubicBezTo>
                    <a:pt x="42958" y="59166"/>
                    <a:pt x="44743" y="58911"/>
                    <a:pt x="46515" y="58911"/>
                  </a:cubicBezTo>
                  <a:cubicBezTo>
                    <a:pt x="47414" y="58911"/>
                    <a:pt x="48309" y="58976"/>
                    <a:pt x="49178" y="59086"/>
                  </a:cubicBezTo>
                  <a:cubicBezTo>
                    <a:pt x="49603" y="59119"/>
                    <a:pt x="50028" y="59184"/>
                    <a:pt x="50453" y="59282"/>
                  </a:cubicBezTo>
                  <a:cubicBezTo>
                    <a:pt x="54214" y="33876"/>
                    <a:pt x="39859" y="9254"/>
                    <a:pt x="15891" y="1"/>
                  </a:cubicBezTo>
                  <a:close/>
                </a:path>
              </a:pathLst>
            </a:custGeom>
            <a:solidFill>
              <a:schemeClr val="bg1"/>
            </a:solidFill>
            <a:ln w="9525">
              <a:noFill/>
              <a:round/>
              <a:headEnd/>
              <a:tailEnd/>
            </a:ln>
          </p:spPr>
          <p:txBody>
            <a:bodyPr lIns="91425" tIns="91425" rIns="91425" bIns="91425" anchor="ctr"/>
            <a:lstStyle/>
            <a:p>
              <a:endParaRPr lang="en-US"/>
            </a:p>
          </p:txBody>
        </p:sp>
        <p:sp>
          <p:nvSpPr>
            <p:cNvPr id="72714" name="Google Shape;1032;p38"/>
            <p:cNvSpPr>
              <a:spLocks/>
            </p:cNvSpPr>
            <p:nvPr/>
          </p:nvSpPr>
          <p:spPr bwMode="auto">
            <a:xfrm>
              <a:off x="2973550" y="3693340"/>
              <a:ext cx="344852" cy="266855"/>
            </a:xfrm>
            <a:custGeom>
              <a:avLst/>
              <a:gdLst>
                <a:gd name="T0" fmla="*/ 948232 w 54869"/>
                <a:gd name="T1" fmla="*/ 0 h 42459"/>
                <a:gd name="T2" fmla="*/ 908058 w 54869"/>
                <a:gd name="T3" fmla="*/ 22236 h 42459"/>
                <a:gd name="T4" fmla="*/ 866696 w 54869"/>
                <a:gd name="T5" fmla="*/ 442018 h 42459"/>
                <a:gd name="T6" fmla="*/ 653590 w 54869"/>
                <a:gd name="T7" fmla="*/ 744283 h 42459"/>
                <a:gd name="T8" fmla="*/ 617998 w 54869"/>
                <a:gd name="T9" fmla="*/ 746809 h 42459"/>
                <a:gd name="T10" fmla="*/ 275164 w 54869"/>
                <a:gd name="T11" fmla="*/ 594455 h 42459"/>
                <a:gd name="T12" fmla="*/ 163259 w 54869"/>
                <a:gd name="T13" fmla="*/ 565066 h 42459"/>
                <a:gd name="T14" fmla="*/ 72366 w 54869"/>
                <a:gd name="T15" fmla="*/ 586711 h 42459"/>
                <a:gd name="T16" fmla="*/ 2608 w 54869"/>
                <a:gd name="T17" fmla="*/ 674525 h 42459"/>
                <a:gd name="T18" fmla="*/ 140822 w 54869"/>
                <a:gd name="T19" fmla="*/ 958696 h 42459"/>
                <a:gd name="T20" fmla="*/ 244160 w 54869"/>
                <a:gd name="T21" fmla="*/ 1350038 h 42459"/>
                <a:gd name="T22" fmla="*/ 151173 w 54869"/>
                <a:gd name="T23" fmla="*/ 1632907 h 42459"/>
                <a:gd name="T24" fmla="*/ 587145 w 54869"/>
                <a:gd name="T25" fmla="*/ 1677147 h 42459"/>
                <a:gd name="T26" fmla="*/ 2167397 w 54869"/>
                <a:gd name="T27" fmla="*/ 993578 h 42459"/>
                <a:gd name="T28" fmla="*/ 2075674 w 54869"/>
                <a:gd name="T29" fmla="*/ 789472 h 42459"/>
                <a:gd name="T30" fmla="*/ 1870305 w 54869"/>
                <a:gd name="T31" fmla="*/ 690087 h 42459"/>
                <a:gd name="T32" fmla="*/ 1779889 w 54869"/>
                <a:gd name="T33" fmla="*/ 701664 h 42459"/>
                <a:gd name="T34" fmla="*/ 1467316 w 54869"/>
                <a:gd name="T35" fmla="*/ 763641 h 42459"/>
                <a:gd name="T36" fmla="*/ 1459492 w 54869"/>
                <a:gd name="T37" fmla="*/ 763716 h 42459"/>
                <a:gd name="T38" fmla="*/ 1201234 w 54869"/>
                <a:gd name="T39" fmla="*/ 661610 h 42459"/>
                <a:gd name="T40" fmla="*/ 1114728 w 54869"/>
                <a:gd name="T41" fmla="*/ 421359 h 42459"/>
                <a:gd name="T42" fmla="*/ 1066930 w 54869"/>
                <a:gd name="T43" fmla="*/ 139797 h 42459"/>
                <a:gd name="T44" fmla="*/ 948232 w 54869"/>
                <a:gd name="T45" fmla="*/ 0 h 424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4869"/>
                <a:gd name="T70" fmla="*/ 0 h 42459"/>
                <a:gd name="T71" fmla="*/ 54869 w 54869"/>
                <a:gd name="T72" fmla="*/ 42459 h 424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4869" h="42459" extrusionOk="0">
                  <a:moveTo>
                    <a:pt x="24005" y="0"/>
                  </a:moveTo>
                  <a:cubicBezTo>
                    <a:pt x="23663" y="0"/>
                    <a:pt x="23320" y="165"/>
                    <a:pt x="22988" y="563"/>
                  </a:cubicBezTo>
                  <a:cubicBezTo>
                    <a:pt x="20503" y="3539"/>
                    <a:pt x="21974" y="7757"/>
                    <a:pt x="21941" y="11190"/>
                  </a:cubicBezTo>
                  <a:cubicBezTo>
                    <a:pt x="21909" y="14624"/>
                    <a:pt x="20372" y="18253"/>
                    <a:pt x="16546" y="18842"/>
                  </a:cubicBezTo>
                  <a:cubicBezTo>
                    <a:pt x="16241" y="18886"/>
                    <a:pt x="15941" y="18906"/>
                    <a:pt x="15645" y="18906"/>
                  </a:cubicBezTo>
                  <a:cubicBezTo>
                    <a:pt x="12421" y="18906"/>
                    <a:pt x="9721" y="16456"/>
                    <a:pt x="6966" y="15049"/>
                  </a:cubicBezTo>
                  <a:cubicBezTo>
                    <a:pt x="6019" y="14575"/>
                    <a:pt x="5082" y="14305"/>
                    <a:pt x="4133" y="14305"/>
                  </a:cubicBezTo>
                  <a:cubicBezTo>
                    <a:pt x="3377" y="14305"/>
                    <a:pt x="2614" y="14476"/>
                    <a:pt x="1832" y="14853"/>
                  </a:cubicBezTo>
                  <a:cubicBezTo>
                    <a:pt x="851" y="15343"/>
                    <a:pt x="1" y="15899"/>
                    <a:pt x="66" y="17076"/>
                  </a:cubicBezTo>
                  <a:cubicBezTo>
                    <a:pt x="197" y="19692"/>
                    <a:pt x="2257" y="22144"/>
                    <a:pt x="3565" y="24270"/>
                  </a:cubicBezTo>
                  <a:cubicBezTo>
                    <a:pt x="5462" y="27245"/>
                    <a:pt x="6606" y="30613"/>
                    <a:pt x="6181" y="34177"/>
                  </a:cubicBezTo>
                  <a:cubicBezTo>
                    <a:pt x="5887" y="36695"/>
                    <a:pt x="5102" y="39115"/>
                    <a:pt x="3827" y="41338"/>
                  </a:cubicBezTo>
                  <a:cubicBezTo>
                    <a:pt x="7498" y="42090"/>
                    <a:pt x="11194" y="42458"/>
                    <a:pt x="14864" y="42458"/>
                  </a:cubicBezTo>
                  <a:cubicBezTo>
                    <a:pt x="29854" y="42458"/>
                    <a:pt x="44387" y="36317"/>
                    <a:pt x="54869" y="25153"/>
                  </a:cubicBezTo>
                  <a:cubicBezTo>
                    <a:pt x="54705" y="23223"/>
                    <a:pt x="53888" y="21392"/>
                    <a:pt x="52547" y="19986"/>
                  </a:cubicBezTo>
                  <a:cubicBezTo>
                    <a:pt x="50988" y="18236"/>
                    <a:pt x="49324" y="17470"/>
                    <a:pt x="47348" y="17470"/>
                  </a:cubicBezTo>
                  <a:cubicBezTo>
                    <a:pt x="46629" y="17470"/>
                    <a:pt x="45870" y="17571"/>
                    <a:pt x="45059" y="17763"/>
                  </a:cubicBezTo>
                  <a:cubicBezTo>
                    <a:pt x="42443" y="18384"/>
                    <a:pt x="39860" y="19332"/>
                    <a:pt x="37146" y="19332"/>
                  </a:cubicBezTo>
                  <a:cubicBezTo>
                    <a:pt x="37080" y="19333"/>
                    <a:pt x="37014" y="19334"/>
                    <a:pt x="36948" y="19334"/>
                  </a:cubicBezTo>
                  <a:cubicBezTo>
                    <a:pt x="34466" y="19334"/>
                    <a:pt x="32035" y="18724"/>
                    <a:pt x="30410" y="16749"/>
                  </a:cubicBezTo>
                  <a:cubicBezTo>
                    <a:pt x="28972" y="15016"/>
                    <a:pt x="28514" y="12793"/>
                    <a:pt x="28220" y="10667"/>
                  </a:cubicBezTo>
                  <a:cubicBezTo>
                    <a:pt x="27893" y="8313"/>
                    <a:pt x="27860" y="5795"/>
                    <a:pt x="27010" y="3539"/>
                  </a:cubicBezTo>
                  <a:cubicBezTo>
                    <a:pt x="26645" y="2549"/>
                    <a:pt x="25345" y="0"/>
                    <a:pt x="24005" y="0"/>
                  </a:cubicBezTo>
                  <a:close/>
                </a:path>
              </a:pathLst>
            </a:custGeom>
            <a:solidFill>
              <a:schemeClr val="bg1"/>
            </a:solidFill>
            <a:ln w="9525">
              <a:noFill/>
              <a:round/>
              <a:headEnd/>
              <a:tailEnd/>
            </a:ln>
          </p:spPr>
          <p:txBody>
            <a:bodyPr lIns="91425" tIns="91425" rIns="91425" bIns="91425" anchor="ctr"/>
            <a:lstStyle/>
            <a:p>
              <a:endParaRPr lang="en-US"/>
            </a:p>
          </p:txBody>
        </p:sp>
      </p:grpSp>
      <p:pic>
        <p:nvPicPr>
          <p:cNvPr id="3" name="Shape">
            <a:hlinkClick r:id="" action="ppaction://media"/>
          </p:cNvPr>
          <p:cNvPicPr>
            <a:picLocks noRot="1" noChangeAspect="1"/>
          </p:cNvPicPr>
          <p:nvPr>
            <a:videoFile r:link="rId1"/>
          </p:nvPr>
        </p:nvPicPr>
        <p:blipFill>
          <a:blip r:embed="rId4"/>
          <a:srcRect/>
          <a:stretch>
            <a:fillRect/>
          </a:stretch>
        </p:blipFill>
        <p:spPr bwMode="auto">
          <a:xfrm>
            <a:off x="381000" y="285750"/>
            <a:ext cx="8334375" cy="3581400"/>
          </a:xfrm>
          <a:prstGeom prst="rect">
            <a:avLst/>
          </a:prstGeom>
          <a:noFill/>
          <a:ln w="9525">
            <a:noFill/>
            <a:miter lim="800000"/>
            <a:headEnd/>
            <a:tailEnd/>
          </a:ln>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2529"/>
                                        </p:tgtEl>
                                        <p:attrNameLst>
                                          <p:attrName>style.visibility</p:attrName>
                                        </p:attrNameLst>
                                      </p:cBhvr>
                                      <p:to>
                                        <p:strVal val="visible"/>
                                      </p:to>
                                    </p:set>
                                    <p:animEffect transition="in" filter="barn(inVertical)">
                                      <p:cBhvr>
                                        <p:cTn id="13" dur="500"/>
                                        <p:tgtEl>
                                          <p:spTgt spid="22529"/>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4" fill="hold" display="0">
                  <p:stCondLst>
                    <p:cond delay="indefinite"/>
                  </p:stCondLst>
                </p:cTn>
                <p:tgtEl>
                  <p:spTgt spid="3"/>
                </p:tgtEl>
              </p:cMediaNode>
            </p:video>
          </p:childTnLst>
        </p:cTn>
      </p:par>
    </p:tnLst>
    <p:bldLst>
      <p:bldP spid="2252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743200" y="228600"/>
            <a:ext cx="2286000" cy="646113"/>
          </a:xfrm>
          <a:prstGeom prst="rect">
            <a:avLst/>
          </a:prstGeom>
        </p:spPr>
        <p:txBody>
          <a:bodyPr>
            <a:spAutoFit/>
          </a:bodyPr>
          <a:lstStyle/>
          <a:p>
            <a:pPr fontAlgn="auto">
              <a:spcBef>
                <a:spcPts val="0"/>
              </a:spcBef>
              <a:spcAft>
                <a:spcPts val="0"/>
              </a:spcAft>
              <a:defRPr/>
            </a:pPr>
            <a:r>
              <a:rPr lang="en-US" sz="3600" dirty="0">
                <a:solidFill>
                  <a:srgbClr val="FF0000"/>
                </a:solidFill>
                <a:effectLst>
                  <a:outerShdw blurRad="38100" dist="38100" dir="2700000" algn="tl">
                    <a:srgbClr val="000000">
                      <a:alpha val="43137"/>
                    </a:srgbClr>
                  </a:outerShdw>
                </a:effectLst>
                <a:latin typeface="Arial" pitchFamily="34" charset="0"/>
                <a:cs typeface="Arial" pitchFamily="34" charset="0"/>
              </a:rPr>
              <a:t>DẶN DÒ</a:t>
            </a:r>
          </a:p>
        </p:txBody>
      </p:sp>
      <p:sp>
        <p:nvSpPr>
          <p:cNvPr id="5" name="Rectangle 4"/>
          <p:cNvSpPr/>
          <p:nvPr/>
        </p:nvSpPr>
        <p:spPr>
          <a:xfrm>
            <a:off x="0" y="971550"/>
            <a:ext cx="8991600" cy="2378075"/>
          </a:xfrm>
          <a:prstGeom prst="rect">
            <a:avLst/>
          </a:prstGeom>
        </p:spPr>
        <p:txBody>
          <a:bodyPr>
            <a:spAutoFit/>
          </a:bodyPr>
          <a:lstStyle/>
          <a:p>
            <a:pPr>
              <a:buFontTx/>
              <a:buChar char="-"/>
              <a:defRPr/>
            </a:pPr>
            <a:r>
              <a:rPr lang="en-US" sz="2800" dirty="0">
                <a:solidFill>
                  <a:schemeClr val="tx1"/>
                </a:solidFill>
              </a:rPr>
              <a:t> </a:t>
            </a:r>
            <a:r>
              <a:rPr lang="en-US" sz="3000" dirty="0" err="1">
                <a:solidFill>
                  <a:schemeClr val="tx1"/>
                </a:solidFill>
                <a:effectLst>
                  <a:outerShdw blurRad="38100" dist="38100" dir="2700000" algn="tl">
                    <a:srgbClr val="000000"/>
                  </a:outerShdw>
                </a:effectLst>
              </a:rPr>
              <a:t>Làm</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bài</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tập</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vận</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dụng</a:t>
            </a:r>
            <a:r>
              <a:rPr lang="en-US" sz="3000" dirty="0">
                <a:solidFill>
                  <a:schemeClr val="tx1"/>
                </a:solidFill>
                <a:effectLst>
                  <a:outerShdw blurRad="38100" dist="38100" dir="2700000" algn="tl">
                    <a:srgbClr val="000000"/>
                  </a:outerShdw>
                </a:effectLst>
              </a:rPr>
              <a:t> 2 </a:t>
            </a:r>
            <a:r>
              <a:rPr lang="en-US" sz="3000" dirty="0" err="1">
                <a:solidFill>
                  <a:schemeClr val="tx1"/>
                </a:solidFill>
                <a:effectLst>
                  <a:outerShdw blurRad="38100" dist="38100" dir="2700000" algn="tl">
                    <a:srgbClr val="000000"/>
                  </a:outerShdw>
                </a:effectLst>
              </a:rPr>
              <a:t>trang</a:t>
            </a:r>
            <a:r>
              <a:rPr lang="en-US" sz="3000" dirty="0">
                <a:solidFill>
                  <a:schemeClr val="tx1"/>
                </a:solidFill>
                <a:effectLst>
                  <a:outerShdw blurRad="38100" dist="38100" dir="2700000" algn="tl">
                    <a:srgbClr val="000000"/>
                  </a:outerShdw>
                </a:effectLst>
              </a:rPr>
              <a:t> 37 </a:t>
            </a:r>
            <a:r>
              <a:rPr lang="en-US" sz="3000" dirty="0" err="1">
                <a:solidFill>
                  <a:schemeClr val="tx1"/>
                </a:solidFill>
                <a:effectLst>
                  <a:outerShdw blurRad="38100" dist="38100" dir="2700000" algn="tl">
                    <a:srgbClr val="000000"/>
                  </a:outerShdw>
                </a:effectLst>
              </a:rPr>
              <a:t>công</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nghệ</a:t>
            </a:r>
            <a:r>
              <a:rPr lang="en-US" sz="3000" dirty="0">
                <a:solidFill>
                  <a:schemeClr val="tx1"/>
                </a:solidFill>
                <a:effectLst>
                  <a:outerShdw blurRad="38100" dist="38100" dir="2700000" algn="tl">
                    <a:srgbClr val="000000"/>
                  </a:outerShdw>
                </a:effectLst>
              </a:rPr>
              <a:t> 7</a:t>
            </a:r>
          </a:p>
          <a:p>
            <a:pPr>
              <a:buFontTx/>
              <a:buChar char="-"/>
              <a:defRPr/>
            </a:pPr>
            <a:r>
              <a:rPr lang="en-US" sz="3000" dirty="0">
                <a:solidFill>
                  <a:schemeClr val="tx1"/>
                </a:solidFill>
                <a:effectLst>
                  <a:outerShdw blurRad="38100" dist="38100" dir="2700000" algn="tl">
                    <a:srgbClr val="000000"/>
                  </a:outerShdw>
                </a:effectLst>
              </a:rPr>
              <a:t> Xem </a:t>
            </a:r>
            <a:r>
              <a:rPr lang="en-US" sz="3000" dirty="0" err="1">
                <a:solidFill>
                  <a:schemeClr val="tx1"/>
                </a:solidFill>
                <a:effectLst>
                  <a:outerShdw blurRad="38100" dist="38100" dir="2700000" algn="tl">
                    <a:srgbClr val="000000"/>
                  </a:outerShdw>
                </a:effectLst>
              </a:rPr>
              <a:t>trước</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phần</a:t>
            </a:r>
            <a:r>
              <a:rPr lang="en-US" sz="3000" dirty="0">
                <a:solidFill>
                  <a:schemeClr val="tx1"/>
                </a:solidFill>
                <a:effectLst>
                  <a:outerShdw blurRad="38100" dist="38100" dir="2700000" algn="tl">
                    <a:srgbClr val="000000"/>
                  </a:outerShdw>
                </a:effectLst>
              </a:rPr>
              <a:t> :</a:t>
            </a:r>
          </a:p>
          <a:p>
            <a:pPr>
              <a:defRPr/>
            </a:pPr>
            <a:r>
              <a:rPr lang="en-US" sz="3000" dirty="0">
                <a:solidFill>
                  <a:schemeClr val="tx1"/>
                </a:solidFill>
                <a:effectLst>
                  <a:outerShdw blurRad="38100" dist="38100" dir="2700000" algn="tl">
                    <a:srgbClr val="000000"/>
                  </a:outerShdw>
                </a:effectLst>
              </a:rPr>
              <a:t>   III. Bảo </a:t>
            </a:r>
            <a:r>
              <a:rPr lang="en-US" sz="3000" dirty="0" err="1">
                <a:solidFill>
                  <a:schemeClr val="tx1"/>
                </a:solidFill>
                <a:effectLst>
                  <a:outerShdw blurRad="38100" dist="38100" dir="2700000" algn="tl">
                    <a:srgbClr val="000000"/>
                  </a:outerShdw>
                </a:effectLst>
              </a:rPr>
              <a:t>vệ</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rừng</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và</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môi</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trường</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sinh</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thái</a:t>
            </a:r>
            <a:endParaRPr lang="en-US" sz="3000" dirty="0">
              <a:solidFill>
                <a:schemeClr val="tx1"/>
              </a:solidFill>
              <a:effectLst>
                <a:outerShdw blurRad="38100" dist="38100" dir="2700000" algn="tl">
                  <a:srgbClr val="000000"/>
                </a:outerShdw>
              </a:effectLst>
            </a:endParaRPr>
          </a:p>
          <a:p>
            <a:pPr>
              <a:defRPr/>
            </a:pP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Hộp</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khám</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phá</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những</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việc</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nên</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và</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không</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nên</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làm</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để</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bảo</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vệ</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rừng</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và</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môi</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trường</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sinh</a:t>
            </a:r>
            <a:r>
              <a:rPr lang="en-US" sz="3000" dirty="0">
                <a:solidFill>
                  <a:schemeClr val="tx1"/>
                </a:solidFill>
                <a:effectLst>
                  <a:outerShdw blurRad="38100" dist="38100" dir="2700000" algn="tl">
                    <a:srgbClr val="000000"/>
                  </a:outerShdw>
                </a:effectLst>
              </a:rPr>
              <a:t> </a:t>
            </a:r>
            <a:r>
              <a:rPr lang="en-US" sz="3000" dirty="0" err="1">
                <a:solidFill>
                  <a:schemeClr val="tx1"/>
                </a:solidFill>
                <a:effectLst>
                  <a:outerShdw blurRad="38100" dist="38100" dir="2700000" algn="tl">
                    <a:srgbClr val="000000"/>
                  </a:outerShdw>
                </a:effectLst>
              </a:rPr>
              <a:t>thái</a:t>
            </a:r>
            <a:r>
              <a:rPr lang="en-US" sz="3000" dirty="0">
                <a:solidFill>
                  <a:schemeClr val="tx1"/>
                </a:solidFill>
                <a:effectLst>
                  <a:outerShdw blurRad="38100" dist="38100" dir="2700000" algn="tl">
                    <a:srgbClr val="000000"/>
                  </a:outerShdw>
                </a:effectLst>
              </a:rPr>
              <a:t>.</a:t>
            </a:r>
            <a:endParaRPr lang="en-US" sz="2800" dirty="0">
              <a:solidFill>
                <a:srgbClr val="FF0000"/>
              </a:solidFill>
              <a:effectLst>
                <a:outerShdw blurRad="38100" dist="38100" dir="2700000" algn="tl">
                  <a:srgbClr val="000000"/>
                </a:outerShdw>
              </a:effectLst>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 name="Slide Number Placeholder 3"/>
          <p:cNvSpPr txBox="1">
            <a:spLocks noGrp="1"/>
          </p:cNvSpPr>
          <p:nvPr/>
        </p:nvSpPr>
        <p:spPr>
          <a:xfrm>
            <a:off x="6553200" y="4767263"/>
            <a:ext cx="2133600" cy="274637"/>
          </a:xfrm>
          <a:prstGeom prst="rect">
            <a:avLst/>
          </a:prstGeom>
          <a:noFill/>
        </p:spPr>
        <p:txBody>
          <a:bodyPr anchor="ctr"/>
          <a:lstStyle/>
          <a:p>
            <a:pPr algn="r" fontAlgn="auto">
              <a:spcBef>
                <a:spcPts val="0"/>
              </a:spcBef>
              <a:spcAft>
                <a:spcPts val="0"/>
              </a:spcAft>
              <a:defRPr/>
            </a:pPr>
            <a:fld id="{F8A6BF48-8335-437C-9654-7FA9F8C09F17}" type="slidenum">
              <a:rPr lang="en-US" sz="1200">
                <a:solidFill>
                  <a:schemeClr val="tx1">
                    <a:tint val="75000"/>
                  </a:schemeClr>
                </a:solidFill>
                <a:latin typeface="+mn-lt"/>
                <a:cs typeface="+mn-cs"/>
              </a:rPr>
              <a:pPr algn="r" fontAlgn="auto">
                <a:spcBef>
                  <a:spcPts val="0"/>
                </a:spcBef>
                <a:spcAft>
                  <a:spcPts val="0"/>
                </a:spcAft>
                <a:defRPr/>
              </a:pPr>
              <a:t>21</a:t>
            </a:fld>
            <a:endParaRPr lang="en-US" sz="1200">
              <a:solidFill>
                <a:schemeClr val="tx1">
                  <a:tint val="75000"/>
                </a:schemeClr>
              </a:solidFill>
              <a:latin typeface="+mn-lt"/>
              <a:cs typeface="+mn-cs"/>
            </a:endParaRPr>
          </a:p>
        </p:txBody>
      </p:sp>
      <p:sp>
        <p:nvSpPr>
          <p:cNvPr id="367618" name="Rectangle 2"/>
          <p:cNvSpPr>
            <a:spLocks noChangeArrowheads="1"/>
          </p:cNvSpPr>
          <p:nvPr/>
        </p:nvSpPr>
        <p:spPr bwMode="auto">
          <a:xfrm>
            <a:off x="152400" y="1812925"/>
            <a:ext cx="8910638" cy="3244850"/>
          </a:xfrm>
          <a:prstGeom prst="rect">
            <a:avLst/>
          </a:prstGeom>
          <a:noFill/>
          <a:ln w="9525">
            <a:noFill/>
            <a:miter lim="800000"/>
            <a:headEnd/>
            <a:tailEnd/>
          </a:ln>
        </p:spPr>
        <p:txBody>
          <a:bodyPr lIns="91436" tIns="45718" rIns="91436" bIns="45718"/>
          <a:lstStyle/>
          <a:p>
            <a:pPr algn="ctr" fontAlgn="auto">
              <a:spcBef>
                <a:spcPct val="20000"/>
              </a:spcBef>
              <a:spcAft>
                <a:spcPts val="0"/>
              </a:spcAft>
              <a:buClr>
                <a:schemeClr val="hlink"/>
              </a:buClr>
              <a:buSzPct val="120000"/>
              <a:defRPr/>
            </a:pPr>
            <a:r>
              <a:rPr lang="en-US" sz="4800" i="1" dirty="0">
                <a:solidFill>
                  <a:srgbClr val="0000CC"/>
                </a:solidFill>
                <a:effectLst>
                  <a:outerShdw blurRad="38100" dist="38100" dir="2700000" algn="tl">
                    <a:srgbClr val="000000">
                      <a:alpha val="43137"/>
                    </a:srgbClr>
                  </a:outerShdw>
                </a:effectLst>
                <a:sym typeface="Wingdings 2" pitchFamily="18" charset="2"/>
              </a:rPr>
              <a:t>Cảm ơn tất cả quý thầy cô và các em đã tham dự tiết học này,chào các em, chào quý thầy cô</a:t>
            </a:r>
            <a:r>
              <a:rPr lang="en-US" sz="4800" b="1" i="1" dirty="0">
                <a:solidFill>
                  <a:srgbClr val="0000CC"/>
                </a:solidFill>
                <a:effectLst>
                  <a:outerShdw blurRad="38100" dist="38100" dir="2700000" algn="tl">
                    <a:srgbClr val="000000">
                      <a:alpha val="43137"/>
                    </a:srgbClr>
                  </a:outerShdw>
                </a:effectLst>
                <a:sym typeface="Wingdings 2" pitchFamily="18" charset="2"/>
              </a:rPr>
              <a:t>!</a:t>
            </a:r>
          </a:p>
        </p:txBody>
      </p:sp>
      <p:pic>
        <p:nvPicPr>
          <p:cNvPr id="367619" name="Picture 3" descr="h14"/>
          <p:cNvPicPr>
            <a:picLocks noChangeAspect="1" noChangeArrowheads="1" noCrop="1"/>
          </p:cNvPicPr>
          <p:nvPr/>
        </p:nvPicPr>
        <p:blipFill>
          <a:blip r:embed="rId6"/>
          <a:srcRect/>
          <a:stretch>
            <a:fillRect/>
          </a:stretch>
        </p:blipFill>
        <p:spPr bwMode="auto">
          <a:xfrm rot="-4023025">
            <a:off x="454818" y="4136232"/>
            <a:ext cx="627063" cy="1409700"/>
          </a:xfrm>
          <a:prstGeom prst="rect">
            <a:avLst/>
          </a:prstGeom>
          <a:noFill/>
          <a:ln w="9525">
            <a:noFill/>
            <a:miter lim="800000"/>
            <a:headEnd/>
            <a:tailEnd/>
          </a:ln>
        </p:spPr>
      </p:pic>
      <p:pic>
        <p:nvPicPr>
          <p:cNvPr id="367620" name="Picture 4" descr="h14"/>
          <p:cNvPicPr>
            <a:picLocks noChangeAspect="1" noChangeArrowheads="1" noCrop="1"/>
          </p:cNvPicPr>
          <p:nvPr/>
        </p:nvPicPr>
        <p:blipFill>
          <a:blip r:embed="rId7"/>
          <a:srcRect/>
          <a:stretch>
            <a:fillRect/>
          </a:stretch>
        </p:blipFill>
        <p:spPr bwMode="auto">
          <a:xfrm rot="-5544122">
            <a:off x="1571625" y="4451350"/>
            <a:ext cx="625475" cy="955675"/>
          </a:xfrm>
          <a:prstGeom prst="rect">
            <a:avLst/>
          </a:prstGeom>
          <a:noFill/>
          <a:ln w="9525">
            <a:noFill/>
            <a:miter lim="800000"/>
            <a:headEnd/>
            <a:tailEnd/>
          </a:ln>
        </p:spPr>
      </p:pic>
      <p:pic>
        <p:nvPicPr>
          <p:cNvPr id="367621" name="Picture 5" descr="h14"/>
          <p:cNvPicPr>
            <a:picLocks noChangeAspect="1" noChangeArrowheads="1" noCrop="1"/>
          </p:cNvPicPr>
          <p:nvPr/>
        </p:nvPicPr>
        <p:blipFill>
          <a:blip r:embed="rId8"/>
          <a:srcRect/>
          <a:stretch>
            <a:fillRect/>
          </a:stretch>
        </p:blipFill>
        <p:spPr bwMode="auto">
          <a:xfrm>
            <a:off x="-46038" y="4114800"/>
            <a:ext cx="839788" cy="504825"/>
          </a:xfrm>
          <a:prstGeom prst="rect">
            <a:avLst/>
          </a:prstGeom>
          <a:noFill/>
          <a:ln w="9525">
            <a:noFill/>
            <a:miter lim="800000"/>
            <a:headEnd/>
            <a:tailEnd/>
          </a:ln>
        </p:spPr>
      </p:pic>
      <p:pic>
        <p:nvPicPr>
          <p:cNvPr id="98310" name="Picture 22" descr="Phao hoa"/>
          <p:cNvPicPr>
            <a:picLocks noChangeAspect="1" noChangeArrowheads="1" noCrop="1"/>
          </p:cNvPicPr>
          <p:nvPr/>
        </p:nvPicPr>
        <p:blipFill>
          <a:blip r:embed="rId9"/>
          <a:srcRect/>
          <a:stretch>
            <a:fillRect/>
          </a:stretch>
        </p:blipFill>
        <p:spPr bwMode="auto">
          <a:xfrm>
            <a:off x="0" y="-342900"/>
            <a:ext cx="1349375" cy="1055688"/>
          </a:xfrm>
          <a:prstGeom prst="rect">
            <a:avLst/>
          </a:prstGeom>
          <a:noFill/>
          <a:ln w="9525">
            <a:noFill/>
            <a:miter lim="800000"/>
            <a:headEnd/>
            <a:tailEnd/>
          </a:ln>
        </p:spPr>
      </p:pic>
      <p:pic>
        <p:nvPicPr>
          <p:cNvPr id="98311" name="Picture 9" descr="Picture1"/>
          <p:cNvPicPr>
            <a:picLocks noChangeAspect="1" noChangeArrowheads="1"/>
          </p:cNvPicPr>
          <p:nvPr/>
        </p:nvPicPr>
        <p:blipFill>
          <a:blip r:embed="rId10"/>
          <a:srcRect/>
          <a:stretch>
            <a:fillRect/>
          </a:stretch>
        </p:blipFill>
        <p:spPr bwMode="auto">
          <a:xfrm>
            <a:off x="-228600" y="-228600"/>
            <a:ext cx="1443038" cy="1079500"/>
          </a:xfrm>
          <a:prstGeom prst="rect">
            <a:avLst/>
          </a:prstGeom>
          <a:noFill/>
          <a:ln w="9525">
            <a:noFill/>
            <a:miter lim="800000"/>
            <a:headEnd/>
            <a:tailEnd/>
          </a:ln>
        </p:spPr>
      </p:pic>
      <p:pic>
        <p:nvPicPr>
          <p:cNvPr id="98312" name="Picture 9" descr="Picture1"/>
          <p:cNvPicPr>
            <a:picLocks noChangeAspect="1" noChangeArrowheads="1"/>
          </p:cNvPicPr>
          <p:nvPr/>
        </p:nvPicPr>
        <p:blipFill>
          <a:blip r:embed="rId10"/>
          <a:srcRect/>
          <a:stretch>
            <a:fillRect/>
          </a:stretch>
        </p:blipFill>
        <p:spPr bwMode="auto">
          <a:xfrm rot="5400000">
            <a:off x="7882731" y="-178593"/>
            <a:ext cx="1082675" cy="1439862"/>
          </a:xfrm>
          <a:prstGeom prst="rect">
            <a:avLst/>
          </a:prstGeom>
          <a:noFill/>
          <a:ln w="9525">
            <a:noFill/>
            <a:miter lim="800000"/>
            <a:headEnd/>
            <a:tailEnd/>
          </a:ln>
        </p:spPr>
      </p:pic>
      <p:pic>
        <p:nvPicPr>
          <p:cNvPr id="98313" name="Picture 15" descr="Phao hoa"/>
          <p:cNvPicPr>
            <a:picLocks noChangeAspect="1" noChangeArrowheads="1" noCrop="1"/>
          </p:cNvPicPr>
          <p:nvPr/>
        </p:nvPicPr>
        <p:blipFill>
          <a:blip r:embed="rId9">
            <a:lum bright="-12000" contrast="-70000"/>
            <a:grayscl/>
          </a:blip>
          <a:srcRect/>
          <a:stretch>
            <a:fillRect/>
          </a:stretch>
        </p:blipFill>
        <p:spPr bwMode="auto">
          <a:xfrm>
            <a:off x="7648575" y="-342900"/>
            <a:ext cx="1495425" cy="1168400"/>
          </a:xfrm>
          <a:prstGeom prst="rect">
            <a:avLst/>
          </a:prstGeom>
          <a:noFill/>
          <a:ln w="9525">
            <a:noFill/>
            <a:miter lim="800000"/>
            <a:headEnd/>
            <a:tailEnd/>
          </a:ln>
        </p:spPr>
      </p:pic>
      <p:pic>
        <p:nvPicPr>
          <p:cNvPr id="33821" name="ConduongdenTruong-TamCaaoTrang.mp3">
            <a:hlinkClick r:id="" action="ppaction://media"/>
          </p:cNvPr>
          <p:cNvPicPr>
            <a:picLocks noRot="1" noChangeAspect="1" noChangeArrowheads="1"/>
          </p:cNvPicPr>
          <p:nvPr>
            <a:audioFile r:link="rId1"/>
          </p:nvPr>
        </p:nvPicPr>
        <p:blipFill>
          <a:blip r:embed="rId11"/>
          <a:srcRect/>
          <a:stretch>
            <a:fillRect/>
          </a:stretch>
        </p:blipFill>
        <p:spPr bwMode="auto">
          <a:xfrm>
            <a:off x="6934200" y="5086350"/>
            <a:ext cx="304800" cy="228600"/>
          </a:xfrm>
          <a:prstGeom prst="rect">
            <a:avLst/>
          </a:prstGeom>
          <a:noFill/>
          <a:ln w="9525">
            <a:noFill/>
            <a:miter lim="800000"/>
            <a:headEnd/>
            <a:tailEnd/>
          </a:ln>
        </p:spPr>
      </p:pic>
      <p:pic>
        <p:nvPicPr>
          <p:cNvPr id="14" name="ConduongdenTruong-TamCaaoTrang.mp3">
            <a:hlinkClick r:id="" action="ppaction://media"/>
          </p:cNvPr>
          <p:cNvPicPr>
            <a:picLocks noRot="1" noChangeAspect="1"/>
          </p:cNvPicPr>
          <p:nvPr>
            <a:audioFile r:link="rId1"/>
          </p:nvPr>
        </p:nvPicPr>
        <p:blipFill>
          <a:blip r:embed="rId12"/>
          <a:srcRect/>
          <a:stretch>
            <a:fillRect/>
          </a:stretch>
        </p:blipFill>
        <p:spPr bwMode="auto">
          <a:xfrm>
            <a:off x="6918325" y="5075238"/>
            <a:ext cx="244475" cy="182562"/>
          </a:xfrm>
          <a:prstGeom prst="rect">
            <a:avLst/>
          </a:prstGeom>
          <a:noFill/>
          <a:ln w="9525">
            <a:noFill/>
            <a:miter lim="800000"/>
            <a:headEnd/>
            <a:tailEnd/>
          </a:ln>
        </p:spPr>
      </p:pic>
      <p:pic>
        <p:nvPicPr>
          <p:cNvPr id="31756" name="Picture 12" descr="16"/>
          <p:cNvPicPr>
            <a:picLocks noChangeAspect="1" noChangeArrowheads="1" noCrop="1"/>
          </p:cNvPicPr>
          <p:nvPr/>
        </p:nvPicPr>
        <p:blipFill>
          <a:blip r:embed="rId13"/>
          <a:srcRect/>
          <a:stretch>
            <a:fillRect/>
          </a:stretch>
        </p:blipFill>
        <p:spPr bwMode="auto">
          <a:xfrm>
            <a:off x="3962400" y="914400"/>
            <a:ext cx="1752600" cy="971550"/>
          </a:xfrm>
          <a:prstGeom prst="rect">
            <a:avLst/>
          </a:prstGeom>
          <a:noFill/>
          <a:ln w="9525">
            <a:noFill/>
            <a:miter lim="800000"/>
            <a:headEnd/>
            <a:tailEnd/>
          </a:ln>
        </p:spPr>
      </p:pic>
      <p:pic>
        <p:nvPicPr>
          <p:cNvPr id="98317" name="Picture 15" descr="KT"/>
          <p:cNvPicPr>
            <a:picLocks noChangeAspect="1" noChangeArrowheads="1" noCrop="1"/>
          </p:cNvPicPr>
          <p:nvPr/>
        </p:nvPicPr>
        <p:blipFill>
          <a:blip r:embed="rId14"/>
          <a:srcRect/>
          <a:stretch>
            <a:fillRect/>
          </a:stretch>
        </p:blipFill>
        <p:spPr bwMode="auto">
          <a:xfrm>
            <a:off x="1066800" y="57150"/>
            <a:ext cx="6934200" cy="944563"/>
          </a:xfrm>
          <a:prstGeom prst="rect">
            <a:avLst/>
          </a:prstGeom>
          <a:noFill/>
          <a:ln w="9525">
            <a:noFill/>
            <a:miter lim="800000"/>
            <a:headEnd/>
            <a:tailEnd/>
          </a:ln>
        </p:spPr>
      </p:pic>
      <p:pic>
        <p:nvPicPr>
          <p:cNvPr id="2" name="Picture 5" descr="h14"/>
          <p:cNvPicPr>
            <a:picLocks noChangeAspect="1" noChangeArrowheads="1" noCrop="1"/>
          </p:cNvPicPr>
          <p:nvPr/>
        </p:nvPicPr>
        <p:blipFill>
          <a:blip r:embed="rId6"/>
          <a:srcRect/>
          <a:stretch>
            <a:fillRect/>
          </a:stretch>
        </p:blipFill>
        <p:spPr bwMode="auto">
          <a:xfrm flipH="1">
            <a:off x="8001000" y="4286250"/>
            <a:ext cx="1371600" cy="1085850"/>
          </a:xfrm>
          <a:prstGeom prst="rect">
            <a:avLst/>
          </a:prstGeom>
          <a:noFill/>
          <a:ln w="9525">
            <a:noFill/>
            <a:miter lim="800000"/>
            <a:headEnd/>
            <a:tailEnd/>
          </a:ln>
        </p:spPr>
      </p:pic>
      <p:pic>
        <p:nvPicPr>
          <p:cNvPr id="16" name="ConDuongDenTruong-DamVinhHung_969.mp3">
            <a:hlinkClick r:id="" action="ppaction://media"/>
          </p:cNvPr>
          <p:cNvPicPr>
            <a:picLocks noRot="1" noChangeAspect="1"/>
          </p:cNvPicPr>
          <p:nvPr>
            <a:audioFile r:link="rId2"/>
          </p:nvPr>
        </p:nvPicPr>
        <p:blipFill>
          <a:blip r:embed="rId15"/>
          <a:srcRect/>
          <a:stretch>
            <a:fillRect/>
          </a:stretch>
        </p:blipFill>
        <p:spPr bwMode="auto">
          <a:xfrm>
            <a:off x="4419600" y="2457450"/>
            <a:ext cx="304800" cy="228600"/>
          </a:xfrm>
          <a:prstGeom prst="rect">
            <a:avLst/>
          </a:prstGeom>
          <a:noFill/>
          <a:ln w="9525">
            <a:noFill/>
            <a:miter lim="800000"/>
            <a:headEnd/>
            <a:tailEnd/>
          </a:ln>
        </p:spPr>
      </p:pic>
      <p:pic>
        <p:nvPicPr>
          <p:cNvPr id="18" name="ConDuongDenTruong-DamVinhHung_969.mp3">
            <a:hlinkClick r:id="" action="ppaction://media"/>
          </p:cNvPr>
          <p:cNvPicPr>
            <a:picLocks noRot="1" noChangeAspect="1"/>
          </p:cNvPicPr>
          <p:nvPr>
            <a:audioFile r:link="rId3"/>
          </p:nvPr>
        </p:nvPicPr>
        <p:blipFill>
          <a:blip r:embed="rId16"/>
          <a:srcRect/>
          <a:stretch>
            <a:fillRect/>
          </a:stretch>
        </p:blipFill>
        <p:spPr bwMode="auto">
          <a:xfrm>
            <a:off x="4419600" y="2457450"/>
            <a:ext cx="304800" cy="228600"/>
          </a:xfrm>
          <a:prstGeom prst="rect">
            <a:avLst/>
          </a:prstGeom>
          <a:noFill/>
          <a:ln w="9525">
            <a:noFill/>
            <a:miter lim="800000"/>
            <a:headEnd/>
            <a:tailEnd/>
          </a:ln>
        </p:spPr>
      </p:pic>
    </p:spTree>
  </p:cSld>
  <p:clrMapOvr>
    <a:masterClrMapping/>
  </p:clrMapOvr>
  <p:transition spd="slow" advTm="175000">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withEffect">
                                  <p:stCondLst>
                                    <p:cond delay="0"/>
                                  </p:stCondLst>
                                  <p:childTnLst>
                                    <p:set>
                                      <p:cBhvr>
                                        <p:cTn id="6" dur="1" fill="hold">
                                          <p:stCondLst>
                                            <p:cond delay="0"/>
                                          </p:stCondLst>
                                        </p:cTn>
                                        <p:tgtEl>
                                          <p:spTgt spid="367619"/>
                                        </p:tgtEl>
                                        <p:attrNameLst>
                                          <p:attrName>style.visibility</p:attrName>
                                        </p:attrNameLst>
                                      </p:cBhvr>
                                      <p:to>
                                        <p:strVal val="visible"/>
                                      </p:to>
                                    </p:set>
                                    <p:animEffect transition="in" filter="wedge">
                                      <p:cBhvr>
                                        <p:cTn id="7" dur="2000"/>
                                        <p:tgtEl>
                                          <p:spTgt spid="367619"/>
                                        </p:tgtEl>
                                      </p:cBhvr>
                                    </p:animEffect>
                                  </p:childTnLst>
                                </p:cTn>
                              </p:par>
                              <p:par>
                                <p:cTn id="8" presetID="20" presetClass="entr" presetSubtype="0" fill="hold" nodeType="withEffect">
                                  <p:stCondLst>
                                    <p:cond delay="0"/>
                                  </p:stCondLst>
                                  <p:childTnLst>
                                    <p:set>
                                      <p:cBhvr>
                                        <p:cTn id="9" dur="1" fill="hold">
                                          <p:stCondLst>
                                            <p:cond delay="0"/>
                                          </p:stCondLst>
                                        </p:cTn>
                                        <p:tgtEl>
                                          <p:spTgt spid="367620"/>
                                        </p:tgtEl>
                                        <p:attrNameLst>
                                          <p:attrName>style.visibility</p:attrName>
                                        </p:attrNameLst>
                                      </p:cBhvr>
                                      <p:to>
                                        <p:strVal val="visible"/>
                                      </p:to>
                                    </p:set>
                                    <p:animEffect transition="in" filter="wedge">
                                      <p:cBhvr>
                                        <p:cTn id="10" dur="2000"/>
                                        <p:tgtEl>
                                          <p:spTgt spid="367620"/>
                                        </p:tgtEl>
                                      </p:cBhvr>
                                    </p:animEffect>
                                  </p:childTnLst>
                                </p:cTn>
                              </p:par>
                              <p:par>
                                <p:cTn id="11" presetID="21" presetClass="entr" presetSubtype="4"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heel(4)">
                                      <p:cBhvr>
                                        <p:cTn id="13" dur="2000"/>
                                        <p:tgtEl>
                                          <p:spTgt spid="2"/>
                                        </p:tgtEl>
                                      </p:cBhvr>
                                    </p:animEffect>
                                  </p:childTnLst>
                                </p:cTn>
                              </p:par>
                              <p:par>
                                <p:cTn id="14" presetID="20" presetClass="entr" presetSubtype="0" fill="hold" nodeType="withEffect">
                                  <p:stCondLst>
                                    <p:cond delay="0"/>
                                  </p:stCondLst>
                                  <p:childTnLst>
                                    <p:set>
                                      <p:cBhvr>
                                        <p:cTn id="15" dur="1" fill="hold">
                                          <p:stCondLst>
                                            <p:cond delay="0"/>
                                          </p:stCondLst>
                                        </p:cTn>
                                        <p:tgtEl>
                                          <p:spTgt spid="367621"/>
                                        </p:tgtEl>
                                        <p:attrNameLst>
                                          <p:attrName>style.visibility</p:attrName>
                                        </p:attrNameLst>
                                      </p:cBhvr>
                                      <p:to>
                                        <p:strVal val="visible"/>
                                      </p:to>
                                    </p:set>
                                    <p:animEffect transition="in" filter="wedge">
                                      <p:cBhvr>
                                        <p:cTn id="16" dur="2000"/>
                                        <p:tgtEl>
                                          <p:spTgt spid="367621"/>
                                        </p:tgtEl>
                                      </p:cBhvr>
                                    </p:animEffect>
                                  </p:childTnLst>
                                </p:cTn>
                              </p:par>
                            </p:childTnLst>
                          </p:cTn>
                        </p:par>
                        <p:par>
                          <p:cTn id="17" fill="hold">
                            <p:stCondLst>
                              <p:cond delay="2000"/>
                            </p:stCondLst>
                            <p:childTnLst>
                              <p:par>
                                <p:cTn id="18" presetID="53" presetClass="entr" presetSubtype="0" fill="hold" nodeType="afterEffect">
                                  <p:stCondLst>
                                    <p:cond delay="0"/>
                                  </p:stCondLst>
                                  <p:childTnLst>
                                    <p:set>
                                      <p:cBhvr>
                                        <p:cTn id="19" dur="1" fill="hold">
                                          <p:stCondLst>
                                            <p:cond delay="0"/>
                                          </p:stCondLst>
                                        </p:cTn>
                                        <p:tgtEl>
                                          <p:spTgt spid="31756"/>
                                        </p:tgtEl>
                                        <p:attrNameLst>
                                          <p:attrName>style.visibility</p:attrName>
                                        </p:attrNameLst>
                                      </p:cBhvr>
                                      <p:to>
                                        <p:strVal val="visible"/>
                                      </p:to>
                                    </p:set>
                                    <p:anim calcmode="lin" valueType="num">
                                      <p:cBhvr>
                                        <p:cTn id="20" dur="2000" fill="hold"/>
                                        <p:tgtEl>
                                          <p:spTgt spid="31756"/>
                                        </p:tgtEl>
                                        <p:attrNameLst>
                                          <p:attrName>ppt_w</p:attrName>
                                        </p:attrNameLst>
                                      </p:cBhvr>
                                      <p:tavLst>
                                        <p:tav tm="0">
                                          <p:val>
                                            <p:fltVal val="0"/>
                                          </p:val>
                                        </p:tav>
                                        <p:tav tm="100000">
                                          <p:val>
                                            <p:strVal val="#ppt_w"/>
                                          </p:val>
                                        </p:tav>
                                      </p:tavLst>
                                    </p:anim>
                                    <p:anim calcmode="lin" valueType="num">
                                      <p:cBhvr>
                                        <p:cTn id="21" dur="2000" fill="hold"/>
                                        <p:tgtEl>
                                          <p:spTgt spid="31756"/>
                                        </p:tgtEl>
                                        <p:attrNameLst>
                                          <p:attrName>ppt_h</p:attrName>
                                        </p:attrNameLst>
                                      </p:cBhvr>
                                      <p:tavLst>
                                        <p:tav tm="0">
                                          <p:val>
                                            <p:fltVal val="0"/>
                                          </p:val>
                                        </p:tav>
                                        <p:tav tm="100000">
                                          <p:val>
                                            <p:strVal val="#ppt_h"/>
                                          </p:val>
                                        </p:tav>
                                      </p:tavLst>
                                    </p:anim>
                                    <p:animEffect transition="in" filter="fade">
                                      <p:cBhvr>
                                        <p:cTn id="22" dur="2000"/>
                                        <p:tgtEl>
                                          <p:spTgt spid="31756"/>
                                        </p:tgtEl>
                                      </p:cBhvr>
                                    </p:animEffect>
                                  </p:childTnLst>
                                </p:cTn>
                              </p:par>
                            </p:childTnLst>
                          </p:cTn>
                        </p:par>
                        <p:par>
                          <p:cTn id="23" fill="hold">
                            <p:stCondLst>
                              <p:cond delay="4000"/>
                            </p:stCondLst>
                            <p:childTnLst>
                              <p:par>
                                <p:cTn id="24" presetID="1" presetClass="mediacall" presetSubtype="0" fill="hold" nodeType="afterEffect">
                                  <p:stCondLst>
                                    <p:cond delay="0"/>
                                  </p:stCondLst>
                                  <p:childTnLst>
                                    <p:cmd type="call" cmd="playFrom(0.0)">
                                      <p:cBhvr>
                                        <p:cTn id="25" dur="278528" fill="hold"/>
                                        <p:tgtEl>
                                          <p:spTgt spid="14"/>
                                        </p:tgtEl>
                                      </p:cBhvr>
                                    </p:cmd>
                                  </p:childTnLst>
                                </p:cTn>
                              </p:par>
                              <p:par>
                                <p:cTn id="26" presetID="3" presetClass="emph" presetSubtype="6" repeatCount="indefinite" fill="hold" nodeType="withEffect">
                                  <p:stCondLst>
                                    <p:cond delay="0"/>
                                  </p:stCondLst>
                                  <p:childTnLst>
                                    <p:animClr clrSpc="hsl" dir="cw">
                                      <p:cBhvr override="childStyle">
                                        <p:cTn id="27" dur="5000" fill="hold"/>
                                        <p:tgtEl>
                                          <p:spTgt spid="367618">
                                            <p:txEl>
                                              <p:pRg st="0" end="0"/>
                                            </p:txEl>
                                          </p:spTgt>
                                        </p:tgtEl>
                                        <p:attrNameLst>
                                          <p:attrName>style.color</p:attrName>
                                        </p:attrNameLst>
                                      </p:cBhvr>
                                      <p:to>
                                        <a:schemeClr val="accent2"/>
                                      </p:to>
                                    </p:animClr>
                                  </p:childTnLst>
                                </p:cTn>
                              </p:par>
                            </p:childTnLst>
                          </p:cTn>
                        </p:par>
                        <p:par>
                          <p:cTn id="28" fill="hold">
                            <p:stCondLst>
                              <p:cond delay="282528"/>
                            </p:stCondLst>
                            <p:childTnLst>
                              <p:par>
                                <p:cTn id="29" presetID="3" presetClass="emph" presetSubtype="6" repeatCount="indefinite" fill="hold" nodeType="afterEffect">
                                  <p:stCondLst>
                                    <p:cond delay="0"/>
                                  </p:stCondLst>
                                  <p:childTnLst>
                                    <p:animClr clrSpc="hsl" dir="cw">
                                      <p:cBhvr override="childStyle">
                                        <p:cTn id="30" dur="5000" fill="hold"/>
                                        <p:tgtEl>
                                          <p:spTgt spid="367618">
                                            <p:txEl>
                                              <p:pRg st="0" end="0"/>
                                            </p:txEl>
                                          </p:spTgt>
                                        </p:tgtEl>
                                        <p:attrNameLst>
                                          <p:attrName>style.color</p:attrName>
                                        </p:attrNameLst>
                                      </p:cBhvr>
                                      <p:to>
                                        <a:schemeClr val="accent2"/>
                                      </p:to>
                                    </p:animClr>
                                  </p:childTnLst>
                                </p:cTn>
                              </p:par>
                            </p:childTnLst>
                          </p:cTn>
                        </p:par>
                        <p:par>
                          <p:cTn id="31" fill="hold">
                            <p:stCondLst>
                              <p:cond delay="287528"/>
                            </p:stCondLst>
                            <p:childTnLst>
                              <p:par>
                                <p:cTn id="32" presetID="3" presetClass="emph" presetSubtype="6" repeatCount="indefinite" fill="hold" nodeType="afterEffect">
                                  <p:stCondLst>
                                    <p:cond delay="0"/>
                                  </p:stCondLst>
                                  <p:childTnLst>
                                    <p:animClr clrSpc="hsl" dir="cw">
                                      <p:cBhvr override="childStyle">
                                        <p:cTn id="33" dur="2000" fill="hold"/>
                                        <p:tgtEl>
                                          <p:spTgt spid="367618">
                                            <p:txEl>
                                              <p:pRg st="0" end="0"/>
                                            </p:txEl>
                                          </p:spTgt>
                                        </p:tgtEl>
                                        <p:attrNameLst>
                                          <p:attrName>style.color</p:attrName>
                                        </p:attrNameLst>
                                      </p:cBhvr>
                                      <p:to>
                                        <a:schemeClr val="accent2"/>
                                      </p:to>
                                    </p:animClr>
                                  </p:childTnLst>
                                </p:cTn>
                              </p:par>
                              <p:par>
                                <p:cTn id="34" presetID="20" presetClass="entr" presetSubtype="0" fill="hold" nodeType="with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wedge">
                                      <p:cBhvr>
                                        <p:cTn id="36" dur="2000"/>
                                        <p:tgtEl>
                                          <p:spTgt spid="2"/>
                                        </p:tgtEl>
                                      </p:cBhvr>
                                    </p:animEffect>
                                  </p:childTnLst>
                                </p:cTn>
                              </p:par>
                              <p:par>
                                <p:cTn id="37" presetID="1" presetClass="mediacall" presetSubtype="0" fill="hold" nodeType="withEffect">
                                  <p:stCondLst>
                                    <p:cond delay="20000"/>
                                  </p:stCondLst>
                                  <p:childTnLst>
                                    <p:cmd type="call" cmd="playFrom(0.0)">
                                      <p:cBhvr>
                                        <p:cTn id="38" dur="273511" fill="hold"/>
                                        <p:tgtEl>
                                          <p:spTgt spid="16"/>
                                        </p:tgtEl>
                                      </p:cBhvr>
                                    </p:cmd>
                                  </p:childTnLst>
                                </p:cTn>
                              </p:par>
                            </p:childTnLst>
                          </p:cTn>
                        </p:par>
                        <p:par>
                          <p:cTn id="39" fill="hold">
                            <p:stCondLst>
                              <p:cond delay="581039"/>
                            </p:stCondLst>
                            <p:childTnLst>
                              <p:par>
                                <p:cTn id="40" presetID="1" presetClass="mediacall" presetSubtype="0" fill="hold" nodeType="afterEffect">
                                  <p:stCondLst>
                                    <p:cond delay="0"/>
                                  </p:stCondLst>
                                  <p:childTnLst>
                                    <p:cmd type="call" cmd="playFrom(0.0)">
                                      <p:cBhvr>
                                        <p:cTn id="41" dur="27351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p:cTn id="42" fill="hold" display="0">
                  <p:stCondLst>
                    <p:cond delay="indefinite"/>
                  </p:stCondLst>
                  <p:endCondLst>
                    <p:cond evt="onNext" delay="0">
                      <p:tgtEl>
                        <p:sldTgt/>
                      </p:tgtEl>
                    </p:cond>
                    <p:cond evt="onPrev" delay="0">
                      <p:tgtEl>
                        <p:sldTgt/>
                      </p:tgtEl>
                    </p:cond>
                    <p:cond evt="onStopAudio" delay="0">
                      <p:tgtEl>
                        <p:sldTgt/>
                      </p:tgtEl>
                    </p:cond>
                  </p:endCondLst>
                </p:cTn>
                <p:tgtEl>
                  <p:spTgt spid="33821"/>
                </p:tgtEl>
              </p:cMediaNode>
            </p:audio>
            <p:audio>
              <p:cMediaNode>
                <p:cTn id="43" fill="hold" display="0">
                  <p:stCondLst>
                    <p:cond delay="indefinite"/>
                  </p:stCondLst>
                  <p:endCondLst>
                    <p:cond evt="onNext" delay="0">
                      <p:tgtEl>
                        <p:sldTgt/>
                      </p:tgtEl>
                    </p:cond>
                    <p:cond evt="onPrev" delay="0">
                      <p:tgtEl>
                        <p:sldTgt/>
                      </p:tgtEl>
                    </p:cond>
                    <p:cond evt="onStopAudio" delay="0">
                      <p:tgtEl>
                        <p:sldTgt/>
                      </p:tgtEl>
                    </p:cond>
                  </p:endCondLst>
                </p:cTn>
                <p:tgtEl>
                  <p:spTgt spid="14"/>
                </p:tgtEl>
              </p:cMediaNode>
            </p:audio>
            <p:audio>
              <p:cMediaNode>
                <p:cTn id="44" fill="hold" display="0">
                  <p:stCondLst>
                    <p:cond delay="indefinite"/>
                  </p:stCondLst>
                  <p:endCondLst>
                    <p:cond evt="onNext" delay="0">
                      <p:tgtEl>
                        <p:sldTgt/>
                      </p:tgtEl>
                    </p:cond>
                    <p:cond evt="onPrev" delay="0">
                      <p:tgtEl>
                        <p:sldTgt/>
                      </p:tgtEl>
                    </p:cond>
                    <p:cond evt="onStopAudio" delay="0">
                      <p:tgtEl>
                        <p:sldTgt/>
                      </p:tgtEl>
                    </p:cond>
                  </p:endCondLst>
                </p:cTn>
                <p:tgtEl>
                  <p:spTgt spid="16"/>
                </p:tgtEl>
              </p:cMediaNode>
            </p:audio>
            <p:audio>
              <p:cMediaNode>
                <p:cTn id="45" fill="hold" display="0">
                  <p:stCondLst>
                    <p:cond delay="indefinite"/>
                  </p:stCondLst>
                  <p:endCondLst>
                    <p:cond evt="onNext" delay="0">
                      <p:tgtEl>
                        <p:sldTgt/>
                      </p:tgtEl>
                    </p:cond>
                    <p:cond evt="onPrev" delay="0">
                      <p:tgtEl>
                        <p:sldTgt/>
                      </p:tgtEl>
                    </p:cond>
                    <p:cond evt="onStopAudio" delay="0">
                      <p:tgtEl>
                        <p:sldTgt/>
                      </p:tgtEl>
                    </p:cond>
                  </p:endCondLst>
                </p:cTn>
                <p:tgtEl>
                  <p:spTgt spid="1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4753" name="Google Shape;666;p35"/>
          <p:cNvGrpSpPr>
            <a:grpSpLocks/>
          </p:cNvGrpSpPr>
          <p:nvPr/>
        </p:nvGrpSpPr>
        <p:grpSpPr bwMode="auto">
          <a:xfrm>
            <a:off x="731838" y="822325"/>
            <a:ext cx="3062287" cy="3462338"/>
            <a:chOff x="807514" y="821316"/>
            <a:chExt cx="3062988" cy="3480392"/>
          </a:xfrm>
        </p:grpSpPr>
        <p:grpSp>
          <p:nvGrpSpPr>
            <p:cNvPr id="74771" name="Google Shape;667;p35"/>
            <p:cNvGrpSpPr>
              <a:grpSpLocks/>
            </p:cNvGrpSpPr>
            <p:nvPr/>
          </p:nvGrpSpPr>
          <p:grpSpPr bwMode="auto">
            <a:xfrm>
              <a:off x="807514" y="821316"/>
              <a:ext cx="3062988" cy="1781411"/>
              <a:chOff x="640276" y="674499"/>
              <a:chExt cx="6947126" cy="4058809"/>
            </a:xfrm>
          </p:grpSpPr>
          <p:grpSp>
            <p:nvGrpSpPr>
              <p:cNvPr id="74865" name="Google Shape;668;p35"/>
              <p:cNvGrpSpPr>
                <a:grpSpLocks/>
              </p:cNvGrpSpPr>
              <p:nvPr/>
            </p:nvGrpSpPr>
            <p:grpSpPr bwMode="auto">
              <a:xfrm>
                <a:off x="7012119" y="4163474"/>
                <a:ext cx="575002" cy="496567"/>
                <a:chOff x="5218225" y="1474825"/>
                <a:chExt cx="259700" cy="224275"/>
              </a:xfrm>
            </p:grpSpPr>
            <p:sp>
              <p:nvSpPr>
                <p:cNvPr id="74974" name="Google Shape;669;p35"/>
                <p:cNvSpPr>
                  <a:spLocks/>
                </p:cNvSpPr>
                <p:nvPr/>
              </p:nvSpPr>
              <p:spPr bwMode="auto">
                <a:xfrm>
                  <a:off x="5224300" y="1474825"/>
                  <a:ext cx="253625" cy="224275"/>
                </a:xfrm>
                <a:custGeom>
                  <a:avLst/>
                  <a:gdLst>
                    <a:gd name="T0" fmla="*/ 3855000 w 10145"/>
                    <a:gd name="T1" fmla="*/ 0 h 8971"/>
                    <a:gd name="T2" fmla="*/ 0 w 10145"/>
                    <a:gd name="T3" fmla="*/ 1104375 h 8971"/>
                    <a:gd name="T4" fmla="*/ 1860000 w 10145"/>
                    <a:gd name="T5" fmla="*/ 5457499 h 8971"/>
                    <a:gd name="T6" fmla="*/ 2273750 w 10145"/>
                    <a:gd name="T7" fmla="*/ 5606874 h 8971"/>
                    <a:gd name="T8" fmla="*/ 2534375 w 10145"/>
                    <a:gd name="T9" fmla="*/ 4517500 h 8971"/>
                    <a:gd name="T10" fmla="*/ 1818750 w 10145"/>
                    <a:gd name="T11" fmla="*/ 2698125 h 8971"/>
                    <a:gd name="T12" fmla="*/ 1818750 w 10145"/>
                    <a:gd name="T13" fmla="*/ 2698125 h 8971"/>
                    <a:gd name="T14" fmla="*/ 4307500 w 10145"/>
                    <a:gd name="T15" fmla="*/ 3735625 h 8971"/>
                    <a:gd name="T16" fmla="*/ 4761875 w 10145"/>
                    <a:gd name="T17" fmla="*/ 3576875 h 8971"/>
                    <a:gd name="T18" fmla="*/ 2840625 w 10145"/>
                    <a:gd name="T19" fmla="*/ 1615000 h 8971"/>
                    <a:gd name="T20" fmla="*/ 3949375 w 10145"/>
                    <a:gd name="T21" fmla="*/ 625 h 8971"/>
                    <a:gd name="T22" fmla="*/ 3903125 w 10145"/>
                    <a:gd name="T23" fmla="*/ 625 h 8971"/>
                    <a:gd name="T24" fmla="*/ 3855000 w 10145"/>
                    <a:gd name="T25" fmla="*/ 0 h 89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145"/>
                    <a:gd name="T40" fmla="*/ 0 h 8971"/>
                    <a:gd name="T41" fmla="*/ 10145 w 10145"/>
                    <a:gd name="T42" fmla="*/ 8971 h 89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145" h="8971" extrusionOk="0">
                      <a:moveTo>
                        <a:pt x="6168" y="0"/>
                      </a:moveTo>
                      <a:cubicBezTo>
                        <a:pt x="4540" y="0"/>
                        <a:pt x="1352" y="995"/>
                        <a:pt x="0" y="1767"/>
                      </a:cubicBezTo>
                      <a:cubicBezTo>
                        <a:pt x="654" y="3729"/>
                        <a:pt x="1046" y="7587"/>
                        <a:pt x="2976" y="8732"/>
                      </a:cubicBezTo>
                      <a:cubicBezTo>
                        <a:pt x="3258" y="8896"/>
                        <a:pt x="3474" y="8971"/>
                        <a:pt x="3638" y="8971"/>
                      </a:cubicBezTo>
                      <a:cubicBezTo>
                        <a:pt x="4159" y="8971"/>
                        <a:pt x="4154" y="8222"/>
                        <a:pt x="4055" y="7228"/>
                      </a:cubicBezTo>
                      <a:cubicBezTo>
                        <a:pt x="3891" y="6181"/>
                        <a:pt x="3499" y="5200"/>
                        <a:pt x="2910" y="4317"/>
                      </a:cubicBezTo>
                      <a:cubicBezTo>
                        <a:pt x="3653" y="4609"/>
                        <a:pt x="5643" y="5977"/>
                        <a:pt x="6892" y="5977"/>
                      </a:cubicBezTo>
                      <a:cubicBezTo>
                        <a:pt x="7183" y="5977"/>
                        <a:pt x="7433" y="5903"/>
                        <a:pt x="7619" y="5723"/>
                      </a:cubicBezTo>
                      <a:cubicBezTo>
                        <a:pt x="8502" y="4644"/>
                        <a:pt x="5232" y="3042"/>
                        <a:pt x="4545" y="2584"/>
                      </a:cubicBezTo>
                      <a:cubicBezTo>
                        <a:pt x="8184" y="2552"/>
                        <a:pt x="10144" y="1"/>
                        <a:pt x="6319" y="1"/>
                      </a:cubicBezTo>
                      <a:cubicBezTo>
                        <a:pt x="6295" y="1"/>
                        <a:pt x="6270" y="1"/>
                        <a:pt x="6245" y="1"/>
                      </a:cubicBezTo>
                      <a:cubicBezTo>
                        <a:pt x="6220" y="1"/>
                        <a:pt x="6194" y="0"/>
                        <a:pt x="6168"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75" name="Google Shape;670;p35"/>
                <p:cNvSpPr>
                  <a:spLocks/>
                </p:cNvSpPr>
                <p:nvPr/>
              </p:nvSpPr>
              <p:spPr bwMode="auto">
                <a:xfrm>
                  <a:off x="5225925" y="1487900"/>
                  <a:ext cx="162075" cy="143150"/>
                </a:xfrm>
                <a:custGeom>
                  <a:avLst/>
                  <a:gdLst>
                    <a:gd name="T0" fmla="*/ 2445000 w 6483"/>
                    <a:gd name="T1" fmla="*/ 0 h 5726"/>
                    <a:gd name="T2" fmla="*/ 5625 w 6483"/>
                    <a:gd name="T3" fmla="*/ 713125 h 5726"/>
                    <a:gd name="T4" fmla="*/ 5625 w 6483"/>
                    <a:gd name="T5" fmla="*/ 713125 h 5726"/>
                    <a:gd name="T6" fmla="*/ 0 w 6483"/>
                    <a:gd name="T7" fmla="*/ 695625 h 5726"/>
                    <a:gd name="T8" fmla="*/ 0 w 6483"/>
                    <a:gd name="T9" fmla="*/ 716250 h 5726"/>
                    <a:gd name="T10" fmla="*/ 5625 w 6483"/>
                    <a:gd name="T11" fmla="*/ 713125 h 5726"/>
                    <a:gd name="T12" fmla="*/ 5625 w 6483"/>
                    <a:gd name="T13" fmla="*/ 713125 h 5726"/>
                    <a:gd name="T14" fmla="*/ 1185625 w 6483"/>
                    <a:gd name="T15" fmla="*/ 3495625 h 5726"/>
                    <a:gd name="T16" fmla="*/ 1444375 w 6483"/>
                    <a:gd name="T17" fmla="*/ 3578125 h 5726"/>
                    <a:gd name="T18" fmla="*/ 1615000 w 6483"/>
                    <a:gd name="T19" fmla="*/ 2882500 h 5726"/>
                    <a:gd name="T20" fmla="*/ 1165000 w 6483"/>
                    <a:gd name="T21" fmla="*/ 1717500 h 5726"/>
                    <a:gd name="T22" fmla="*/ 1165000 w 6483"/>
                    <a:gd name="T23" fmla="*/ 1717500 h 5726"/>
                    <a:gd name="T24" fmla="*/ 2748125 w 6483"/>
                    <a:gd name="T25" fmla="*/ 2375000 h 5726"/>
                    <a:gd name="T26" fmla="*/ 3045000 w 6483"/>
                    <a:gd name="T27" fmla="*/ 2269375 h 5726"/>
                    <a:gd name="T28" fmla="*/ 1819375 w 6483"/>
                    <a:gd name="T29" fmla="*/ 1022500 h 5726"/>
                    <a:gd name="T30" fmla="*/ 2539375 w 6483"/>
                    <a:gd name="T31" fmla="*/ 625 h 5726"/>
                    <a:gd name="T32" fmla="*/ 2493750 w 6483"/>
                    <a:gd name="T33" fmla="*/ 625 h 5726"/>
                    <a:gd name="T34" fmla="*/ 2445000 w 6483"/>
                    <a:gd name="T35" fmla="*/ 0 h 57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483"/>
                    <a:gd name="T55" fmla="*/ 0 h 5726"/>
                    <a:gd name="T56" fmla="*/ 6483 w 6483"/>
                    <a:gd name="T57" fmla="*/ 5726 h 57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483" h="5726" extrusionOk="0">
                      <a:moveTo>
                        <a:pt x="3912" y="0"/>
                      </a:moveTo>
                      <a:cubicBezTo>
                        <a:pt x="2846" y="0"/>
                        <a:pt x="844" y="631"/>
                        <a:pt x="9" y="1141"/>
                      </a:cubicBezTo>
                      <a:cubicBezTo>
                        <a:pt x="6" y="1131"/>
                        <a:pt x="3" y="1122"/>
                        <a:pt x="0" y="1113"/>
                      </a:cubicBezTo>
                      <a:lnTo>
                        <a:pt x="0" y="1146"/>
                      </a:lnTo>
                      <a:cubicBezTo>
                        <a:pt x="3" y="1144"/>
                        <a:pt x="6" y="1142"/>
                        <a:pt x="9" y="1141"/>
                      </a:cubicBezTo>
                      <a:cubicBezTo>
                        <a:pt x="397" y="2423"/>
                        <a:pt x="663" y="4846"/>
                        <a:pt x="1897" y="5593"/>
                      </a:cubicBezTo>
                      <a:cubicBezTo>
                        <a:pt x="2071" y="5684"/>
                        <a:pt x="2207" y="5725"/>
                        <a:pt x="2311" y="5725"/>
                      </a:cubicBezTo>
                      <a:cubicBezTo>
                        <a:pt x="2657" y="5725"/>
                        <a:pt x="2659" y="5265"/>
                        <a:pt x="2584" y="4612"/>
                      </a:cubicBezTo>
                      <a:cubicBezTo>
                        <a:pt x="2486" y="3925"/>
                        <a:pt x="2224" y="3304"/>
                        <a:pt x="1864" y="2748"/>
                      </a:cubicBezTo>
                      <a:cubicBezTo>
                        <a:pt x="2313" y="2933"/>
                        <a:pt x="3593" y="3800"/>
                        <a:pt x="4397" y="3800"/>
                      </a:cubicBezTo>
                      <a:cubicBezTo>
                        <a:pt x="4588" y="3800"/>
                        <a:pt x="4753" y="3751"/>
                        <a:pt x="4872" y="3631"/>
                      </a:cubicBezTo>
                      <a:cubicBezTo>
                        <a:pt x="5461" y="2944"/>
                        <a:pt x="3336" y="1931"/>
                        <a:pt x="2911" y="1636"/>
                      </a:cubicBezTo>
                      <a:cubicBezTo>
                        <a:pt x="5209" y="1604"/>
                        <a:pt x="6482" y="1"/>
                        <a:pt x="4063" y="1"/>
                      </a:cubicBezTo>
                      <a:cubicBezTo>
                        <a:pt x="4039" y="1"/>
                        <a:pt x="4015" y="1"/>
                        <a:pt x="3990" y="1"/>
                      </a:cubicBezTo>
                      <a:cubicBezTo>
                        <a:pt x="3964" y="1"/>
                        <a:pt x="3938" y="0"/>
                        <a:pt x="3912" y="0"/>
                      </a:cubicBezTo>
                      <a:close/>
                    </a:path>
                  </a:pathLst>
                </a:custGeom>
                <a:solidFill>
                  <a:schemeClr val="accent2"/>
                </a:solidFill>
                <a:ln w="9525">
                  <a:noFill/>
                  <a:round/>
                  <a:headEnd/>
                  <a:tailEnd/>
                </a:ln>
              </p:spPr>
              <p:txBody>
                <a:bodyPr lIns="91425" tIns="91425" rIns="91425" bIns="91425" anchor="ctr"/>
                <a:lstStyle/>
                <a:p>
                  <a:endParaRPr lang="en-US"/>
                </a:p>
              </p:txBody>
            </p:sp>
            <p:sp>
              <p:nvSpPr>
                <p:cNvPr id="74976" name="Google Shape;671;p35"/>
                <p:cNvSpPr>
                  <a:spLocks/>
                </p:cNvSpPr>
                <p:nvPr/>
              </p:nvSpPr>
              <p:spPr bwMode="auto">
                <a:xfrm>
                  <a:off x="5218225" y="1509800"/>
                  <a:ext cx="68350" cy="102800"/>
                </a:xfrm>
                <a:custGeom>
                  <a:avLst/>
                  <a:gdLst>
                    <a:gd name="T0" fmla="*/ 231875 w 2734"/>
                    <a:gd name="T1" fmla="*/ 0 h 4112"/>
                    <a:gd name="T2" fmla="*/ 111250 w 2734"/>
                    <a:gd name="T3" fmla="*/ 270625 h 4112"/>
                    <a:gd name="T4" fmla="*/ 826250 w 2734"/>
                    <a:gd name="T5" fmla="*/ 1333750 h 4112"/>
                    <a:gd name="T6" fmla="*/ 1357500 w 2734"/>
                    <a:gd name="T7" fmla="*/ 2498125 h 4112"/>
                    <a:gd name="T8" fmla="*/ 1486875 w 2734"/>
                    <a:gd name="T9" fmla="*/ 2570000 h 4112"/>
                    <a:gd name="T10" fmla="*/ 1623125 w 2734"/>
                    <a:gd name="T11" fmla="*/ 2335000 h 4112"/>
                    <a:gd name="T12" fmla="*/ 1071250 w 2734"/>
                    <a:gd name="T13" fmla="*/ 1129375 h 4112"/>
                    <a:gd name="T14" fmla="*/ 335625 w 2734"/>
                    <a:gd name="T15" fmla="*/ 46250 h 4112"/>
                    <a:gd name="T16" fmla="*/ 231875 w 2734"/>
                    <a:gd name="T17" fmla="*/ 0 h 4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34"/>
                    <a:gd name="T28" fmla="*/ 0 h 4112"/>
                    <a:gd name="T29" fmla="*/ 2734 w 2734"/>
                    <a:gd name="T30" fmla="*/ 4112 h 41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34" h="4112" extrusionOk="0">
                      <a:moveTo>
                        <a:pt x="371" y="0"/>
                      </a:moveTo>
                      <a:cubicBezTo>
                        <a:pt x="176" y="0"/>
                        <a:pt x="0" y="256"/>
                        <a:pt x="178" y="433"/>
                      </a:cubicBezTo>
                      <a:cubicBezTo>
                        <a:pt x="668" y="924"/>
                        <a:pt x="1060" y="1480"/>
                        <a:pt x="1322" y="2134"/>
                      </a:cubicBezTo>
                      <a:cubicBezTo>
                        <a:pt x="1551" y="2755"/>
                        <a:pt x="1845" y="3376"/>
                        <a:pt x="2172" y="3997"/>
                      </a:cubicBezTo>
                      <a:cubicBezTo>
                        <a:pt x="2223" y="4078"/>
                        <a:pt x="2301" y="4112"/>
                        <a:pt x="2379" y="4112"/>
                      </a:cubicBezTo>
                      <a:cubicBezTo>
                        <a:pt x="2556" y="4112"/>
                        <a:pt x="2733" y="3940"/>
                        <a:pt x="2597" y="3736"/>
                      </a:cubicBezTo>
                      <a:cubicBezTo>
                        <a:pt x="2270" y="3115"/>
                        <a:pt x="1976" y="2461"/>
                        <a:pt x="1714" y="1807"/>
                      </a:cubicBezTo>
                      <a:cubicBezTo>
                        <a:pt x="1453" y="1153"/>
                        <a:pt x="1060" y="564"/>
                        <a:pt x="537" y="74"/>
                      </a:cubicBezTo>
                      <a:cubicBezTo>
                        <a:pt x="486" y="22"/>
                        <a:pt x="427" y="0"/>
                        <a:pt x="371"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77" name="Google Shape;672;p35"/>
                <p:cNvSpPr>
                  <a:spLocks/>
                </p:cNvSpPr>
                <p:nvPr/>
              </p:nvSpPr>
              <p:spPr bwMode="auto">
                <a:xfrm>
                  <a:off x="5220200" y="1506725"/>
                  <a:ext cx="113475" cy="65175"/>
                </a:xfrm>
                <a:custGeom>
                  <a:avLst/>
                  <a:gdLst>
                    <a:gd name="T0" fmla="*/ 180625 w 4539"/>
                    <a:gd name="T1" fmla="*/ 0 h 2607"/>
                    <a:gd name="T2" fmla="*/ 41250 w 4539"/>
                    <a:gd name="T3" fmla="*/ 81875 h 2607"/>
                    <a:gd name="T4" fmla="*/ 102500 w 4539"/>
                    <a:gd name="T5" fmla="*/ 306875 h 2607"/>
                    <a:gd name="T6" fmla="*/ 2513750 w 4539"/>
                    <a:gd name="T7" fmla="*/ 1615000 h 2607"/>
                    <a:gd name="T8" fmla="*/ 2580000 w 4539"/>
                    <a:gd name="T9" fmla="*/ 1629375 h 2607"/>
                    <a:gd name="T10" fmla="*/ 2656875 w 4539"/>
                    <a:gd name="T11" fmla="*/ 1328750 h 2607"/>
                    <a:gd name="T12" fmla="*/ 266250 w 4539"/>
                    <a:gd name="T13" fmla="*/ 20625 h 2607"/>
                    <a:gd name="T14" fmla="*/ 180625 w 4539"/>
                    <a:gd name="T15" fmla="*/ 0 h 2607"/>
                    <a:gd name="T16" fmla="*/ 0 60000 65536"/>
                    <a:gd name="T17" fmla="*/ 0 60000 65536"/>
                    <a:gd name="T18" fmla="*/ 0 60000 65536"/>
                    <a:gd name="T19" fmla="*/ 0 60000 65536"/>
                    <a:gd name="T20" fmla="*/ 0 60000 65536"/>
                    <a:gd name="T21" fmla="*/ 0 60000 65536"/>
                    <a:gd name="T22" fmla="*/ 0 60000 65536"/>
                    <a:gd name="T23" fmla="*/ 0 60000 65536"/>
                    <a:gd name="T24" fmla="*/ 0 w 4539"/>
                    <a:gd name="T25" fmla="*/ 0 h 2607"/>
                    <a:gd name="T26" fmla="*/ 4539 w 4539"/>
                    <a:gd name="T27" fmla="*/ 2607 h 260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39" h="2607" extrusionOk="0">
                      <a:moveTo>
                        <a:pt x="289" y="0"/>
                      </a:moveTo>
                      <a:cubicBezTo>
                        <a:pt x="197" y="0"/>
                        <a:pt x="110" y="44"/>
                        <a:pt x="66" y="131"/>
                      </a:cubicBezTo>
                      <a:cubicBezTo>
                        <a:pt x="1" y="262"/>
                        <a:pt x="33" y="393"/>
                        <a:pt x="164" y="491"/>
                      </a:cubicBezTo>
                      <a:cubicBezTo>
                        <a:pt x="1341" y="1341"/>
                        <a:pt x="2649" y="2028"/>
                        <a:pt x="4022" y="2584"/>
                      </a:cubicBezTo>
                      <a:cubicBezTo>
                        <a:pt x="4059" y="2600"/>
                        <a:pt x="4094" y="2607"/>
                        <a:pt x="4128" y="2607"/>
                      </a:cubicBezTo>
                      <a:cubicBezTo>
                        <a:pt x="4372" y="2607"/>
                        <a:pt x="4538" y="2241"/>
                        <a:pt x="4251" y="2126"/>
                      </a:cubicBezTo>
                      <a:cubicBezTo>
                        <a:pt x="2911" y="1603"/>
                        <a:pt x="1603" y="883"/>
                        <a:pt x="426" y="33"/>
                      </a:cubicBezTo>
                      <a:cubicBezTo>
                        <a:pt x="382" y="11"/>
                        <a:pt x="335" y="0"/>
                        <a:pt x="289"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78" name="Google Shape;673;p35"/>
                <p:cNvSpPr>
                  <a:spLocks/>
                </p:cNvSpPr>
                <p:nvPr/>
              </p:nvSpPr>
              <p:spPr bwMode="auto">
                <a:xfrm>
                  <a:off x="5221525" y="1493500"/>
                  <a:ext cx="132250" cy="28175"/>
                </a:xfrm>
                <a:custGeom>
                  <a:avLst/>
                  <a:gdLst>
                    <a:gd name="T0" fmla="*/ 3069375 w 5290"/>
                    <a:gd name="T1" fmla="*/ 0 h 1127"/>
                    <a:gd name="T2" fmla="*/ 3032500 w 5290"/>
                    <a:gd name="T3" fmla="*/ 3750 h 1127"/>
                    <a:gd name="T4" fmla="*/ 801250 w 5290"/>
                    <a:gd name="T5" fmla="*/ 395625 h 1127"/>
                    <a:gd name="T6" fmla="*/ 273750 w 5290"/>
                    <a:gd name="T7" fmla="*/ 351250 h 1127"/>
                    <a:gd name="T8" fmla="*/ 236875 w 5290"/>
                    <a:gd name="T9" fmla="*/ 347500 h 1127"/>
                    <a:gd name="T10" fmla="*/ 191875 w 5290"/>
                    <a:gd name="T11" fmla="*/ 658125 h 1127"/>
                    <a:gd name="T12" fmla="*/ 775625 w 5290"/>
                    <a:gd name="T13" fmla="*/ 704375 h 1127"/>
                    <a:gd name="T14" fmla="*/ 3114375 w 5290"/>
                    <a:gd name="T15" fmla="*/ 310625 h 1127"/>
                    <a:gd name="T16" fmla="*/ 3069375 w 5290"/>
                    <a:gd name="T17" fmla="*/ 0 h 1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90"/>
                    <a:gd name="T28" fmla="*/ 0 h 1127"/>
                    <a:gd name="T29" fmla="*/ 5290 w 5290"/>
                    <a:gd name="T30" fmla="*/ 1127 h 1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90" h="1127" extrusionOk="0">
                      <a:moveTo>
                        <a:pt x="4911" y="0"/>
                      </a:moveTo>
                      <a:cubicBezTo>
                        <a:pt x="4892" y="0"/>
                        <a:pt x="4873" y="2"/>
                        <a:pt x="4852" y="6"/>
                      </a:cubicBezTo>
                      <a:cubicBezTo>
                        <a:pt x="3713" y="245"/>
                        <a:pt x="2489" y="633"/>
                        <a:pt x="1282" y="633"/>
                      </a:cubicBezTo>
                      <a:cubicBezTo>
                        <a:pt x="999" y="633"/>
                        <a:pt x="718" y="612"/>
                        <a:pt x="438" y="562"/>
                      </a:cubicBezTo>
                      <a:cubicBezTo>
                        <a:pt x="418" y="558"/>
                        <a:pt x="398" y="556"/>
                        <a:pt x="379" y="556"/>
                      </a:cubicBezTo>
                      <a:cubicBezTo>
                        <a:pt x="97" y="556"/>
                        <a:pt x="1" y="991"/>
                        <a:pt x="307" y="1053"/>
                      </a:cubicBezTo>
                      <a:cubicBezTo>
                        <a:pt x="618" y="1104"/>
                        <a:pt x="929" y="1127"/>
                        <a:pt x="1241" y="1127"/>
                      </a:cubicBezTo>
                      <a:cubicBezTo>
                        <a:pt x="2506" y="1127"/>
                        <a:pt x="3776" y="759"/>
                        <a:pt x="4983" y="497"/>
                      </a:cubicBezTo>
                      <a:cubicBezTo>
                        <a:pt x="5290" y="435"/>
                        <a:pt x="5194" y="0"/>
                        <a:pt x="4911" y="0"/>
                      </a:cubicBezTo>
                      <a:close/>
                    </a:path>
                  </a:pathLst>
                </a:custGeom>
                <a:solidFill>
                  <a:schemeClr val="accent1"/>
                </a:solidFill>
                <a:ln w="9525">
                  <a:noFill/>
                  <a:round/>
                  <a:headEnd/>
                  <a:tailEnd/>
                </a:ln>
              </p:spPr>
              <p:txBody>
                <a:bodyPr lIns="91425" tIns="91425" rIns="91425" bIns="91425" anchor="ctr"/>
                <a:lstStyle/>
                <a:p>
                  <a:endParaRPr lang="en-US"/>
                </a:p>
              </p:txBody>
            </p:sp>
          </p:grpSp>
          <p:grpSp>
            <p:nvGrpSpPr>
              <p:cNvPr id="74866" name="Google Shape;674;p35"/>
              <p:cNvGrpSpPr>
                <a:grpSpLocks/>
              </p:cNvGrpSpPr>
              <p:nvPr/>
            </p:nvGrpSpPr>
            <p:grpSpPr bwMode="auto">
              <a:xfrm>
                <a:off x="6323195" y="1928748"/>
                <a:ext cx="251632" cy="220856"/>
                <a:chOff x="5042000" y="1255775"/>
                <a:chExt cx="113650" cy="99750"/>
              </a:xfrm>
            </p:grpSpPr>
            <p:sp>
              <p:nvSpPr>
                <p:cNvPr id="74971" name="Google Shape;675;p35"/>
                <p:cNvSpPr>
                  <a:spLocks/>
                </p:cNvSpPr>
                <p:nvPr/>
              </p:nvSpPr>
              <p:spPr bwMode="auto">
                <a:xfrm>
                  <a:off x="5042000" y="1270475"/>
                  <a:ext cx="44975" cy="36825"/>
                </a:xfrm>
                <a:custGeom>
                  <a:avLst/>
                  <a:gdLst>
                    <a:gd name="T0" fmla="*/ 572500 w 1799"/>
                    <a:gd name="T1" fmla="*/ 625 h 1473"/>
                    <a:gd name="T2" fmla="*/ 572500 w 1799"/>
                    <a:gd name="T3" fmla="*/ 920000 h 1473"/>
                    <a:gd name="T4" fmla="*/ 572500 w 1799"/>
                    <a:gd name="T5" fmla="*/ 625 h 1473"/>
                    <a:gd name="T6" fmla="*/ 0 60000 65536"/>
                    <a:gd name="T7" fmla="*/ 0 60000 65536"/>
                    <a:gd name="T8" fmla="*/ 0 60000 65536"/>
                    <a:gd name="T9" fmla="*/ 0 w 1799"/>
                    <a:gd name="T10" fmla="*/ 0 h 1473"/>
                    <a:gd name="T11" fmla="*/ 1799 w 1799"/>
                    <a:gd name="T12" fmla="*/ 1473 h 1473"/>
                  </a:gdLst>
                  <a:ahLst/>
                  <a:cxnLst>
                    <a:cxn ang="T6">
                      <a:pos x="T0" y="T1"/>
                    </a:cxn>
                    <a:cxn ang="T7">
                      <a:pos x="T2" y="T3"/>
                    </a:cxn>
                    <a:cxn ang="T8">
                      <a:pos x="T4" y="T5"/>
                    </a:cxn>
                  </a:cxnLst>
                  <a:rect l="T9" t="T10" r="T11" b="T12"/>
                  <a:pathLst>
                    <a:path w="1799" h="1473" extrusionOk="0">
                      <a:moveTo>
                        <a:pt x="916" y="1"/>
                      </a:moveTo>
                      <a:cubicBezTo>
                        <a:pt x="0" y="66"/>
                        <a:pt x="0" y="1407"/>
                        <a:pt x="916" y="1472"/>
                      </a:cubicBezTo>
                      <a:cubicBezTo>
                        <a:pt x="1799" y="1407"/>
                        <a:pt x="1799" y="66"/>
                        <a:pt x="916"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72" name="Google Shape;676;p35"/>
                <p:cNvSpPr>
                  <a:spLocks/>
                </p:cNvSpPr>
                <p:nvPr/>
              </p:nvSpPr>
              <p:spPr bwMode="auto">
                <a:xfrm>
                  <a:off x="5110650" y="1255775"/>
                  <a:ext cx="45000" cy="36800"/>
                </a:xfrm>
                <a:custGeom>
                  <a:avLst/>
                  <a:gdLst>
                    <a:gd name="T0" fmla="*/ 552500 w 1800"/>
                    <a:gd name="T1" fmla="*/ 0 h 1472"/>
                    <a:gd name="T2" fmla="*/ 552500 w 1800"/>
                    <a:gd name="T3" fmla="*/ 920000 h 1472"/>
                    <a:gd name="T4" fmla="*/ 552500 w 1800"/>
                    <a:gd name="T5" fmla="*/ 0 h 1472"/>
                    <a:gd name="T6" fmla="*/ 0 60000 65536"/>
                    <a:gd name="T7" fmla="*/ 0 60000 65536"/>
                    <a:gd name="T8" fmla="*/ 0 60000 65536"/>
                    <a:gd name="T9" fmla="*/ 0 w 1800"/>
                    <a:gd name="T10" fmla="*/ 0 h 1472"/>
                    <a:gd name="T11" fmla="*/ 1800 w 1800"/>
                    <a:gd name="T12" fmla="*/ 1472 h 1472"/>
                  </a:gdLst>
                  <a:ahLst/>
                  <a:cxnLst>
                    <a:cxn ang="T6">
                      <a:pos x="T0" y="T1"/>
                    </a:cxn>
                    <a:cxn ang="T7">
                      <a:pos x="T2" y="T3"/>
                    </a:cxn>
                    <a:cxn ang="T8">
                      <a:pos x="T4" y="T5"/>
                    </a:cxn>
                  </a:cxnLst>
                  <a:rect l="T9" t="T10" r="T11" b="T12"/>
                  <a:pathLst>
                    <a:path w="1800" h="1472" extrusionOk="0">
                      <a:moveTo>
                        <a:pt x="884" y="0"/>
                      </a:moveTo>
                      <a:cubicBezTo>
                        <a:pt x="1" y="66"/>
                        <a:pt x="1" y="1406"/>
                        <a:pt x="884" y="1472"/>
                      </a:cubicBezTo>
                      <a:cubicBezTo>
                        <a:pt x="1799" y="1406"/>
                        <a:pt x="1799" y="66"/>
                        <a:pt x="884"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73" name="Google Shape;677;p35"/>
                <p:cNvSpPr>
                  <a:spLocks/>
                </p:cNvSpPr>
                <p:nvPr/>
              </p:nvSpPr>
              <p:spPr bwMode="auto">
                <a:xfrm>
                  <a:off x="5086150" y="1319525"/>
                  <a:ext cx="44975" cy="36000"/>
                </a:xfrm>
                <a:custGeom>
                  <a:avLst/>
                  <a:gdLst>
                    <a:gd name="T0" fmla="*/ 551875 w 1799"/>
                    <a:gd name="T1" fmla="*/ 625 h 1440"/>
                    <a:gd name="T2" fmla="*/ 551875 w 1799"/>
                    <a:gd name="T3" fmla="*/ 899375 h 1440"/>
                    <a:gd name="T4" fmla="*/ 551875 w 1799"/>
                    <a:gd name="T5" fmla="*/ 625 h 1440"/>
                    <a:gd name="T6" fmla="*/ 0 60000 65536"/>
                    <a:gd name="T7" fmla="*/ 0 60000 65536"/>
                    <a:gd name="T8" fmla="*/ 0 60000 65536"/>
                    <a:gd name="T9" fmla="*/ 0 w 1799"/>
                    <a:gd name="T10" fmla="*/ 0 h 1440"/>
                    <a:gd name="T11" fmla="*/ 1799 w 1799"/>
                    <a:gd name="T12" fmla="*/ 1440 h 1440"/>
                  </a:gdLst>
                  <a:ahLst/>
                  <a:cxnLst>
                    <a:cxn ang="T6">
                      <a:pos x="T0" y="T1"/>
                    </a:cxn>
                    <a:cxn ang="T7">
                      <a:pos x="T2" y="T3"/>
                    </a:cxn>
                    <a:cxn ang="T8">
                      <a:pos x="T4" y="T5"/>
                    </a:cxn>
                  </a:cxnLst>
                  <a:rect l="T9" t="T10" r="T11" b="T12"/>
                  <a:pathLst>
                    <a:path w="1799" h="1440" extrusionOk="0">
                      <a:moveTo>
                        <a:pt x="883" y="1"/>
                      </a:moveTo>
                      <a:cubicBezTo>
                        <a:pt x="0" y="66"/>
                        <a:pt x="0" y="1374"/>
                        <a:pt x="883" y="1439"/>
                      </a:cubicBezTo>
                      <a:cubicBezTo>
                        <a:pt x="1798" y="1374"/>
                        <a:pt x="1798" y="66"/>
                        <a:pt x="883" y="1"/>
                      </a:cubicBezTo>
                      <a:close/>
                    </a:path>
                  </a:pathLst>
                </a:custGeom>
                <a:solidFill>
                  <a:schemeClr val="bg2"/>
                </a:solidFill>
                <a:ln w="9525">
                  <a:noFill/>
                  <a:round/>
                  <a:headEnd/>
                  <a:tailEnd/>
                </a:ln>
              </p:spPr>
              <p:txBody>
                <a:bodyPr lIns="91425" tIns="91425" rIns="91425" bIns="91425" anchor="ctr"/>
                <a:lstStyle/>
                <a:p>
                  <a:endParaRPr lang="en-US"/>
                </a:p>
              </p:txBody>
            </p:sp>
          </p:grpSp>
          <p:grpSp>
            <p:nvGrpSpPr>
              <p:cNvPr id="74867" name="Google Shape;678;p35"/>
              <p:cNvGrpSpPr>
                <a:grpSpLocks/>
              </p:cNvGrpSpPr>
              <p:nvPr/>
            </p:nvGrpSpPr>
            <p:grpSpPr bwMode="auto">
              <a:xfrm rot="-5400000">
                <a:off x="5180808" y="1061658"/>
                <a:ext cx="575002" cy="496567"/>
                <a:chOff x="5218225" y="1474825"/>
                <a:chExt cx="259700" cy="224275"/>
              </a:xfrm>
            </p:grpSpPr>
            <p:sp>
              <p:nvSpPr>
                <p:cNvPr id="74966" name="Google Shape;679;p35"/>
                <p:cNvSpPr>
                  <a:spLocks/>
                </p:cNvSpPr>
                <p:nvPr/>
              </p:nvSpPr>
              <p:spPr bwMode="auto">
                <a:xfrm>
                  <a:off x="5224300" y="1474825"/>
                  <a:ext cx="253625" cy="224275"/>
                </a:xfrm>
                <a:custGeom>
                  <a:avLst/>
                  <a:gdLst>
                    <a:gd name="T0" fmla="*/ 3855000 w 10145"/>
                    <a:gd name="T1" fmla="*/ 0 h 8971"/>
                    <a:gd name="T2" fmla="*/ 0 w 10145"/>
                    <a:gd name="T3" fmla="*/ 1104375 h 8971"/>
                    <a:gd name="T4" fmla="*/ 1860000 w 10145"/>
                    <a:gd name="T5" fmla="*/ 5457499 h 8971"/>
                    <a:gd name="T6" fmla="*/ 2273750 w 10145"/>
                    <a:gd name="T7" fmla="*/ 5606874 h 8971"/>
                    <a:gd name="T8" fmla="*/ 2534375 w 10145"/>
                    <a:gd name="T9" fmla="*/ 4517500 h 8971"/>
                    <a:gd name="T10" fmla="*/ 1818750 w 10145"/>
                    <a:gd name="T11" fmla="*/ 2698125 h 8971"/>
                    <a:gd name="T12" fmla="*/ 1818750 w 10145"/>
                    <a:gd name="T13" fmla="*/ 2698125 h 8971"/>
                    <a:gd name="T14" fmla="*/ 4307500 w 10145"/>
                    <a:gd name="T15" fmla="*/ 3735625 h 8971"/>
                    <a:gd name="T16" fmla="*/ 4761875 w 10145"/>
                    <a:gd name="T17" fmla="*/ 3576875 h 8971"/>
                    <a:gd name="T18" fmla="*/ 2840625 w 10145"/>
                    <a:gd name="T19" fmla="*/ 1615000 h 8971"/>
                    <a:gd name="T20" fmla="*/ 3949375 w 10145"/>
                    <a:gd name="T21" fmla="*/ 625 h 8971"/>
                    <a:gd name="T22" fmla="*/ 3903125 w 10145"/>
                    <a:gd name="T23" fmla="*/ 625 h 8971"/>
                    <a:gd name="T24" fmla="*/ 3855000 w 10145"/>
                    <a:gd name="T25" fmla="*/ 0 h 89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145"/>
                    <a:gd name="T40" fmla="*/ 0 h 8971"/>
                    <a:gd name="T41" fmla="*/ 10145 w 10145"/>
                    <a:gd name="T42" fmla="*/ 8971 h 89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145" h="8971" extrusionOk="0">
                      <a:moveTo>
                        <a:pt x="6168" y="0"/>
                      </a:moveTo>
                      <a:cubicBezTo>
                        <a:pt x="4540" y="0"/>
                        <a:pt x="1352" y="995"/>
                        <a:pt x="0" y="1767"/>
                      </a:cubicBezTo>
                      <a:cubicBezTo>
                        <a:pt x="654" y="3729"/>
                        <a:pt x="1046" y="7587"/>
                        <a:pt x="2976" y="8732"/>
                      </a:cubicBezTo>
                      <a:cubicBezTo>
                        <a:pt x="3258" y="8896"/>
                        <a:pt x="3474" y="8971"/>
                        <a:pt x="3638" y="8971"/>
                      </a:cubicBezTo>
                      <a:cubicBezTo>
                        <a:pt x="4159" y="8971"/>
                        <a:pt x="4154" y="8222"/>
                        <a:pt x="4055" y="7228"/>
                      </a:cubicBezTo>
                      <a:cubicBezTo>
                        <a:pt x="3891" y="6181"/>
                        <a:pt x="3499" y="5200"/>
                        <a:pt x="2910" y="4317"/>
                      </a:cubicBezTo>
                      <a:cubicBezTo>
                        <a:pt x="3653" y="4609"/>
                        <a:pt x="5643" y="5977"/>
                        <a:pt x="6892" y="5977"/>
                      </a:cubicBezTo>
                      <a:cubicBezTo>
                        <a:pt x="7183" y="5977"/>
                        <a:pt x="7433" y="5903"/>
                        <a:pt x="7619" y="5723"/>
                      </a:cubicBezTo>
                      <a:cubicBezTo>
                        <a:pt x="8502" y="4644"/>
                        <a:pt x="5232" y="3042"/>
                        <a:pt x="4545" y="2584"/>
                      </a:cubicBezTo>
                      <a:cubicBezTo>
                        <a:pt x="8184" y="2552"/>
                        <a:pt x="10144" y="1"/>
                        <a:pt x="6319" y="1"/>
                      </a:cubicBezTo>
                      <a:cubicBezTo>
                        <a:pt x="6295" y="1"/>
                        <a:pt x="6270" y="1"/>
                        <a:pt x="6245" y="1"/>
                      </a:cubicBezTo>
                      <a:cubicBezTo>
                        <a:pt x="6220" y="1"/>
                        <a:pt x="6194" y="0"/>
                        <a:pt x="6168"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67" name="Google Shape;680;p35"/>
                <p:cNvSpPr>
                  <a:spLocks/>
                </p:cNvSpPr>
                <p:nvPr/>
              </p:nvSpPr>
              <p:spPr bwMode="auto">
                <a:xfrm>
                  <a:off x="5225925" y="1487900"/>
                  <a:ext cx="162075" cy="143150"/>
                </a:xfrm>
                <a:custGeom>
                  <a:avLst/>
                  <a:gdLst>
                    <a:gd name="T0" fmla="*/ 2445000 w 6483"/>
                    <a:gd name="T1" fmla="*/ 0 h 5726"/>
                    <a:gd name="T2" fmla="*/ 5625 w 6483"/>
                    <a:gd name="T3" fmla="*/ 713125 h 5726"/>
                    <a:gd name="T4" fmla="*/ 5625 w 6483"/>
                    <a:gd name="T5" fmla="*/ 713125 h 5726"/>
                    <a:gd name="T6" fmla="*/ 0 w 6483"/>
                    <a:gd name="T7" fmla="*/ 695625 h 5726"/>
                    <a:gd name="T8" fmla="*/ 0 w 6483"/>
                    <a:gd name="T9" fmla="*/ 716250 h 5726"/>
                    <a:gd name="T10" fmla="*/ 5625 w 6483"/>
                    <a:gd name="T11" fmla="*/ 713125 h 5726"/>
                    <a:gd name="T12" fmla="*/ 5625 w 6483"/>
                    <a:gd name="T13" fmla="*/ 713125 h 5726"/>
                    <a:gd name="T14" fmla="*/ 1185625 w 6483"/>
                    <a:gd name="T15" fmla="*/ 3495625 h 5726"/>
                    <a:gd name="T16" fmla="*/ 1444375 w 6483"/>
                    <a:gd name="T17" fmla="*/ 3578125 h 5726"/>
                    <a:gd name="T18" fmla="*/ 1615000 w 6483"/>
                    <a:gd name="T19" fmla="*/ 2882500 h 5726"/>
                    <a:gd name="T20" fmla="*/ 1165000 w 6483"/>
                    <a:gd name="T21" fmla="*/ 1717500 h 5726"/>
                    <a:gd name="T22" fmla="*/ 1165000 w 6483"/>
                    <a:gd name="T23" fmla="*/ 1717500 h 5726"/>
                    <a:gd name="T24" fmla="*/ 2748125 w 6483"/>
                    <a:gd name="T25" fmla="*/ 2375000 h 5726"/>
                    <a:gd name="T26" fmla="*/ 3045000 w 6483"/>
                    <a:gd name="T27" fmla="*/ 2269375 h 5726"/>
                    <a:gd name="T28" fmla="*/ 1819375 w 6483"/>
                    <a:gd name="T29" fmla="*/ 1022500 h 5726"/>
                    <a:gd name="T30" fmla="*/ 2539375 w 6483"/>
                    <a:gd name="T31" fmla="*/ 625 h 5726"/>
                    <a:gd name="T32" fmla="*/ 2493750 w 6483"/>
                    <a:gd name="T33" fmla="*/ 625 h 5726"/>
                    <a:gd name="T34" fmla="*/ 2445000 w 6483"/>
                    <a:gd name="T35" fmla="*/ 0 h 57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483"/>
                    <a:gd name="T55" fmla="*/ 0 h 5726"/>
                    <a:gd name="T56" fmla="*/ 6483 w 6483"/>
                    <a:gd name="T57" fmla="*/ 5726 h 57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483" h="5726" extrusionOk="0">
                      <a:moveTo>
                        <a:pt x="3912" y="0"/>
                      </a:moveTo>
                      <a:cubicBezTo>
                        <a:pt x="2846" y="0"/>
                        <a:pt x="844" y="631"/>
                        <a:pt x="9" y="1141"/>
                      </a:cubicBezTo>
                      <a:cubicBezTo>
                        <a:pt x="6" y="1131"/>
                        <a:pt x="3" y="1122"/>
                        <a:pt x="0" y="1113"/>
                      </a:cubicBezTo>
                      <a:lnTo>
                        <a:pt x="0" y="1146"/>
                      </a:lnTo>
                      <a:cubicBezTo>
                        <a:pt x="3" y="1144"/>
                        <a:pt x="6" y="1142"/>
                        <a:pt x="9" y="1141"/>
                      </a:cubicBezTo>
                      <a:cubicBezTo>
                        <a:pt x="397" y="2423"/>
                        <a:pt x="663" y="4846"/>
                        <a:pt x="1897" y="5593"/>
                      </a:cubicBezTo>
                      <a:cubicBezTo>
                        <a:pt x="2071" y="5684"/>
                        <a:pt x="2207" y="5725"/>
                        <a:pt x="2311" y="5725"/>
                      </a:cubicBezTo>
                      <a:cubicBezTo>
                        <a:pt x="2657" y="5725"/>
                        <a:pt x="2659" y="5265"/>
                        <a:pt x="2584" y="4612"/>
                      </a:cubicBezTo>
                      <a:cubicBezTo>
                        <a:pt x="2486" y="3925"/>
                        <a:pt x="2224" y="3304"/>
                        <a:pt x="1864" y="2748"/>
                      </a:cubicBezTo>
                      <a:cubicBezTo>
                        <a:pt x="2313" y="2933"/>
                        <a:pt x="3593" y="3800"/>
                        <a:pt x="4397" y="3800"/>
                      </a:cubicBezTo>
                      <a:cubicBezTo>
                        <a:pt x="4588" y="3800"/>
                        <a:pt x="4753" y="3751"/>
                        <a:pt x="4872" y="3631"/>
                      </a:cubicBezTo>
                      <a:cubicBezTo>
                        <a:pt x="5461" y="2944"/>
                        <a:pt x="3336" y="1931"/>
                        <a:pt x="2911" y="1636"/>
                      </a:cubicBezTo>
                      <a:cubicBezTo>
                        <a:pt x="5209" y="1604"/>
                        <a:pt x="6482" y="1"/>
                        <a:pt x="4063" y="1"/>
                      </a:cubicBezTo>
                      <a:cubicBezTo>
                        <a:pt x="4039" y="1"/>
                        <a:pt x="4015" y="1"/>
                        <a:pt x="3990" y="1"/>
                      </a:cubicBezTo>
                      <a:cubicBezTo>
                        <a:pt x="3964" y="1"/>
                        <a:pt x="3938" y="0"/>
                        <a:pt x="3912" y="0"/>
                      </a:cubicBezTo>
                      <a:close/>
                    </a:path>
                  </a:pathLst>
                </a:custGeom>
                <a:solidFill>
                  <a:schemeClr val="accent2"/>
                </a:solidFill>
                <a:ln w="9525">
                  <a:noFill/>
                  <a:round/>
                  <a:headEnd/>
                  <a:tailEnd/>
                </a:ln>
              </p:spPr>
              <p:txBody>
                <a:bodyPr lIns="91425" tIns="91425" rIns="91425" bIns="91425" anchor="ctr"/>
                <a:lstStyle/>
                <a:p>
                  <a:endParaRPr lang="en-US"/>
                </a:p>
              </p:txBody>
            </p:sp>
            <p:sp>
              <p:nvSpPr>
                <p:cNvPr id="74968" name="Google Shape;681;p35"/>
                <p:cNvSpPr>
                  <a:spLocks/>
                </p:cNvSpPr>
                <p:nvPr/>
              </p:nvSpPr>
              <p:spPr bwMode="auto">
                <a:xfrm>
                  <a:off x="5218225" y="1509800"/>
                  <a:ext cx="68350" cy="102800"/>
                </a:xfrm>
                <a:custGeom>
                  <a:avLst/>
                  <a:gdLst>
                    <a:gd name="T0" fmla="*/ 231875 w 2734"/>
                    <a:gd name="T1" fmla="*/ 0 h 4112"/>
                    <a:gd name="T2" fmla="*/ 111250 w 2734"/>
                    <a:gd name="T3" fmla="*/ 270625 h 4112"/>
                    <a:gd name="T4" fmla="*/ 826250 w 2734"/>
                    <a:gd name="T5" fmla="*/ 1333750 h 4112"/>
                    <a:gd name="T6" fmla="*/ 1357500 w 2734"/>
                    <a:gd name="T7" fmla="*/ 2498125 h 4112"/>
                    <a:gd name="T8" fmla="*/ 1486875 w 2734"/>
                    <a:gd name="T9" fmla="*/ 2570000 h 4112"/>
                    <a:gd name="T10" fmla="*/ 1623125 w 2734"/>
                    <a:gd name="T11" fmla="*/ 2335000 h 4112"/>
                    <a:gd name="T12" fmla="*/ 1071250 w 2734"/>
                    <a:gd name="T13" fmla="*/ 1129375 h 4112"/>
                    <a:gd name="T14" fmla="*/ 335625 w 2734"/>
                    <a:gd name="T15" fmla="*/ 46250 h 4112"/>
                    <a:gd name="T16" fmla="*/ 231875 w 2734"/>
                    <a:gd name="T17" fmla="*/ 0 h 4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34"/>
                    <a:gd name="T28" fmla="*/ 0 h 4112"/>
                    <a:gd name="T29" fmla="*/ 2734 w 2734"/>
                    <a:gd name="T30" fmla="*/ 4112 h 41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34" h="4112" extrusionOk="0">
                      <a:moveTo>
                        <a:pt x="371" y="0"/>
                      </a:moveTo>
                      <a:cubicBezTo>
                        <a:pt x="176" y="0"/>
                        <a:pt x="0" y="256"/>
                        <a:pt x="178" y="433"/>
                      </a:cubicBezTo>
                      <a:cubicBezTo>
                        <a:pt x="668" y="924"/>
                        <a:pt x="1060" y="1480"/>
                        <a:pt x="1322" y="2134"/>
                      </a:cubicBezTo>
                      <a:cubicBezTo>
                        <a:pt x="1551" y="2755"/>
                        <a:pt x="1845" y="3376"/>
                        <a:pt x="2172" y="3997"/>
                      </a:cubicBezTo>
                      <a:cubicBezTo>
                        <a:pt x="2223" y="4078"/>
                        <a:pt x="2301" y="4112"/>
                        <a:pt x="2379" y="4112"/>
                      </a:cubicBezTo>
                      <a:cubicBezTo>
                        <a:pt x="2556" y="4112"/>
                        <a:pt x="2733" y="3940"/>
                        <a:pt x="2597" y="3736"/>
                      </a:cubicBezTo>
                      <a:cubicBezTo>
                        <a:pt x="2270" y="3115"/>
                        <a:pt x="1976" y="2461"/>
                        <a:pt x="1714" y="1807"/>
                      </a:cubicBezTo>
                      <a:cubicBezTo>
                        <a:pt x="1453" y="1153"/>
                        <a:pt x="1060" y="564"/>
                        <a:pt x="537" y="74"/>
                      </a:cubicBezTo>
                      <a:cubicBezTo>
                        <a:pt x="486" y="22"/>
                        <a:pt x="427" y="0"/>
                        <a:pt x="371"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69" name="Google Shape;682;p35"/>
                <p:cNvSpPr>
                  <a:spLocks/>
                </p:cNvSpPr>
                <p:nvPr/>
              </p:nvSpPr>
              <p:spPr bwMode="auto">
                <a:xfrm>
                  <a:off x="5220200" y="1506725"/>
                  <a:ext cx="113475" cy="65175"/>
                </a:xfrm>
                <a:custGeom>
                  <a:avLst/>
                  <a:gdLst>
                    <a:gd name="T0" fmla="*/ 180625 w 4539"/>
                    <a:gd name="T1" fmla="*/ 0 h 2607"/>
                    <a:gd name="T2" fmla="*/ 41250 w 4539"/>
                    <a:gd name="T3" fmla="*/ 81875 h 2607"/>
                    <a:gd name="T4" fmla="*/ 102500 w 4539"/>
                    <a:gd name="T5" fmla="*/ 306875 h 2607"/>
                    <a:gd name="T6" fmla="*/ 2513750 w 4539"/>
                    <a:gd name="T7" fmla="*/ 1615000 h 2607"/>
                    <a:gd name="T8" fmla="*/ 2580000 w 4539"/>
                    <a:gd name="T9" fmla="*/ 1629375 h 2607"/>
                    <a:gd name="T10" fmla="*/ 2656875 w 4539"/>
                    <a:gd name="T11" fmla="*/ 1328750 h 2607"/>
                    <a:gd name="T12" fmla="*/ 266250 w 4539"/>
                    <a:gd name="T13" fmla="*/ 20625 h 2607"/>
                    <a:gd name="T14" fmla="*/ 180625 w 4539"/>
                    <a:gd name="T15" fmla="*/ 0 h 2607"/>
                    <a:gd name="T16" fmla="*/ 0 60000 65536"/>
                    <a:gd name="T17" fmla="*/ 0 60000 65536"/>
                    <a:gd name="T18" fmla="*/ 0 60000 65536"/>
                    <a:gd name="T19" fmla="*/ 0 60000 65536"/>
                    <a:gd name="T20" fmla="*/ 0 60000 65536"/>
                    <a:gd name="T21" fmla="*/ 0 60000 65536"/>
                    <a:gd name="T22" fmla="*/ 0 60000 65536"/>
                    <a:gd name="T23" fmla="*/ 0 60000 65536"/>
                    <a:gd name="T24" fmla="*/ 0 w 4539"/>
                    <a:gd name="T25" fmla="*/ 0 h 2607"/>
                    <a:gd name="T26" fmla="*/ 4539 w 4539"/>
                    <a:gd name="T27" fmla="*/ 2607 h 260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39" h="2607" extrusionOk="0">
                      <a:moveTo>
                        <a:pt x="289" y="0"/>
                      </a:moveTo>
                      <a:cubicBezTo>
                        <a:pt x="197" y="0"/>
                        <a:pt x="110" y="44"/>
                        <a:pt x="66" y="131"/>
                      </a:cubicBezTo>
                      <a:cubicBezTo>
                        <a:pt x="1" y="262"/>
                        <a:pt x="33" y="393"/>
                        <a:pt x="164" y="491"/>
                      </a:cubicBezTo>
                      <a:cubicBezTo>
                        <a:pt x="1341" y="1341"/>
                        <a:pt x="2649" y="2028"/>
                        <a:pt x="4022" y="2584"/>
                      </a:cubicBezTo>
                      <a:cubicBezTo>
                        <a:pt x="4059" y="2600"/>
                        <a:pt x="4094" y="2607"/>
                        <a:pt x="4128" y="2607"/>
                      </a:cubicBezTo>
                      <a:cubicBezTo>
                        <a:pt x="4372" y="2607"/>
                        <a:pt x="4538" y="2241"/>
                        <a:pt x="4251" y="2126"/>
                      </a:cubicBezTo>
                      <a:cubicBezTo>
                        <a:pt x="2911" y="1603"/>
                        <a:pt x="1603" y="883"/>
                        <a:pt x="426" y="33"/>
                      </a:cubicBezTo>
                      <a:cubicBezTo>
                        <a:pt x="382" y="11"/>
                        <a:pt x="335" y="0"/>
                        <a:pt x="289"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70" name="Google Shape;683;p35"/>
                <p:cNvSpPr>
                  <a:spLocks/>
                </p:cNvSpPr>
                <p:nvPr/>
              </p:nvSpPr>
              <p:spPr bwMode="auto">
                <a:xfrm>
                  <a:off x="5221525" y="1493500"/>
                  <a:ext cx="132250" cy="28175"/>
                </a:xfrm>
                <a:custGeom>
                  <a:avLst/>
                  <a:gdLst>
                    <a:gd name="T0" fmla="*/ 3069375 w 5290"/>
                    <a:gd name="T1" fmla="*/ 0 h 1127"/>
                    <a:gd name="T2" fmla="*/ 3032500 w 5290"/>
                    <a:gd name="T3" fmla="*/ 3750 h 1127"/>
                    <a:gd name="T4" fmla="*/ 801250 w 5290"/>
                    <a:gd name="T5" fmla="*/ 395625 h 1127"/>
                    <a:gd name="T6" fmla="*/ 273750 w 5290"/>
                    <a:gd name="T7" fmla="*/ 351250 h 1127"/>
                    <a:gd name="T8" fmla="*/ 236875 w 5290"/>
                    <a:gd name="T9" fmla="*/ 347500 h 1127"/>
                    <a:gd name="T10" fmla="*/ 191875 w 5290"/>
                    <a:gd name="T11" fmla="*/ 658125 h 1127"/>
                    <a:gd name="T12" fmla="*/ 775625 w 5290"/>
                    <a:gd name="T13" fmla="*/ 704375 h 1127"/>
                    <a:gd name="T14" fmla="*/ 3114375 w 5290"/>
                    <a:gd name="T15" fmla="*/ 310625 h 1127"/>
                    <a:gd name="T16" fmla="*/ 3069375 w 5290"/>
                    <a:gd name="T17" fmla="*/ 0 h 1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90"/>
                    <a:gd name="T28" fmla="*/ 0 h 1127"/>
                    <a:gd name="T29" fmla="*/ 5290 w 5290"/>
                    <a:gd name="T30" fmla="*/ 1127 h 1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90" h="1127" extrusionOk="0">
                      <a:moveTo>
                        <a:pt x="4911" y="0"/>
                      </a:moveTo>
                      <a:cubicBezTo>
                        <a:pt x="4892" y="0"/>
                        <a:pt x="4873" y="2"/>
                        <a:pt x="4852" y="6"/>
                      </a:cubicBezTo>
                      <a:cubicBezTo>
                        <a:pt x="3713" y="245"/>
                        <a:pt x="2489" y="633"/>
                        <a:pt x="1282" y="633"/>
                      </a:cubicBezTo>
                      <a:cubicBezTo>
                        <a:pt x="999" y="633"/>
                        <a:pt x="718" y="612"/>
                        <a:pt x="438" y="562"/>
                      </a:cubicBezTo>
                      <a:cubicBezTo>
                        <a:pt x="418" y="558"/>
                        <a:pt x="398" y="556"/>
                        <a:pt x="379" y="556"/>
                      </a:cubicBezTo>
                      <a:cubicBezTo>
                        <a:pt x="97" y="556"/>
                        <a:pt x="1" y="991"/>
                        <a:pt x="307" y="1053"/>
                      </a:cubicBezTo>
                      <a:cubicBezTo>
                        <a:pt x="618" y="1104"/>
                        <a:pt x="929" y="1127"/>
                        <a:pt x="1241" y="1127"/>
                      </a:cubicBezTo>
                      <a:cubicBezTo>
                        <a:pt x="2506" y="1127"/>
                        <a:pt x="3776" y="759"/>
                        <a:pt x="4983" y="497"/>
                      </a:cubicBezTo>
                      <a:cubicBezTo>
                        <a:pt x="5290" y="435"/>
                        <a:pt x="5194" y="0"/>
                        <a:pt x="4911" y="0"/>
                      </a:cubicBezTo>
                      <a:close/>
                    </a:path>
                  </a:pathLst>
                </a:custGeom>
                <a:solidFill>
                  <a:schemeClr val="accent1"/>
                </a:solidFill>
                <a:ln w="9525">
                  <a:noFill/>
                  <a:round/>
                  <a:headEnd/>
                  <a:tailEnd/>
                </a:ln>
              </p:spPr>
              <p:txBody>
                <a:bodyPr lIns="91425" tIns="91425" rIns="91425" bIns="91425" anchor="ctr"/>
                <a:lstStyle/>
                <a:p>
                  <a:endParaRPr lang="en-US"/>
                </a:p>
              </p:txBody>
            </p:sp>
          </p:grpSp>
          <p:grpSp>
            <p:nvGrpSpPr>
              <p:cNvPr id="74868" name="Google Shape;684;p35"/>
              <p:cNvGrpSpPr>
                <a:grpSpLocks/>
              </p:cNvGrpSpPr>
              <p:nvPr/>
            </p:nvGrpSpPr>
            <p:grpSpPr bwMode="auto">
              <a:xfrm rot="10800000">
                <a:off x="1449245" y="1613944"/>
                <a:ext cx="575002" cy="496567"/>
                <a:chOff x="5218225" y="1474825"/>
                <a:chExt cx="259700" cy="224275"/>
              </a:xfrm>
            </p:grpSpPr>
            <p:sp>
              <p:nvSpPr>
                <p:cNvPr id="74961" name="Google Shape;685;p35"/>
                <p:cNvSpPr>
                  <a:spLocks/>
                </p:cNvSpPr>
                <p:nvPr/>
              </p:nvSpPr>
              <p:spPr bwMode="auto">
                <a:xfrm>
                  <a:off x="5224300" y="1474825"/>
                  <a:ext cx="253625" cy="224275"/>
                </a:xfrm>
                <a:custGeom>
                  <a:avLst/>
                  <a:gdLst>
                    <a:gd name="T0" fmla="*/ 3855000 w 10145"/>
                    <a:gd name="T1" fmla="*/ 0 h 8971"/>
                    <a:gd name="T2" fmla="*/ 0 w 10145"/>
                    <a:gd name="T3" fmla="*/ 1104375 h 8971"/>
                    <a:gd name="T4" fmla="*/ 1860000 w 10145"/>
                    <a:gd name="T5" fmla="*/ 5457499 h 8971"/>
                    <a:gd name="T6" fmla="*/ 2273750 w 10145"/>
                    <a:gd name="T7" fmla="*/ 5606874 h 8971"/>
                    <a:gd name="T8" fmla="*/ 2534375 w 10145"/>
                    <a:gd name="T9" fmla="*/ 4517500 h 8971"/>
                    <a:gd name="T10" fmla="*/ 1818750 w 10145"/>
                    <a:gd name="T11" fmla="*/ 2698125 h 8971"/>
                    <a:gd name="T12" fmla="*/ 1818750 w 10145"/>
                    <a:gd name="T13" fmla="*/ 2698125 h 8971"/>
                    <a:gd name="T14" fmla="*/ 4307500 w 10145"/>
                    <a:gd name="T15" fmla="*/ 3735625 h 8971"/>
                    <a:gd name="T16" fmla="*/ 4761875 w 10145"/>
                    <a:gd name="T17" fmla="*/ 3576875 h 8971"/>
                    <a:gd name="T18" fmla="*/ 2840625 w 10145"/>
                    <a:gd name="T19" fmla="*/ 1615000 h 8971"/>
                    <a:gd name="T20" fmla="*/ 3949375 w 10145"/>
                    <a:gd name="T21" fmla="*/ 625 h 8971"/>
                    <a:gd name="T22" fmla="*/ 3903125 w 10145"/>
                    <a:gd name="T23" fmla="*/ 625 h 8971"/>
                    <a:gd name="T24" fmla="*/ 3855000 w 10145"/>
                    <a:gd name="T25" fmla="*/ 0 h 897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0145"/>
                    <a:gd name="T40" fmla="*/ 0 h 8971"/>
                    <a:gd name="T41" fmla="*/ 10145 w 10145"/>
                    <a:gd name="T42" fmla="*/ 8971 h 897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0145" h="8971" extrusionOk="0">
                      <a:moveTo>
                        <a:pt x="6168" y="0"/>
                      </a:moveTo>
                      <a:cubicBezTo>
                        <a:pt x="4540" y="0"/>
                        <a:pt x="1352" y="995"/>
                        <a:pt x="0" y="1767"/>
                      </a:cubicBezTo>
                      <a:cubicBezTo>
                        <a:pt x="654" y="3729"/>
                        <a:pt x="1046" y="7587"/>
                        <a:pt x="2976" y="8732"/>
                      </a:cubicBezTo>
                      <a:cubicBezTo>
                        <a:pt x="3258" y="8896"/>
                        <a:pt x="3474" y="8971"/>
                        <a:pt x="3638" y="8971"/>
                      </a:cubicBezTo>
                      <a:cubicBezTo>
                        <a:pt x="4159" y="8971"/>
                        <a:pt x="4154" y="8222"/>
                        <a:pt x="4055" y="7228"/>
                      </a:cubicBezTo>
                      <a:cubicBezTo>
                        <a:pt x="3891" y="6181"/>
                        <a:pt x="3499" y="5200"/>
                        <a:pt x="2910" y="4317"/>
                      </a:cubicBezTo>
                      <a:cubicBezTo>
                        <a:pt x="3653" y="4609"/>
                        <a:pt x="5643" y="5977"/>
                        <a:pt x="6892" y="5977"/>
                      </a:cubicBezTo>
                      <a:cubicBezTo>
                        <a:pt x="7183" y="5977"/>
                        <a:pt x="7433" y="5903"/>
                        <a:pt x="7619" y="5723"/>
                      </a:cubicBezTo>
                      <a:cubicBezTo>
                        <a:pt x="8502" y="4644"/>
                        <a:pt x="5232" y="3042"/>
                        <a:pt x="4545" y="2584"/>
                      </a:cubicBezTo>
                      <a:cubicBezTo>
                        <a:pt x="8184" y="2552"/>
                        <a:pt x="10144" y="1"/>
                        <a:pt x="6319" y="1"/>
                      </a:cubicBezTo>
                      <a:cubicBezTo>
                        <a:pt x="6295" y="1"/>
                        <a:pt x="6270" y="1"/>
                        <a:pt x="6245" y="1"/>
                      </a:cubicBezTo>
                      <a:cubicBezTo>
                        <a:pt x="6220" y="1"/>
                        <a:pt x="6194" y="0"/>
                        <a:pt x="6168"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62" name="Google Shape;686;p35"/>
                <p:cNvSpPr>
                  <a:spLocks/>
                </p:cNvSpPr>
                <p:nvPr/>
              </p:nvSpPr>
              <p:spPr bwMode="auto">
                <a:xfrm>
                  <a:off x="5225925" y="1487900"/>
                  <a:ext cx="162075" cy="143150"/>
                </a:xfrm>
                <a:custGeom>
                  <a:avLst/>
                  <a:gdLst>
                    <a:gd name="T0" fmla="*/ 2445000 w 6483"/>
                    <a:gd name="T1" fmla="*/ 0 h 5726"/>
                    <a:gd name="T2" fmla="*/ 5625 w 6483"/>
                    <a:gd name="T3" fmla="*/ 713125 h 5726"/>
                    <a:gd name="T4" fmla="*/ 5625 w 6483"/>
                    <a:gd name="T5" fmla="*/ 713125 h 5726"/>
                    <a:gd name="T6" fmla="*/ 0 w 6483"/>
                    <a:gd name="T7" fmla="*/ 695625 h 5726"/>
                    <a:gd name="T8" fmla="*/ 0 w 6483"/>
                    <a:gd name="T9" fmla="*/ 716250 h 5726"/>
                    <a:gd name="T10" fmla="*/ 5625 w 6483"/>
                    <a:gd name="T11" fmla="*/ 713125 h 5726"/>
                    <a:gd name="T12" fmla="*/ 5625 w 6483"/>
                    <a:gd name="T13" fmla="*/ 713125 h 5726"/>
                    <a:gd name="T14" fmla="*/ 1185625 w 6483"/>
                    <a:gd name="T15" fmla="*/ 3495625 h 5726"/>
                    <a:gd name="T16" fmla="*/ 1444375 w 6483"/>
                    <a:gd name="T17" fmla="*/ 3578125 h 5726"/>
                    <a:gd name="T18" fmla="*/ 1615000 w 6483"/>
                    <a:gd name="T19" fmla="*/ 2882500 h 5726"/>
                    <a:gd name="T20" fmla="*/ 1165000 w 6483"/>
                    <a:gd name="T21" fmla="*/ 1717500 h 5726"/>
                    <a:gd name="T22" fmla="*/ 1165000 w 6483"/>
                    <a:gd name="T23" fmla="*/ 1717500 h 5726"/>
                    <a:gd name="T24" fmla="*/ 2748125 w 6483"/>
                    <a:gd name="T25" fmla="*/ 2375000 h 5726"/>
                    <a:gd name="T26" fmla="*/ 3045000 w 6483"/>
                    <a:gd name="T27" fmla="*/ 2269375 h 5726"/>
                    <a:gd name="T28" fmla="*/ 1819375 w 6483"/>
                    <a:gd name="T29" fmla="*/ 1022500 h 5726"/>
                    <a:gd name="T30" fmla="*/ 2539375 w 6483"/>
                    <a:gd name="T31" fmla="*/ 625 h 5726"/>
                    <a:gd name="T32" fmla="*/ 2493750 w 6483"/>
                    <a:gd name="T33" fmla="*/ 625 h 5726"/>
                    <a:gd name="T34" fmla="*/ 2445000 w 6483"/>
                    <a:gd name="T35" fmla="*/ 0 h 572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6483"/>
                    <a:gd name="T55" fmla="*/ 0 h 5726"/>
                    <a:gd name="T56" fmla="*/ 6483 w 6483"/>
                    <a:gd name="T57" fmla="*/ 5726 h 572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6483" h="5726" extrusionOk="0">
                      <a:moveTo>
                        <a:pt x="3912" y="0"/>
                      </a:moveTo>
                      <a:cubicBezTo>
                        <a:pt x="2846" y="0"/>
                        <a:pt x="844" y="631"/>
                        <a:pt x="9" y="1141"/>
                      </a:cubicBezTo>
                      <a:cubicBezTo>
                        <a:pt x="6" y="1131"/>
                        <a:pt x="3" y="1122"/>
                        <a:pt x="0" y="1113"/>
                      </a:cubicBezTo>
                      <a:lnTo>
                        <a:pt x="0" y="1146"/>
                      </a:lnTo>
                      <a:cubicBezTo>
                        <a:pt x="3" y="1144"/>
                        <a:pt x="6" y="1142"/>
                        <a:pt x="9" y="1141"/>
                      </a:cubicBezTo>
                      <a:cubicBezTo>
                        <a:pt x="397" y="2423"/>
                        <a:pt x="663" y="4846"/>
                        <a:pt x="1897" y="5593"/>
                      </a:cubicBezTo>
                      <a:cubicBezTo>
                        <a:pt x="2071" y="5684"/>
                        <a:pt x="2207" y="5725"/>
                        <a:pt x="2311" y="5725"/>
                      </a:cubicBezTo>
                      <a:cubicBezTo>
                        <a:pt x="2657" y="5725"/>
                        <a:pt x="2659" y="5265"/>
                        <a:pt x="2584" y="4612"/>
                      </a:cubicBezTo>
                      <a:cubicBezTo>
                        <a:pt x="2486" y="3925"/>
                        <a:pt x="2224" y="3304"/>
                        <a:pt x="1864" y="2748"/>
                      </a:cubicBezTo>
                      <a:cubicBezTo>
                        <a:pt x="2313" y="2933"/>
                        <a:pt x="3593" y="3800"/>
                        <a:pt x="4397" y="3800"/>
                      </a:cubicBezTo>
                      <a:cubicBezTo>
                        <a:pt x="4588" y="3800"/>
                        <a:pt x="4753" y="3751"/>
                        <a:pt x="4872" y="3631"/>
                      </a:cubicBezTo>
                      <a:cubicBezTo>
                        <a:pt x="5461" y="2944"/>
                        <a:pt x="3336" y="1931"/>
                        <a:pt x="2911" y="1636"/>
                      </a:cubicBezTo>
                      <a:cubicBezTo>
                        <a:pt x="5209" y="1604"/>
                        <a:pt x="6482" y="1"/>
                        <a:pt x="4063" y="1"/>
                      </a:cubicBezTo>
                      <a:cubicBezTo>
                        <a:pt x="4039" y="1"/>
                        <a:pt x="4015" y="1"/>
                        <a:pt x="3990" y="1"/>
                      </a:cubicBezTo>
                      <a:cubicBezTo>
                        <a:pt x="3964" y="1"/>
                        <a:pt x="3938" y="0"/>
                        <a:pt x="3912" y="0"/>
                      </a:cubicBezTo>
                      <a:close/>
                    </a:path>
                  </a:pathLst>
                </a:custGeom>
                <a:solidFill>
                  <a:schemeClr val="accent2"/>
                </a:solidFill>
                <a:ln w="9525">
                  <a:noFill/>
                  <a:round/>
                  <a:headEnd/>
                  <a:tailEnd/>
                </a:ln>
              </p:spPr>
              <p:txBody>
                <a:bodyPr lIns="91425" tIns="91425" rIns="91425" bIns="91425" anchor="ctr"/>
                <a:lstStyle/>
                <a:p>
                  <a:endParaRPr lang="en-US"/>
                </a:p>
              </p:txBody>
            </p:sp>
            <p:sp>
              <p:nvSpPr>
                <p:cNvPr id="74963" name="Google Shape;687;p35"/>
                <p:cNvSpPr>
                  <a:spLocks/>
                </p:cNvSpPr>
                <p:nvPr/>
              </p:nvSpPr>
              <p:spPr bwMode="auto">
                <a:xfrm>
                  <a:off x="5218225" y="1509800"/>
                  <a:ext cx="68350" cy="102800"/>
                </a:xfrm>
                <a:custGeom>
                  <a:avLst/>
                  <a:gdLst>
                    <a:gd name="T0" fmla="*/ 231875 w 2734"/>
                    <a:gd name="T1" fmla="*/ 0 h 4112"/>
                    <a:gd name="T2" fmla="*/ 111250 w 2734"/>
                    <a:gd name="T3" fmla="*/ 270625 h 4112"/>
                    <a:gd name="T4" fmla="*/ 826250 w 2734"/>
                    <a:gd name="T5" fmla="*/ 1333750 h 4112"/>
                    <a:gd name="T6" fmla="*/ 1357500 w 2734"/>
                    <a:gd name="T7" fmla="*/ 2498125 h 4112"/>
                    <a:gd name="T8" fmla="*/ 1486875 w 2734"/>
                    <a:gd name="T9" fmla="*/ 2570000 h 4112"/>
                    <a:gd name="T10" fmla="*/ 1623125 w 2734"/>
                    <a:gd name="T11" fmla="*/ 2335000 h 4112"/>
                    <a:gd name="T12" fmla="*/ 1071250 w 2734"/>
                    <a:gd name="T13" fmla="*/ 1129375 h 4112"/>
                    <a:gd name="T14" fmla="*/ 335625 w 2734"/>
                    <a:gd name="T15" fmla="*/ 46250 h 4112"/>
                    <a:gd name="T16" fmla="*/ 231875 w 2734"/>
                    <a:gd name="T17" fmla="*/ 0 h 411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34"/>
                    <a:gd name="T28" fmla="*/ 0 h 4112"/>
                    <a:gd name="T29" fmla="*/ 2734 w 2734"/>
                    <a:gd name="T30" fmla="*/ 4112 h 4112"/>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34" h="4112" extrusionOk="0">
                      <a:moveTo>
                        <a:pt x="371" y="0"/>
                      </a:moveTo>
                      <a:cubicBezTo>
                        <a:pt x="176" y="0"/>
                        <a:pt x="0" y="256"/>
                        <a:pt x="178" y="433"/>
                      </a:cubicBezTo>
                      <a:cubicBezTo>
                        <a:pt x="668" y="924"/>
                        <a:pt x="1060" y="1480"/>
                        <a:pt x="1322" y="2134"/>
                      </a:cubicBezTo>
                      <a:cubicBezTo>
                        <a:pt x="1551" y="2755"/>
                        <a:pt x="1845" y="3376"/>
                        <a:pt x="2172" y="3997"/>
                      </a:cubicBezTo>
                      <a:cubicBezTo>
                        <a:pt x="2223" y="4078"/>
                        <a:pt x="2301" y="4112"/>
                        <a:pt x="2379" y="4112"/>
                      </a:cubicBezTo>
                      <a:cubicBezTo>
                        <a:pt x="2556" y="4112"/>
                        <a:pt x="2733" y="3940"/>
                        <a:pt x="2597" y="3736"/>
                      </a:cubicBezTo>
                      <a:cubicBezTo>
                        <a:pt x="2270" y="3115"/>
                        <a:pt x="1976" y="2461"/>
                        <a:pt x="1714" y="1807"/>
                      </a:cubicBezTo>
                      <a:cubicBezTo>
                        <a:pt x="1453" y="1153"/>
                        <a:pt x="1060" y="564"/>
                        <a:pt x="537" y="74"/>
                      </a:cubicBezTo>
                      <a:cubicBezTo>
                        <a:pt x="486" y="22"/>
                        <a:pt x="427" y="0"/>
                        <a:pt x="371"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64" name="Google Shape;688;p35"/>
                <p:cNvSpPr>
                  <a:spLocks/>
                </p:cNvSpPr>
                <p:nvPr/>
              </p:nvSpPr>
              <p:spPr bwMode="auto">
                <a:xfrm>
                  <a:off x="5220200" y="1506725"/>
                  <a:ext cx="113475" cy="65175"/>
                </a:xfrm>
                <a:custGeom>
                  <a:avLst/>
                  <a:gdLst>
                    <a:gd name="T0" fmla="*/ 180625 w 4539"/>
                    <a:gd name="T1" fmla="*/ 0 h 2607"/>
                    <a:gd name="T2" fmla="*/ 41250 w 4539"/>
                    <a:gd name="T3" fmla="*/ 81875 h 2607"/>
                    <a:gd name="T4" fmla="*/ 102500 w 4539"/>
                    <a:gd name="T5" fmla="*/ 306875 h 2607"/>
                    <a:gd name="T6" fmla="*/ 2513750 w 4539"/>
                    <a:gd name="T7" fmla="*/ 1615000 h 2607"/>
                    <a:gd name="T8" fmla="*/ 2580000 w 4539"/>
                    <a:gd name="T9" fmla="*/ 1629375 h 2607"/>
                    <a:gd name="T10" fmla="*/ 2656875 w 4539"/>
                    <a:gd name="T11" fmla="*/ 1328750 h 2607"/>
                    <a:gd name="T12" fmla="*/ 266250 w 4539"/>
                    <a:gd name="T13" fmla="*/ 20625 h 2607"/>
                    <a:gd name="T14" fmla="*/ 180625 w 4539"/>
                    <a:gd name="T15" fmla="*/ 0 h 2607"/>
                    <a:gd name="T16" fmla="*/ 0 60000 65536"/>
                    <a:gd name="T17" fmla="*/ 0 60000 65536"/>
                    <a:gd name="T18" fmla="*/ 0 60000 65536"/>
                    <a:gd name="T19" fmla="*/ 0 60000 65536"/>
                    <a:gd name="T20" fmla="*/ 0 60000 65536"/>
                    <a:gd name="T21" fmla="*/ 0 60000 65536"/>
                    <a:gd name="T22" fmla="*/ 0 60000 65536"/>
                    <a:gd name="T23" fmla="*/ 0 60000 65536"/>
                    <a:gd name="T24" fmla="*/ 0 w 4539"/>
                    <a:gd name="T25" fmla="*/ 0 h 2607"/>
                    <a:gd name="T26" fmla="*/ 4539 w 4539"/>
                    <a:gd name="T27" fmla="*/ 2607 h 260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539" h="2607" extrusionOk="0">
                      <a:moveTo>
                        <a:pt x="289" y="0"/>
                      </a:moveTo>
                      <a:cubicBezTo>
                        <a:pt x="197" y="0"/>
                        <a:pt x="110" y="44"/>
                        <a:pt x="66" y="131"/>
                      </a:cubicBezTo>
                      <a:cubicBezTo>
                        <a:pt x="1" y="262"/>
                        <a:pt x="33" y="393"/>
                        <a:pt x="164" y="491"/>
                      </a:cubicBezTo>
                      <a:cubicBezTo>
                        <a:pt x="1341" y="1341"/>
                        <a:pt x="2649" y="2028"/>
                        <a:pt x="4022" y="2584"/>
                      </a:cubicBezTo>
                      <a:cubicBezTo>
                        <a:pt x="4059" y="2600"/>
                        <a:pt x="4094" y="2607"/>
                        <a:pt x="4128" y="2607"/>
                      </a:cubicBezTo>
                      <a:cubicBezTo>
                        <a:pt x="4372" y="2607"/>
                        <a:pt x="4538" y="2241"/>
                        <a:pt x="4251" y="2126"/>
                      </a:cubicBezTo>
                      <a:cubicBezTo>
                        <a:pt x="2911" y="1603"/>
                        <a:pt x="1603" y="883"/>
                        <a:pt x="426" y="33"/>
                      </a:cubicBezTo>
                      <a:cubicBezTo>
                        <a:pt x="382" y="11"/>
                        <a:pt x="335" y="0"/>
                        <a:pt x="289"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65" name="Google Shape;689;p35"/>
                <p:cNvSpPr>
                  <a:spLocks/>
                </p:cNvSpPr>
                <p:nvPr/>
              </p:nvSpPr>
              <p:spPr bwMode="auto">
                <a:xfrm>
                  <a:off x="5221525" y="1493500"/>
                  <a:ext cx="132250" cy="28175"/>
                </a:xfrm>
                <a:custGeom>
                  <a:avLst/>
                  <a:gdLst>
                    <a:gd name="T0" fmla="*/ 3069375 w 5290"/>
                    <a:gd name="T1" fmla="*/ 0 h 1127"/>
                    <a:gd name="T2" fmla="*/ 3032500 w 5290"/>
                    <a:gd name="T3" fmla="*/ 3750 h 1127"/>
                    <a:gd name="T4" fmla="*/ 801250 w 5290"/>
                    <a:gd name="T5" fmla="*/ 395625 h 1127"/>
                    <a:gd name="T6" fmla="*/ 273750 w 5290"/>
                    <a:gd name="T7" fmla="*/ 351250 h 1127"/>
                    <a:gd name="T8" fmla="*/ 236875 w 5290"/>
                    <a:gd name="T9" fmla="*/ 347500 h 1127"/>
                    <a:gd name="T10" fmla="*/ 191875 w 5290"/>
                    <a:gd name="T11" fmla="*/ 658125 h 1127"/>
                    <a:gd name="T12" fmla="*/ 775625 w 5290"/>
                    <a:gd name="T13" fmla="*/ 704375 h 1127"/>
                    <a:gd name="T14" fmla="*/ 3114375 w 5290"/>
                    <a:gd name="T15" fmla="*/ 310625 h 1127"/>
                    <a:gd name="T16" fmla="*/ 3069375 w 5290"/>
                    <a:gd name="T17" fmla="*/ 0 h 11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90"/>
                    <a:gd name="T28" fmla="*/ 0 h 1127"/>
                    <a:gd name="T29" fmla="*/ 5290 w 5290"/>
                    <a:gd name="T30" fmla="*/ 1127 h 11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90" h="1127" extrusionOk="0">
                      <a:moveTo>
                        <a:pt x="4911" y="0"/>
                      </a:moveTo>
                      <a:cubicBezTo>
                        <a:pt x="4892" y="0"/>
                        <a:pt x="4873" y="2"/>
                        <a:pt x="4852" y="6"/>
                      </a:cubicBezTo>
                      <a:cubicBezTo>
                        <a:pt x="3713" y="245"/>
                        <a:pt x="2489" y="633"/>
                        <a:pt x="1282" y="633"/>
                      </a:cubicBezTo>
                      <a:cubicBezTo>
                        <a:pt x="999" y="633"/>
                        <a:pt x="718" y="612"/>
                        <a:pt x="438" y="562"/>
                      </a:cubicBezTo>
                      <a:cubicBezTo>
                        <a:pt x="418" y="558"/>
                        <a:pt x="398" y="556"/>
                        <a:pt x="379" y="556"/>
                      </a:cubicBezTo>
                      <a:cubicBezTo>
                        <a:pt x="97" y="556"/>
                        <a:pt x="1" y="991"/>
                        <a:pt x="307" y="1053"/>
                      </a:cubicBezTo>
                      <a:cubicBezTo>
                        <a:pt x="618" y="1104"/>
                        <a:pt x="929" y="1127"/>
                        <a:pt x="1241" y="1127"/>
                      </a:cubicBezTo>
                      <a:cubicBezTo>
                        <a:pt x="2506" y="1127"/>
                        <a:pt x="3776" y="759"/>
                        <a:pt x="4983" y="497"/>
                      </a:cubicBezTo>
                      <a:cubicBezTo>
                        <a:pt x="5290" y="435"/>
                        <a:pt x="5194" y="0"/>
                        <a:pt x="4911" y="0"/>
                      </a:cubicBezTo>
                      <a:close/>
                    </a:path>
                  </a:pathLst>
                </a:custGeom>
                <a:solidFill>
                  <a:schemeClr val="accent1"/>
                </a:solidFill>
                <a:ln w="9525">
                  <a:noFill/>
                  <a:round/>
                  <a:headEnd/>
                  <a:tailEnd/>
                </a:ln>
              </p:spPr>
              <p:txBody>
                <a:bodyPr lIns="91425" tIns="91425" rIns="91425" bIns="91425" anchor="ctr"/>
                <a:lstStyle/>
                <a:p>
                  <a:endParaRPr lang="en-US"/>
                </a:p>
              </p:txBody>
            </p:sp>
          </p:grpSp>
          <p:grpSp>
            <p:nvGrpSpPr>
              <p:cNvPr id="74869" name="Google Shape;690;p35"/>
              <p:cNvGrpSpPr>
                <a:grpSpLocks/>
              </p:cNvGrpSpPr>
              <p:nvPr/>
            </p:nvGrpSpPr>
            <p:grpSpPr bwMode="auto">
              <a:xfrm>
                <a:off x="3039726" y="1199520"/>
                <a:ext cx="251632" cy="220856"/>
                <a:chOff x="5042000" y="1255775"/>
                <a:chExt cx="113650" cy="99750"/>
              </a:xfrm>
            </p:grpSpPr>
            <p:sp>
              <p:nvSpPr>
                <p:cNvPr id="74958" name="Google Shape;691;p35"/>
                <p:cNvSpPr>
                  <a:spLocks/>
                </p:cNvSpPr>
                <p:nvPr/>
              </p:nvSpPr>
              <p:spPr bwMode="auto">
                <a:xfrm>
                  <a:off x="5042000" y="1270475"/>
                  <a:ext cx="44975" cy="36825"/>
                </a:xfrm>
                <a:custGeom>
                  <a:avLst/>
                  <a:gdLst>
                    <a:gd name="T0" fmla="*/ 572500 w 1799"/>
                    <a:gd name="T1" fmla="*/ 625 h 1473"/>
                    <a:gd name="T2" fmla="*/ 572500 w 1799"/>
                    <a:gd name="T3" fmla="*/ 920000 h 1473"/>
                    <a:gd name="T4" fmla="*/ 572500 w 1799"/>
                    <a:gd name="T5" fmla="*/ 625 h 1473"/>
                    <a:gd name="T6" fmla="*/ 0 60000 65536"/>
                    <a:gd name="T7" fmla="*/ 0 60000 65536"/>
                    <a:gd name="T8" fmla="*/ 0 60000 65536"/>
                    <a:gd name="T9" fmla="*/ 0 w 1799"/>
                    <a:gd name="T10" fmla="*/ 0 h 1473"/>
                    <a:gd name="T11" fmla="*/ 1799 w 1799"/>
                    <a:gd name="T12" fmla="*/ 1473 h 1473"/>
                  </a:gdLst>
                  <a:ahLst/>
                  <a:cxnLst>
                    <a:cxn ang="T6">
                      <a:pos x="T0" y="T1"/>
                    </a:cxn>
                    <a:cxn ang="T7">
                      <a:pos x="T2" y="T3"/>
                    </a:cxn>
                    <a:cxn ang="T8">
                      <a:pos x="T4" y="T5"/>
                    </a:cxn>
                  </a:cxnLst>
                  <a:rect l="T9" t="T10" r="T11" b="T12"/>
                  <a:pathLst>
                    <a:path w="1799" h="1473" extrusionOk="0">
                      <a:moveTo>
                        <a:pt x="916" y="1"/>
                      </a:moveTo>
                      <a:cubicBezTo>
                        <a:pt x="0" y="66"/>
                        <a:pt x="0" y="1407"/>
                        <a:pt x="916" y="1472"/>
                      </a:cubicBezTo>
                      <a:cubicBezTo>
                        <a:pt x="1799" y="1407"/>
                        <a:pt x="1799" y="66"/>
                        <a:pt x="916"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59" name="Google Shape;692;p35"/>
                <p:cNvSpPr>
                  <a:spLocks/>
                </p:cNvSpPr>
                <p:nvPr/>
              </p:nvSpPr>
              <p:spPr bwMode="auto">
                <a:xfrm>
                  <a:off x="5110650" y="1255775"/>
                  <a:ext cx="45000" cy="36800"/>
                </a:xfrm>
                <a:custGeom>
                  <a:avLst/>
                  <a:gdLst>
                    <a:gd name="T0" fmla="*/ 552500 w 1800"/>
                    <a:gd name="T1" fmla="*/ 0 h 1472"/>
                    <a:gd name="T2" fmla="*/ 552500 w 1800"/>
                    <a:gd name="T3" fmla="*/ 920000 h 1472"/>
                    <a:gd name="T4" fmla="*/ 552500 w 1800"/>
                    <a:gd name="T5" fmla="*/ 0 h 1472"/>
                    <a:gd name="T6" fmla="*/ 0 60000 65536"/>
                    <a:gd name="T7" fmla="*/ 0 60000 65536"/>
                    <a:gd name="T8" fmla="*/ 0 60000 65536"/>
                    <a:gd name="T9" fmla="*/ 0 w 1800"/>
                    <a:gd name="T10" fmla="*/ 0 h 1472"/>
                    <a:gd name="T11" fmla="*/ 1800 w 1800"/>
                    <a:gd name="T12" fmla="*/ 1472 h 1472"/>
                  </a:gdLst>
                  <a:ahLst/>
                  <a:cxnLst>
                    <a:cxn ang="T6">
                      <a:pos x="T0" y="T1"/>
                    </a:cxn>
                    <a:cxn ang="T7">
                      <a:pos x="T2" y="T3"/>
                    </a:cxn>
                    <a:cxn ang="T8">
                      <a:pos x="T4" y="T5"/>
                    </a:cxn>
                  </a:cxnLst>
                  <a:rect l="T9" t="T10" r="T11" b="T12"/>
                  <a:pathLst>
                    <a:path w="1800" h="1472" extrusionOk="0">
                      <a:moveTo>
                        <a:pt x="884" y="0"/>
                      </a:moveTo>
                      <a:cubicBezTo>
                        <a:pt x="1" y="66"/>
                        <a:pt x="1" y="1406"/>
                        <a:pt x="884" y="1472"/>
                      </a:cubicBezTo>
                      <a:cubicBezTo>
                        <a:pt x="1799" y="1406"/>
                        <a:pt x="1799" y="66"/>
                        <a:pt x="884"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60" name="Google Shape;693;p35"/>
                <p:cNvSpPr>
                  <a:spLocks/>
                </p:cNvSpPr>
                <p:nvPr/>
              </p:nvSpPr>
              <p:spPr bwMode="auto">
                <a:xfrm>
                  <a:off x="5086150" y="1319525"/>
                  <a:ext cx="44975" cy="36000"/>
                </a:xfrm>
                <a:custGeom>
                  <a:avLst/>
                  <a:gdLst>
                    <a:gd name="T0" fmla="*/ 551875 w 1799"/>
                    <a:gd name="T1" fmla="*/ 625 h 1440"/>
                    <a:gd name="T2" fmla="*/ 551875 w 1799"/>
                    <a:gd name="T3" fmla="*/ 899375 h 1440"/>
                    <a:gd name="T4" fmla="*/ 551875 w 1799"/>
                    <a:gd name="T5" fmla="*/ 625 h 1440"/>
                    <a:gd name="T6" fmla="*/ 0 60000 65536"/>
                    <a:gd name="T7" fmla="*/ 0 60000 65536"/>
                    <a:gd name="T8" fmla="*/ 0 60000 65536"/>
                    <a:gd name="T9" fmla="*/ 0 w 1799"/>
                    <a:gd name="T10" fmla="*/ 0 h 1440"/>
                    <a:gd name="T11" fmla="*/ 1799 w 1799"/>
                    <a:gd name="T12" fmla="*/ 1440 h 1440"/>
                  </a:gdLst>
                  <a:ahLst/>
                  <a:cxnLst>
                    <a:cxn ang="T6">
                      <a:pos x="T0" y="T1"/>
                    </a:cxn>
                    <a:cxn ang="T7">
                      <a:pos x="T2" y="T3"/>
                    </a:cxn>
                    <a:cxn ang="T8">
                      <a:pos x="T4" y="T5"/>
                    </a:cxn>
                  </a:cxnLst>
                  <a:rect l="T9" t="T10" r="T11" b="T12"/>
                  <a:pathLst>
                    <a:path w="1799" h="1440" extrusionOk="0">
                      <a:moveTo>
                        <a:pt x="883" y="1"/>
                      </a:moveTo>
                      <a:cubicBezTo>
                        <a:pt x="0" y="66"/>
                        <a:pt x="0" y="1374"/>
                        <a:pt x="883" y="1439"/>
                      </a:cubicBezTo>
                      <a:cubicBezTo>
                        <a:pt x="1798" y="1374"/>
                        <a:pt x="1798" y="66"/>
                        <a:pt x="883" y="1"/>
                      </a:cubicBezTo>
                      <a:close/>
                    </a:path>
                  </a:pathLst>
                </a:custGeom>
                <a:solidFill>
                  <a:schemeClr val="bg2"/>
                </a:solidFill>
                <a:ln w="9525">
                  <a:noFill/>
                  <a:round/>
                  <a:headEnd/>
                  <a:tailEnd/>
                </a:ln>
              </p:spPr>
              <p:txBody>
                <a:bodyPr lIns="91425" tIns="91425" rIns="91425" bIns="91425" anchor="ctr"/>
                <a:lstStyle/>
                <a:p>
                  <a:endParaRPr lang="en-US"/>
                </a:p>
              </p:txBody>
            </p:sp>
          </p:grpSp>
          <p:grpSp>
            <p:nvGrpSpPr>
              <p:cNvPr id="74870" name="Google Shape;694;p35"/>
              <p:cNvGrpSpPr>
                <a:grpSpLocks/>
              </p:cNvGrpSpPr>
              <p:nvPr/>
            </p:nvGrpSpPr>
            <p:grpSpPr bwMode="auto">
              <a:xfrm>
                <a:off x="937479" y="2697722"/>
                <a:ext cx="251632" cy="220856"/>
                <a:chOff x="5042000" y="1131200"/>
                <a:chExt cx="113650" cy="99750"/>
              </a:xfrm>
            </p:grpSpPr>
            <p:sp>
              <p:nvSpPr>
                <p:cNvPr id="74955" name="Google Shape;695;p35"/>
                <p:cNvSpPr>
                  <a:spLocks/>
                </p:cNvSpPr>
                <p:nvPr/>
              </p:nvSpPr>
              <p:spPr bwMode="auto">
                <a:xfrm>
                  <a:off x="5042000" y="1145900"/>
                  <a:ext cx="44975" cy="36825"/>
                </a:xfrm>
                <a:custGeom>
                  <a:avLst/>
                  <a:gdLst>
                    <a:gd name="T0" fmla="*/ 572500 w 1799"/>
                    <a:gd name="T1" fmla="*/ 625 h 1473"/>
                    <a:gd name="T2" fmla="*/ 572500 w 1799"/>
                    <a:gd name="T3" fmla="*/ 920000 h 1473"/>
                    <a:gd name="T4" fmla="*/ 572500 w 1799"/>
                    <a:gd name="T5" fmla="*/ 625 h 1473"/>
                    <a:gd name="T6" fmla="*/ 0 60000 65536"/>
                    <a:gd name="T7" fmla="*/ 0 60000 65536"/>
                    <a:gd name="T8" fmla="*/ 0 60000 65536"/>
                    <a:gd name="T9" fmla="*/ 0 w 1799"/>
                    <a:gd name="T10" fmla="*/ 0 h 1473"/>
                    <a:gd name="T11" fmla="*/ 1799 w 1799"/>
                    <a:gd name="T12" fmla="*/ 1473 h 1473"/>
                  </a:gdLst>
                  <a:ahLst/>
                  <a:cxnLst>
                    <a:cxn ang="T6">
                      <a:pos x="T0" y="T1"/>
                    </a:cxn>
                    <a:cxn ang="T7">
                      <a:pos x="T2" y="T3"/>
                    </a:cxn>
                    <a:cxn ang="T8">
                      <a:pos x="T4" y="T5"/>
                    </a:cxn>
                  </a:cxnLst>
                  <a:rect l="T9" t="T10" r="T11" b="T12"/>
                  <a:pathLst>
                    <a:path w="1799" h="1473" extrusionOk="0">
                      <a:moveTo>
                        <a:pt x="916" y="1"/>
                      </a:moveTo>
                      <a:cubicBezTo>
                        <a:pt x="0" y="66"/>
                        <a:pt x="0" y="1407"/>
                        <a:pt x="916" y="1472"/>
                      </a:cubicBezTo>
                      <a:cubicBezTo>
                        <a:pt x="1799" y="1407"/>
                        <a:pt x="1799" y="66"/>
                        <a:pt x="916"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56" name="Google Shape;696;p35"/>
                <p:cNvSpPr>
                  <a:spLocks/>
                </p:cNvSpPr>
                <p:nvPr/>
              </p:nvSpPr>
              <p:spPr bwMode="auto">
                <a:xfrm>
                  <a:off x="5110650" y="1131200"/>
                  <a:ext cx="45000" cy="36800"/>
                </a:xfrm>
                <a:custGeom>
                  <a:avLst/>
                  <a:gdLst>
                    <a:gd name="T0" fmla="*/ 552500 w 1800"/>
                    <a:gd name="T1" fmla="*/ 0 h 1472"/>
                    <a:gd name="T2" fmla="*/ 552500 w 1800"/>
                    <a:gd name="T3" fmla="*/ 920000 h 1472"/>
                    <a:gd name="T4" fmla="*/ 552500 w 1800"/>
                    <a:gd name="T5" fmla="*/ 0 h 1472"/>
                    <a:gd name="T6" fmla="*/ 0 60000 65536"/>
                    <a:gd name="T7" fmla="*/ 0 60000 65536"/>
                    <a:gd name="T8" fmla="*/ 0 60000 65536"/>
                    <a:gd name="T9" fmla="*/ 0 w 1800"/>
                    <a:gd name="T10" fmla="*/ 0 h 1472"/>
                    <a:gd name="T11" fmla="*/ 1800 w 1800"/>
                    <a:gd name="T12" fmla="*/ 1472 h 1472"/>
                  </a:gdLst>
                  <a:ahLst/>
                  <a:cxnLst>
                    <a:cxn ang="T6">
                      <a:pos x="T0" y="T1"/>
                    </a:cxn>
                    <a:cxn ang="T7">
                      <a:pos x="T2" y="T3"/>
                    </a:cxn>
                    <a:cxn ang="T8">
                      <a:pos x="T4" y="T5"/>
                    </a:cxn>
                  </a:cxnLst>
                  <a:rect l="T9" t="T10" r="T11" b="T12"/>
                  <a:pathLst>
                    <a:path w="1800" h="1472" extrusionOk="0">
                      <a:moveTo>
                        <a:pt x="884" y="0"/>
                      </a:moveTo>
                      <a:cubicBezTo>
                        <a:pt x="1" y="66"/>
                        <a:pt x="1" y="1406"/>
                        <a:pt x="884" y="1472"/>
                      </a:cubicBezTo>
                      <a:cubicBezTo>
                        <a:pt x="1799" y="1406"/>
                        <a:pt x="1799" y="66"/>
                        <a:pt x="884"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57" name="Google Shape;697;p35"/>
                <p:cNvSpPr>
                  <a:spLocks/>
                </p:cNvSpPr>
                <p:nvPr/>
              </p:nvSpPr>
              <p:spPr bwMode="auto">
                <a:xfrm>
                  <a:off x="5086150" y="1194950"/>
                  <a:ext cx="44975" cy="36000"/>
                </a:xfrm>
                <a:custGeom>
                  <a:avLst/>
                  <a:gdLst>
                    <a:gd name="T0" fmla="*/ 551875 w 1799"/>
                    <a:gd name="T1" fmla="*/ 625 h 1440"/>
                    <a:gd name="T2" fmla="*/ 551875 w 1799"/>
                    <a:gd name="T3" fmla="*/ 899375 h 1440"/>
                    <a:gd name="T4" fmla="*/ 551875 w 1799"/>
                    <a:gd name="T5" fmla="*/ 625 h 1440"/>
                    <a:gd name="T6" fmla="*/ 0 60000 65536"/>
                    <a:gd name="T7" fmla="*/ 0 60000 65536"/>
                    <a:gd name="T8" fmla="*/ 0 60000 65536"/>
                    <a:gd name="T9" fmla="*/ 0 w 1799"/>
                    <a:gd name="T10" fmla="*/ 0 h 1440"/>
                    <a:gd name="T11" fmla="*/ 1799 w 1799"/>
                    <a:gd name="T12" fmla="*/ 1440 h 1440"/>
                  </a:gdLst>
                  <a:ahLst/>
                  <a:cxnLst>
                    <a:cxn ang="T6">
                      <a:pos x="T0" y="T1"/>
                    </a:cxn>
                    <a:cxn ang="T7">
                      <a:pos x="T2" y="T3"/>
                    </a:cxn>
                    <a:cxn ang="T8">
                      <a:pos x="T4" y="T5"/>
                    </a:cxn>
                  </a:cxnLst>
                  <a:rect l="T9" t="T10" r="T11" b="T12"/>
                  <a:pathLst>
                    <a:path w="1799" h="1440" extrusionOk="0">
                      <a:moveTo>
                        <a:pt x="883" y="1"/>
                      </a:moveTo>
                      <a:cubicBezTo>
                        <a:pt x="0" y="66"/>
                        <a:pt x="0" y="1374"/>
                        <a:pt x="883" y="1439"/>
                      </a:cubicBezTo>
                      <a:cubicBezTo>
                        <a:pt x="1798" y="1374"/>
                        <a:pt x="1798" y="66"/>
                        <a:pt x="883" y="1"/>
                      </a:cubicBezTo>
                      <a:close/>
                    </a:path>
                  </a:pathLst>
                </a:custGeom>
                <a:solidFill>
                  <a:schemeClr val="bg2"/>
                </a:solidFill>
                <a:ln w="9525">
                  <a:noFill/>
                  <a:round/>
                  <a:headEnd/>
                  <a:tailEnd/>
                </a:ln>
              </p:spPr>
              <p:txBody>
                <a:bodyPr lIns="91425" tIns="91425" rIns="91425" bIns="91425" anchor="ctr"/>
                <a:lstStyle/>
                <a:p>
                  <a:endParaRPr lang="en-US"/>
                </a:p>
              </p:txBody>
            </p:sp>
          </p:grpSp>
          <p:grpSp>
            <p:nvGrpSpPr>
              <p:cNvPr id="74871" name="Google Shape;698;p35"/>
              <p:cNvGrpSpPr>
                <a:grpSpLocks/>
              </p:cNvGrpSpPr>
              <p:nvPr/>
            </p:nvGrpSpPr>
            <p:grpSpPr bwMode="auto">
              <a:xfrm rot="-5400000">
                <a:off x="1157650" y="3785607"/>
                <a:ext cx="569027" cy="706699"/>
                <a:chOff x="6095413" y="2311605"/>
                <a:chExt cx="257002" cy="319181"/>
              </a:xfrm>
            </p:grpSpPr>
            <p:sp>
              <p:nvSpPr>
                <p:cNvPr id="74953" name="Google Shape;699;p35"/>
                <p:cNvSpPr>
                  <a:spLocks/>
                </p:cNvSpPr>
                <p:nvPr/>
              </p:nvSpPr>
              <p:spPr bwMode="auto">
                <a:xfrm rot="-3010565">
                  <a:off x="6148523" y="2344736"/>
                  <a:ext cx="167487" cy="173060"/>
                </a:xfrm>
                <a:custGeom>
                  <a:avLst/>
                  <a:gdLst>
                    <a:gd name="T0" fmla="*/ 1895571 w 6704"/>
                    <a:gd name="T1" fmla="*/ 0 h 6918"/>
                    <a:gd name="T2" fmla="*/ 625 w 6704"/>
                    <a:gd name="T3" fmla="*/ 4177180 h 6918"/>
                    <a:gd name="T4" fmla="*/ 61783 w 6704"/>
                    <a:gd name="T5" fmla="*/ 4299833 h 6918"/>
                    <a:gd name="T6" fmla="*/ 144802 w 6704"/>
                    <a:gd name="T7" fmla="*/ 4329252 h 6918"/>
                    <a:gd name="T8" fmla="*/ 184126 w 6704"/>
                    <a:gd name="T9" fmla="*/ 4320497 h 6918"/>
                    <a:gd name="T10" fmla="*/ 2592126 w 6704"/>
                    <a:gd name="T11" fmla="*/ 248433 h 6918"/>
                    <a:gd name="T12" fmla="*/ 1895571 w 6704"/>
                    <a:gd name="T13" fmla="*/ 0 h 6918"/>
                    <a:gd name="T14" fmla="*/ 0 60000 65536"/>
                    <a:gd name="T15" fmla="*/ 0 60000 65536"/>
                    <a:gd name="T16" fmla="*/ 0 60000 65536"/>
                    <a:gd name="T17" fmla="*/ 0 60000 65536"/>
                    <a:gd name="T18" fmla="*/ 0 60000 65536"/>
                    <a:gd name="T19" fmla="*/ 0 60000 65536"/>
                    <a:gd name="T20" fmla="*/ 0 60000 65536"/>
                    <a:gd name="T21" fmla="*/ 0 w 6704"/>
                    <a:gd name="T22" fmla="*/ 0 h 6918"/>
                    <a:gd name="T23" fmla="*/ 6704 w 6704"/>
                    <a:gd name="T24" fmla="*/ 6918 h 69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54" name="Google Shape;700;p35"/>
                <p:cNvSpPr>
                  <a:spLocks/>
                </p:cNvSpPr>
                <p:nvPr/>
              </p:nvSpPr>
              <p:spPr bwMode="auto">
                <a:xfrm rot="-3010565">
                  <a:off x="6137644" y="2423042"/>
                  <a:ext cx="153322" cy="181590"/>
                </a:xfrm>
                <a:custGeom>
                  <a:avLst/>
                  <a:gdLst>
                    <a:gd name="T0" fmla="*/ 3666937 w 6137"/>
                    <a:gd name="T1" fmla="*/ 0 h 7259"/>
                    <a:gd name="T2" fmla="*/ 3512791 w 6137"/>
                    <a:gd name="T3" fmla="*/ 134535 h 7259"/>
                    <a:gd name="T4" fmla="*/ 186000 w 6137"/>
                    <a:gd name="T5" fmla="*/ 4227228 h 7259"/>
                    <a:gd name="T6" fmla="*/ 235317 w 6137"/>
                    <a:gd name="T7" fmla="*/ 4542002 h 7259"/>
                    <a:gd name="T8" fmla="*/ 288356 w 6137"/>
                    <a:gd name="T9" fmla="*/ 4533872 h 7259"/>
                    <a:gd name="T10" fmla="*/ 3818610 w 6137"/>
                    <a:gd name="T11" fmla="*/ 175211 h 7259"/>
                    <a:gd name="T12" fmla="*/ 3666937 w 6137"/>
                    <a:gd name="T13" fmla="*/ 0 h 7259"/>
                    <a:gd name="T14" fmla="*/ 0 60000 65536"/>
                    <a:gd name="T15" fmla="*/ 0 60000 65536"/>
                    <a:gd name="T16" fmla="*/ 0 60000 65536"/>
                    <a:gd name="T17" fmla="*/ 0 60000 65536"/>
                    <a:gd name="T18" fmla="*/ 0 60000 65536"/>
                    <a:gd name="T19" fmla="*/ 0 60000 65536"/>
                    <a:gd name="T20" fmla="*/ 0 60000 65536"/>
                    <a:gd name="T21" fmla="*/ 0 w 6137"/>
                    <a:gd name="T22" fmla="*/ 0 h 7259"/>
                    <a:gd name="T23" fmla="*/ 6137 w 6137"/>
                    <a:gd name="T24" fmla="*/ 7259 h 7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bg1"/>
                </a:solidFill>
                <a:ln w="9525">
                  <a:noFill/>
                  <a:round/>
                  <a:headEnd/>
                  <a:tailEnd/>
                </a:ln>
              </p:spPr>
              <p:txBody>
                <a:bodyPr lIns="91425" tIns="91425" rIns="91425" bIns="91425" anchor="ctr"/>
                <a:lstStyle/>
                <a:p>
                  <a:endParaRPr lang="en-US"/>
                </a:p>
              </p:txBody>
            </p:sp>
          </p:grpSp>
          <p:grpSp>
            <p:nvGrpSpPr>
              <p:cNvPr id="74872" name="Google Shape;701;p35"/>
              <p:cNvGrpSpPr>
                <a:grpSpLocks/>
              </p:cNvGrpSpPr>
              <p:nvPr/>
            </p:nvGrpSpPr>
            <p:grpSpPr bwMode="auto">
              <a:xfrm>
                <a:off x="6188241" y="1318245"/>
                <a:ext cx="521476" cy="478854"/>
                <a:chOff x="5874900" y="2285650"/>
                <a:chExt cx="235525" cy="216275"/>
              </a:xfrm>
            </p:grpSpPr>
            <p:sp>
              <p:nvSpPr>
                <p:cNvPr id="74951" name="Google Shape;702;p35"/>
                <p:cNvSpPr>
                  <a:spLocks/>
                </p:cNvSpPr>
                <p:nvPr/>
              </p:nvSpPr>
              <p:spPr bwMode="auto">
                <a:xfrm>
                  <a:off x="5942825" y="2285650"/>
                  <a:ext cx="167600" cy="172950"/>
                </a:xfrm>
                <a:custGeom>
                  <a:avLst/>
                  <a:gdLst>
                    <a:gd name="T0" fmla="*/ 1898125 w 6704"/>
                    <a:gd name="T1" fmla="*/ 0 h 6918"/>
                    <a:gd name="T2" fmla="*/ 625 w 6704"/>
                    <a:gd name="T3" fmla="*/ 4171875 h 6918"/>
                    <a:gd name="T4" fmla="*/ 61875 w 6704"/>
                    <a:gd name="T5" fmla="*/ 4294375 h 6918"/>
                    <a:gd name="T6" fmla="*/ 145000 w 6704"/>
                    <a:gd name="T7" fmla="*/ 4323750 h 6918"/>
                    <a:gd name="T8" fmla="*/ 184375 w 6704"/>
                    <a:gd name="T9" fmla="*/ 4315000 h 6918"/>
                    <a:gd name="T10" fmla="*/ 2595625 w 6704"/>
                    <a:gd name="T11" fmla="*/ 248125 h 6918"/>
                    <a:gd name="T12" fmla="*/ 1898125 w 6704"/>
                    <a:gd name="T13" fmla="*/ 0 h 6918"/>
                    <a:gd name="T14" fmla="*/ 0 60000 65536"/>
                    <a:gd name="T15" fmla="*/ 0 60000 65536"/>
                    <a:gd name="T16" fmla="*/ 0 60000 65536"/>
                    <a:gd name="T17" fmla="*/ 0 60000 65536"/>
                    <a:gd name="T18" fmla="*/ 0 60000 65536"/>
                    <a:gd name="T19" fmla="*/ 0 60000 65536"/>
                    <a:gd name="T20" fmla="*/ 0 60000 65536"/>
                    <a:gd name="T21" fmla="*/ 0 w 6704"/>
                    <a:gd name="T22" fmla="*/ 0 h 6918"/>
                    <a:gd name="T23" fmla="*/ 6704 w 6704"/>
                    <a:gd name="T24" fmla="*/ 6918 h 691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04" h="6918" extrusionOk="0">
                      <a:moveTo>
                        <a:pt x="3037" y="0"/>
                      </a:moveTo>
                      <a:cubicBezTo>
                        <a:pt x="843" y="0"/>
                        <a:pt x="29" y="5117"/>
                        <a:pt x="1" y="6675"/>
                      </a:cubicBezTo>
                      <a:cubicBezTo>
                        <a:pt x="1" y="6741"/>
                        <a:pt x="33" y="6806"/>
                        <a:pt x="99" y="6871"/>
                      </a:cubicBezTo>
                      <a:cubicBezTo>
                        <a:pt x="122" y="6895"/>
                        <a:pt x="178" y="6918"/>
                        <a:pt x="232" y="6918"/>
                      </a:cubicBezTo>
                      <a:cubicBezTo>
                        <a:pt x="254" y="6918"/>
                        <a:pt x="276" y="6914"/>
                        <a:pt x="295" y="6904"/>
                      </a:cubicBezTo>
                      <a:cubicBezTo>
                        <a:pt x="2028" y="6512"/>
                        <a:pt x="6704" y="2130"/>
                        <a:pt x="4153" y="397"/>
                      </a:cubicBezTo>
                      <a:cubicBezTo>
                        <a:pt x="3747" y="122"/>
                        <a:pt x="3376" y="0"/>
                        <a:pt x="3037"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52" name="Google Shape;703;p35"/>
                <p:cNvSpPr>
                  <a:spLocks/>
                </p:cNvSpPr>
                <p:nvPr/>
              </p:nvSpPr>
              <p:spPr bwMode="auto">
                <a:xfrm>
                  <a:off x="5874900" y="2320450"/>
                  <a:ext cx="153425" cy="181475"/>
                </a:xfrm>
                <a:custGeom>
                  <a:avLst/>
                  <a:gdLst>
                    <a:gd name="T0" fmla="*/ 3671875 w 6137"/>
                    <a:gd name="T1" fmla="*/ 0 h 7259"/>
                    <a:gd name="T2" fmla="*/ 3517500 w 6137"/>
                    <a:gd name="T3" fmla="*/ 134375 h 7259"/>
                    <a:gd name="T4" fmla="*/ 186250 w 6137"/>
                    <a:gd name="T5" fmla="*/ 4221875 h 7259"/>
                    <a:gd name="T6" fmla="*/ 235625 w 6137"/>
                    <a:gd name="T7" fmla="*/ 4536250 h 7259"/>
                    <a:gd name="T8" fmla="*/ 288750 w 6137"/>
                    <a:gd name="T9" fmla="*/ 4528125 h 7259"/>
                    <a:gd name="T10" fmla="*/ 3823750 w 6137"/>
                    <a:gd name="T11" fmla="*/ 175000 h 7259"/>
                    <a:gd name="T12" fmla="*/ 3671875 w 6137"/>
                    <a:gd name="T13" fmla="*/ 0 h 7259"/>
                    <a:gd name="T14" fmla="*/ 0 60000 65536"/>
                    <a:gd name="T15" fmla="*/ 0 60000 65536"/>
                    <a:gd name="T16" fmla="*/ 0 60000 65536"/>
                    <a:gd name="T17" fmla="*/ 0 60000 65536"/>
                    <a:gd name="T18" fmla="*/ 0 60000 65536"/>
                    <a:gd name="T19" fmla="*/ 0 60000 65536"/>
                    <a:gd name="T20" fmla="*/ 0 60000 65536"/>
                    <a:gd name="T21" fmla="*/ 0 w 6137"/>
                    <a:gd name="T22" fmla="*/ 0 h 7259"/>
                    <a:gd name="T23" fmla="*/ 6137 w 6137"/>
                    <a:gd name="T24" fmla="*/ 7259 h 725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137" h="7259" extrusionOk="0">
                      <a:moveTo>
                        <a:pt x="5875" y="0"/>
                      </a:moveTo>
                      <a:cubicBezTo>
                        <a:pt x="5766" y="0"/>
                        <a:pt x="5657" y="68"/>
                        <a:pt x="5628" y="215"/>
                      </a:cubicBezTo>
                      <a:cubicBezTo>
                        <a:pt x="5203" y="2896"/>
                        <a:pt x="2849" y="5774"/>
                        <a:pt x="298" y="6755"/>
                      </a:cubicBezTo>
                      <a:cubicBezTo>
                        <a:pt x="1" y="6844"/>
                        <a:pt x="109" y="7258"/>
                        <a:pt x="377" y="7258"/>
                      </a:cubicBezTo>
                      <a:cubicBezTo>
                        <a:pt x="404" y="7258"/>
                        <a:pt x="432" y="7254"/>
                        <a:pt x="462" y="7245"/>
                      </a:cubicBezTo>
                      <a:cubicBezTo>
                        <a:pt x="3208" y="6199"/>
                        <a:pt x="5661" y="3158"/>
                        <a:pt x="6118" y="280"/>
                      </a:cubicBezTo>
                      <a:cubicBezTo>
                        <a:pt x="6136" y="101"/>
                        <a:pt x="6006" y="0"/>
                        <a:pt x="5875" y="0"/>
                      </a:cubicBezTo>
                      <a:close/>
                    </a:path>
                  </a:pathLst>
                </a:custGeom>
                <a:solidFill>
                  <a:schemeClr val="bg1"/>
                </a:solidFill>
                <a:ln w="9525">
                  <a:noFill/>
                  <a:round/>
                  <a:headEnd/>
                  <a:tailEnd/>
                </a:ln>
              </p:spPr>
              <p:txBody>
                <a:bodyPr lIns="91425" tIns="91425" rIns="91425" bIns="91425" anchor="ctr"/>
                <a:lstStyle/>
                <a:p>
                  <a:endParaRPr lang="en-US"/>
                </a:p>
              </p:txBody>
            </p:sp>
          </p:grpSp>
          <p:grpSp>
            <p:nvGrpSpPr>
              <p:cNvPr id="74873" name="Google Shape;704;p35"/>
              <p:cNvGrpSpPr>
                <a:grpSpLocks/>
              </p:cNvGrpSpPr>
              <p:nvPr/>
            </p:nvGrpSpPr>
            <p:grpSpPr bwMode="auto">
              <a:xfrm>
                <a:off x="4946919" y="1499571"/>
                <a:ext cx="1083004" cy="2354636"/>
                <a:chOff x="5269250" y="2611925"/>
                <a:chExt cx="520750" cy="1132200"/>
              </a:xfrm>
            </p:grpSpPr>
            <p:sp>
              <p:nvSpPr>
                <p:cNvPr id="74943" name="Google Shape;705;p35"/>
                <p:cNvSpPr>
                  <a:spLocks/>
                </p:cNvSpPr>
                <p:nvPr/>
              </p:nvSpPr>
              <p:spPr bwMode="auto">
                <a:xfrm>
                  <a:off x="5269250" y="2611925"/>
                  <a:ext cx="520750" cy="1132200"/>
                </a:xfrm>
                <a:custGeom>
                  <a:avLst/>
                  <a:gdLst>
                    <a:gd name="T0" fmla="*/ 10708749 w 20830"/>
                    <a:gd name="T1" fmla="*/ 0 h 45288"/>
                    <a:gd name="T2" fmla="*/ 7786250 w 20830"/>
                    <a:gd name="T3" fmla="*/ 2677500 h 45288"/>
                    <a:gd name="T4" fmla="*/ 6580626 w 20830"/>
                    <a:gd name="T5" fmla="*/ 4516875 h 45288"/>
                    <a:gd name="T6" fmla="*/ 7602500 w 20830"/>
                    <a:gd name="T7" fmla="*/ 6192499 h 45288"/>
                    <a:gd name="T8" fmla="*/ 5599999 w 20830"/>
                    <a:gd name="T9" fmla="*/ 4761875 h 45288"/>
                    <a:gd name="T10" fmla="*/ 3760625 w 20830"/>
                    <a:gd name="T11" fmla="*/ 7950000 h 45288"/>
                    <a:gd name="T12" fmla="*/ 4884375 w 20830"/>
                    <a:gd name="T13" fmla="*/ 10872499 h 45288"/>
                    <a:gd name="T14" fmla="*/ 2881875 w 20830"/>
                    <a:gd name="T15" fmla="*/ 9850625 h 45288"/>
                    <a:gd name="T16" fmla="*/ 1206250 w 20830"/>
                    <a:gd name="T17" fmla="*/ 14060626 h 45288"/>
                    <a:gd name="T18" fmla="*/ 2861250 w 20830"/>
                    <a:gd name="T19" fmla="*/ 15613751 h 45288"/>
                    <a:gd name="T20" fmla="*/ 695000 w 20830"/>
                    <a:gd name="T21" fmla="*/ 15021251 h 45288"/>
                    <a:gd name="T22" fmla="*/ 695000 w 20830"/>
                    <a:gd name="T23" fmla="*/ 15021251 h 45288"/>
                    <a:gd name="T24" fmla="*/ 981250 w 20830"/>
                    <a:gd name="T25" fmla="*/ 22623123 h 45288"/>
                    <a:gd name="T26" fmla="*/ 2922500 w 20830"/>
                    <a:gd name="T27" fmla="*/ 28284378 h 45288"/>
                    <a:gd name="T28" fmla="*/ 2922500 w 20830"/>
                    <a:gd name="T29" fmla="*/ 28304378 h 45288"/>
                    <a:gd name="T30" fmla="*/ 8788125 w 20830"/>
                    <a:gd name="T31" fmla="*/ 19741874 h 45288"/>
                    <a:gd name="T32" fmla="*/ 7010000 w 20830"/>
                    <a:gd name="T33" fmla="*/ 18168125 h 45288"/>
                    <a:gd name="T34" fmla="*/ 7319375 w 20830"/>
                    <a:gd name="T35" fmla="*/ 18147500 h 45288"/>
                    <a:gd name="T36" fmla="*/ 9155625 w 20830"/>
                    <a:gd name="T37" fmla="*/ 18475000 h 45288"/>
                    <a:gd name="T38" fmla="*/ 10688749 w 20830"/>
                    <a:gd name="T39" fmla="*/ 14162501 h 45288"/>
                    <a:gd name="T40" fmla="*/ 8890000 w 20830"/>
                    <a:gd name="T41" fmla="*/ 12404999 h 45288"/>
                    <a:gd name="T42" fmla="*/ 9692499 w 20830"/>
                    <a:gd name="T43" fmla="*/ 12327499 h 45288"/>
                    <a:gd name="T44" fmla="*/ 10678749 w 20830"/>
                    <a:gd name="T45" fmla="*/ 12375624 h 45288"/>
                    <a:gd name="T46" fmla="*/ 11873749 w 20830"/>
                    <a:gd name="T47" fmla="*/ 11015624 h 45288"/>
                    <a:gd name="T48" fmla="*/ 12711873 w 20830"/>
                    <a:gd name="T49" fmla="*/ 7071251 h 45288"/>
                    <a:gd name="T50" fmla="*/ 10545624 w 20830"/>
                    <a:gd name="T51" fmla="*/ 6458124 h 45288"/>
                    <a:gd name="T52" fmla="*/ 13018123 w 20830"/>
                    <a:gd name="T53" fmla="*/ 6151874 h 45288"/>
                    <a:gd name="T54" fmla="*/ 10708749 w 20830"/>
                    <a:gd name="T55" fmla="*/ 0 h 45288"/>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20830"/>
                    <a:gd name="T85" fmla="*/ 0 h 45288"/>
                    <a:gd name="T86" fmla="*/ 20830 w 20830"/>
                    <a:gd name="T87" fmla="*/ 45288 h 45288"/>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20830" h="45288" extrusionOk="0">
                      <a:moveTo>
                        <a:pt x="17134" y="0"/>
                      </a:moveTo>
                      <a:cubicBezTo>
                        <a:pt x="15434" y="1145"/>
                        <a:pt x="13832" y="2878"/>
                        <a:pt x="12458" y="4284"/>
                      </a:cubicBezTo>
                      <a:cubicBezTo>
                        <a:pt x="11706" y="5101"/>
                        <a:pt x="10529" y="6246"/>
                        <a:pt x="10529" y="7227"/>
                      </a:cubicBezTo>
                      <a:cubicBezTo>
                        <a:pt x="10660" y="7946"/>
                        <a:pt x="12033" y="8992"/>
                        <a:pt x="12164" y="9908"/>
                      </a:cubicBezTo>
                      <a:cubicBezTo>
                        <a:pt x="11052" y="9483"/>
                        <a:pt x="10104" y="8339"/>
                        <a:pt x="8960" y="7619"/>
                      </a:cubicBezTo>
                      <a:cubicBezTo>
                        <a:pt x="8077" y="9189"/>
                        <a:pt x="6573" y="10856"/>
                        <a:pt x="6017" y="12720"/>
                      </a:cubicBezTo>
                      <a:cubicBezTo>
                        <a:pt x="5298" y="15336"/>
                        <a:pt x="7194" y="15205"/>
                        <a:pt x="7815" y="17396"/>
                      </a:cubicBezTo>
                      <a:cubicBezTo>
                        <a:pt x="6605" y="17036"/>
                        <a:pt x="5690" y="16382"/>
                        <a:pt x="4611" y="15761"/>
                      </a:cubicBezTo>
                      <a:cubicBezTo>
                        <a:pt x="3303" y="17461"/>
                        <a:pt x="2257" y="20306"/>
                        <a:pt x="1930" y="22497"/>
                      </a:cubicBezTo>
                      <a:cubicBezTo>
                        <a:pt x="2878" y="23183"/>
                        <a:pt x="4186" y="23936"/>
                        <a:pt x="4578" y="24982"/>
                      </a:cubicBezTo>
                      <a:cubicBezTo>
                        <a:pt x="3532" y="24688"/>
                        <a:pt x="2355" y="24361"/>
                        <a:pt x="1112" y="24034"/>
                      </a:cubicBezTo>
                      <a:cubicBezTo>
                        <a:pt x="0" y="27729"/>
                        <a:pt x="1145" y="32372"/>
                        <a:pt x="1570" y="36197"/>
                      </a:cubicBezTo>
                      <a:cubicBezTo>
                        <a:pt x="1962" y="38715"/>
                        <a:pt x="3139" y="42999"/>
                        <a:pt x="4676" y="45255"/>
                      </a:cubicBezTo>
                      <a:lnTo>
                        <a:pt x="4676" y="45287"/>
                      </a:lnTo>
                      <a:cubicBezTo>
                        <a:pt x="9483" y="41723"/>
                        <a:pt x="11281" y="36753"/>
                        <a:pt x="14061" y="31587"/>
                      </a:cubicBezTo>
                      <a:cubicBezTo>
                        <a:pt x="13112" y="30900"/>
                        <a:pt x="11674" y="30246"/>
                        <a:pt x="11216" y="29069"/>
                      </a:cubicBezTo>
                      <a:cubicBezTo>
                        <a:pt x="11385" y="29046"/>
                        <a:pt x="11549" y="29036"/>
                        <a:pt x="11711" y="29036"/>
                      </a:cubicBezTo>
                      <a:cubicBezTo>
                        <a:pt x="12705" y="29036"/>
                        <a:pt x="13580" y="29419"/>
                        <a:pt x="14649" y="29560"/>
                      </a:cubicBezTo>
                      <a:cubicBezTo>
                        <a:pt x="15271" y="27205"/>
                        <a:pt x="16121" y="24884"/>
                        <a:pt x="17102" y="22660"/>
                      </a:cubicBezTo>
                      <a:cubicBezTo>
                        <a:pt x="16088" y="21876"/>
                        <a:pt x="15238" y="20829"/>
                        <a:pt x="14224" y="19848"/>
                      </a:cubicBezTo>
                      <a:cubicBezTo>
                        <a:pt x="14697" y="19754"/>
                        <a:pt x="15123" y="19724"/>
                        <a:pt x="15508" y="19724"/>
                      </a:cubicBezTo>
                      <a:cubicBezTo>
                        <a:pt x="16131" y="19724"/>
                        <a:pt x="16648" y="19801"/>
                        <a:pt x="17086" y="19801"/>
                      </a:cubicBezTo>
                      <a:cubicBezTo>
                        <a:pt x="17966" y="19801"/>
                        <a:pt x="18527" y="19491"/>
                        <a:pt x="18998" y="17625"/>
                      </a:cubicBezTo>
                      <a:cubicBezTo>
                        <a:pt x="19489" y="15663"/>
                        <a:pt x="20012" y="13505"/>
                        <a:pt x="20339" y="11314"/>
                      </a:cubicBezTo>
                      <a:cubicBezTo>
                        <a:pt x="19227" y="10889"/>
                        <a:pt x="17984" y="10758"/>
                        <a:pt x="16873" y="10333"/>
                      </a:cubicBezTo>
                      <a:cubicBezTo>
                        <a:pt x="18213" y="10104"/>
                        <a:pt x="19587" y="10170"/>
                        <a:pt x="20829" y="9843"/>
                      </a:cubicBezTo>
                      <a:cubicBezTo>
                        <a:pt x="20110" y="6867"/>
                        <a:pt x="19064" y="2616"/>
                        <a:pt x="17134" y="0"/>
                      </a:cubicBezTo>
                      <a:close/>
                    </a:path>
                  </a:pathLst>
                </a:custGeom>
                <a:solidFill>
                  <a:schemeClr val="bg1"/>
                </a:solidFill>
                <a:ln w="9525">
                  <a:noFill/>
                  <a:round/>
                  <a:headEnd/>
                  <a:tailEnd/>
                </a:ln>
              </p:spPr>
              <p:txBody>
                <a:bodyPr lIns="91425" tIns="91425" rIns="91425" bIns="91425" anchor="ctr"/>
                <a:lstStyle/>
                <a:p>
                  <a:endParaRPr lang="en-US"/>
                </a:p>
              </p:txBody>
            </p:sp>
            <p:sp>
              <p:nvSpPr>
                <p:cNvPr id="74944" name="Google Shape;706;p35"/>
                <p:cNvSpPr>
                  <a:spLocks/>
                </p:cNvSpPr>
                <p:nvPr/>
              </p:nvSpPr>
              <p:spPr bwMode="auto">
                <a:xfrm>
                  <a:off x="5375525" y="2730650"/>
                  <a:ext cx="309825" cy="998550"/>
                </a:xfrm>
                <a:custGeom>
                  <a:avLst/>
                  <a:gdLst>
                    <a:gd name="T0" fmla="*/ 7592501 w 12393"/>
                    <a:gd name="T1" fmla="*/ 625 h 39942"/>
                    <a:gd name="T2" fmla="*/ 7438751 w 12393"/>
                    <a:gd name="T3" fmla="*/ 138750 h 39942"/>
                    <a:gd name="T4" fmla="*/ 5722500 w 12393"/>
                    <a:gd name="T5" fmla="*/ 4348125 h 39942"/>
                    <a:gd name="T6" fmla="*/ 3923750 w 12393"/>
                    <a:gd name="T7" fmla="*/ 9008125 h 39942"/>
                    <a:gd name="T8" fmla="*/ 2636250 w 12393"/>
                    <a:gd name="T9" fmla="*/ 14116876 h 39942"/>
                    <a:gd name="T10" fmla="*/ 1165000 w 12393"/>
                    <a:gd name="T11" fmla="*/ 19041874 h 39942"/>
                    <a:gd name="T12" fmla="*/ 41250 w 12393"/>
                    <a:gd name="T13" fmla="*/ 24825622 h 39942"/>
                    <a:gd name="T14" fmla="*/ 194375 w 12393"/>
                    <a:gd name="T15" fmla="*/ 24963746 h 39942"/>
                    <a:gd name="T16" fmla="*/ 347500 w 12393"/>
                    <a:gd name="T17" fmla="*/ 24825622 h 39942"/>
                    <a:gd name="T18" fmla="*/ 1328750 w 12393"/>
                    <a:gd name="T19" fmla="*/ 19593749 h 39942"/>
                    <a:gd name="T20" fmla="*/ 2861250 w 12393"/>
                    <a:gd name="T21" fmla="*/ 14546251 h 39942"/>
                    <a:gd name="T22" fmla="*/ 5906250 w 12393"/>
                    <a:gd name="T23" fmla="*/ 4675625 h 39942"/>
                    <a:gd name="T24" fmla="*/ 7745626 w 12393"/>
                    <a:gd name="T25" fmla="*/ 138750 h 39942"/>
                    <a:gd name="T26" fmla="*/ 7592501 w 12393"/>
                    <a:gd name="T27" fmla="*/ 625 h 39942"/>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12393"/>
                    <a:gd name="T43" fmla="*/ 0 h 39942"/>
                    <a:gd name="T44" fmla="*/ 12393 w 12393"/>
                    <a:gd name="T45" fmla="*/ 39942 h 39942"/>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12393" h="39942" extrusionOk="0">
                      <a:moveTo>
                        <a:pt x="12148" y="1"/>
                      </a:moveTo>
                      <a:cubicBezTo>
                        <a:pt x="12033" y="1"/>
                        <a:pt x="11919" y="74"/>
                        <a:pt x="11902" y="222"/>
                      </a:cubicBezTo>
                      <a:cubicBezTo>
                        <a:pt x="11870" y="2674"/>
                        <a:pt x="10202" y="4865"/>
                        <a:pt x="9156" y="6957"/>
                      </a:cubicBezTo>
                      <a:cubicBezTo>
                        <a:pt x="7979" y="9344"/>
                        <a:pt x="6998" y="11862"/>
                        <a:pt x="6278" y="14413"/>
                      </a:cubicBezTo>
                      <a:cubicBezTo>
                        <a:pt x="5494" y="17127"/>
                        <a:pt x="4872" y="19873"/>
                        <a:pt x="4218" y="22587"/>
                      </a:cubicBezTo>
                      <a:cubicBezTo>
                        <a:pt x="3564" y="25301"/>
                        <a:pt x="2747" y="27852"/>
                        <a:pt x="1864" y="30467"/>
                      </a:cubicBezTo>
                      <a:cubicBezTo>
                        <a:pt x="883" y="33476"/>
                        <a:pt x="0" y="36549"/>
                        <a:pt x="66" y="39721"/>
                      </a:cubicBezTo>
                      <a:cubicBezTo>
                        <a:pt x="82" y="39868"/>
                        <a:pt x="196" y="39942"/>
                        <a:pt x="311" y="39942"/>
                      </a:cubicBezTo>
                      <a:cubicBezTo>
                        <a:pt x="425" y="39942"/>
                        <a:pt x="540" y="39868"/>
                        <a:pt x="556" y="39721"/>
                      </a:cubicBezTo>
                      <a:cubicBezTo>
                        <a:pt x="491" y="36844"/>
                        <a:pt x="1243" y="34064"/>
                        <a:pt x="2126" y="31350"/>
                      </a:cubicBezTo>
                      <a:cubicBezTo>
                        <a:pt x="3008" y="28604"/>
                        <a:pt x="3891" y="26020"/>
                        <a:pt x="4578" y="23274"/>
                      </a:cubicBezTo>
                      <a:cubicBezTo>
                        <a:pt x="5853" y="17911"/>
                        <a:pt x="7030" y="12483"/>
                        <a:pt x="9450" y="7481"/>
                      </a:cubicBezTo>
                      <a:cubicBezTo>
                        <a:pt x="10562" y="5192"/>
                        <a:pt x="12360" y="2870"/>
                        <a:pt x="12393" y="222"/>
                      </a:cubicBezTo>
                      <a:cubicBezTo>
                        <a:pt x="12377" y="74"/>
                        <a:pt x="12262" y="1"/>
                        <a:pt x="12148" y="1"/>
                      </a:cubicBezTo>
                      <a:close/>
                    </a:path>
                  </a:pathLst>
                </a:custGeom>
                <a:solidFill>
                  <a:schemeClr val="tx1"/>
                </a:solidFill>
                <a:ln w="9525">
                  <a:noFill/>
                  <a:round/>
                  <a:headEnd/>
                  <a:tailEnd/>
                </a:ln>
              </p:spPr>
              <p:txBody>
                <a:bodyPr lIns="91425" tIns="91425" rIns="91425" bIns="91425" anchor="ctr"/>
                <a:lstStyle/>
                <a:p>
                  <a:endParaRPr lang="en-US"/>
                </a:p>
              </p:txBody>
            </p:sp>
            <p:sp>
              <p:nvSpPr>
                <p:cNvPr id="74945" name="Google Shape;707;p35"/>
                <p:cNvSpPr>
                  <a:spLocks/>
                </p:cNvSpPr>
                <p:nvPr/>
              </p:nvSpPr>
              <p:spPr bwMode="auto">
                <a:xfrm>
                  <a:off x="5600650" y="2767750"/>
                  <a:ext cx="114650" cy="87200"/>
                </a:xfrm>
                <a:custGeom>
                  <a:avLst/>
                  <a:gdLst>
                    <a:gd name="T0" fmla="*/ 174375 w 4586"/>
                    <a:gd name="T1" fmla="*/ 625 h 3488"/>
                    <a:gd name="T2" fmla="*/ 12500 w 4586"/>
                    <a:gd name="T3" fmla="*/ 191875 h 3488"/>
                    <a:gd name="T4" fmla="*/ 809375 w 4586"/>
                    <a:gd name="T5" fmla="*/ 2092500 h 3488"/>
                    <a:gd name="T6" fmla="*/ 938750 w 4586"/>
                    <a:gd name="T7" fmla="*/ 2179375 h 3488"/>
                    <a:gd name="T8" fmla="*/ 973125 w 4586"/>
                    <a:gd name="T9" fmla="*/ 2174375 h 3488"/>
                    <a:gd name="T10" fmla="*/ 2730625 w 4586"/>
                    <a:gd name="T11" fmla="*/ 1213750 h 3488"/>
                    <a:gd name="T12" fmla="*/ 2649375 w 4586"/>
                    <a:gd name="T13" fmla="*/ 918125 h 3488"/>
                    <a:gd name="T14" fmla="*/ 2566875 w 4586"/>
                    <a:gd name="T15" fmla="*/ 948125 h 3488"/>
                    <a:gd name="T16" fmla="*/ 1013750 w 4586"/>
                    <a:gd name="T17" fmla="*/ 1820000 h 3488"/>
                    <a:gd name="T18" fmla="*/ 1013750 w 4586"/>
                    <a:gd name="T19" fmla="*/ 1820000 h 3488"/>
                    <a:gd name="T20" fmla="*/ 318750 w 4586"/>
                    <a:gd name="T21" fmla="*/ 110000 h 3488"/>
                    <a:gd name="T22" fmla="*/ 174375 w 4586"/>
                    <a:gd name="T23" fmla="*/ 625 h 3488"/>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586"/>
                    <a:gd name="T37" fmla="*/ 0 h 3488"/>
                    <a:gd name="T38" fmla="*/ 4586 w 4586"/>
                    <a:gd name="T39" fmla="*/ 3488 h 3488"/>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586" h="3488" extrusionOk="0">
                      <a:moveTo>
                        <a:pt x="279" y="1"/>
                      </a:moveTo>
                      <a:cubicBezTo>
                        <a:pt x="141" y="1"/>
                        <a:pt x="1" y="114"/>
                        <a:pt x="20" y="307"/>
                      </a:cubicBezTo>
                      <a:cubicBezTo>
                        <a:pt x="314" y="1353"/>
                        <a:pt x="739" y="2400"/>
                        <a:pt x="1295" y="3348"/>
                      </a:cubicBezTo>
                      <a:cubicBezTo>
                        <a:pt x="1322" y="3429"/>
                        <a:pt x="1415" y="3487"/>
                        <a:pt x="1502" y="3487"/>
                      </a:cubicBezTo>
                      <a:cubicBezTo>
                        <a:pt x="1521" y="3487"/>
                        <a:pt x="1539" y="3485"/>
                        <a:pt x="1557" y="3479"/>
                      </a:cubicBezTo>
                      <a:cubicBezTo>
                        <a:pt x="2570" y="3119"/>
                        <a:pt x="3519" y="2596"/>
                        <a:pt x="4369" y="1942"/>
                      </a:cubicBezTo>
                      <a:cubicBezTo>
                        <a:pt x="4586" y="1807"/>
                        <a:pt x="4443" y="1469"/>
                        <a:pt x="4239" y="1469"/>
                      </a:cubicBezTo>
                      <a:cubicBezTo>
                        <a:pt x="4197" y="1469"/>
                        <a:pt x="4152" y="1483"/>
                        <a:pt x="4107" y="1517"/>
                      </a:cubicBezTo>
                      <a:cubicBezTo>
                        <a:pt x="3346" y="2095"/>
                        <a:pt x="2500" y="2560"/>
                        <a:pt x="1622" y="2912"/>
                      </a:cubicBezTo>
                      <a:cubicBezTo>
                        <a:pt x="1144" y="2047"/>
                        <a:pt x="755" y="1126"/>
                        <a:pt x="510" y="176"/>
                      </a:cubicBezTo>
                      <a:cubicBezTo>
                        <a:pt x="470" y="56"/>
                        <a:pt x="375" y="1"/>
                        <a:pt x="279" y="1"/>
                      </a:cubicBezTo>
                      <a:close/>
                    </a:path>
                  </a:pathLst>
                </a:custGeom>
                <a:solidFill>
                  <a:schemeClr val="tx1"/>
                </a:solidFill>
                <a:ln w="9525">
                  <a:noFill/>
                  <a:round/>
                  <a:headEnd/>
                  <a:tailEnd/>
                </a:ln>
              </p:spPr>
              <p:txBody>
                <a:bodyPr lIns="91425" tIns="91425" rIns="91425" bIns="91425" anchor="ctr"/>
                <a:lstStyle/>
                <a:p>
                  <a:endParaRPr lang="en-US"/>
                </a:p>
              </p:txBody>
            </p:sp>
            <p:sp>
              <p:nvSpPr>
                <p:cNvPr id="74946" name="Google Shape;708;p35"/>
                <p:cNvSpPr>
                  <a:spLocks/>
                </p:cNvSpPr>
                <p:nvPr/>
              </p:nvSpPr>
              <p:spPr bwMode="auto">
                <a:xfrm>
                  <a:off x="5514125" y="2889900"/>
                  <a:ext cx="183650" cy="111475"/>
                </a:xfrm>
                <a:custGeom>
                  <a:avLst/>
                  <a:gdLst>
                    <a:gd name="T0" fmla="*/ 219375 w 7346"/>
                    <a:gd name="T1" fmla="*/ 625 h 4459"/>
                    <a:gd name="T2" fmla="*/ 70625 w 7346"/>
                    <a:gd name="T3" fmla="*/ 244375 h 4459"/>
                    <a:gd name="T4" fmla="*/ 1174375 w 7346"/>
                    <a:gd name="T5" fmla="*/ 2717500 h 4459"/>
                    <a:gd name="T6" fmla="*/ 1300625 w 7346"/>
                    <a:gd name="T7" fmla="*/ 2786250 h 4459"/>
                    <a:gd name="T8" fmla="*/ 1358125 w 7346"/>
                    <a:gd name="T9" fmla="*/ 2778750 h 4459"/>
                    <a:gd name="T10" fmla="*/ 4464375 w 7346"/>
                    <a:gd name="T11" fmla="*/ 1491250 h 4459"/>
                    <a:gd name="T12" fmla="*/ 4356875 w 7346"/>
                    <a:gd name="T13" fmla="*/ 1194375 h 4459"/>
                    <a:gd name="T14" fmla="*/ 4301250 w 7346"/>
                    <a:gd name="T15" fmla="*/ 1205000 h 4459"/>
                    <a:gd name="T16" fmla="*/ 1396875 w 7346"/>
                    <a:gd name="T17" fmla="*/ 2438750 h 4459"/>
                    <a:gd name="T18" fmla="*/ 1396875 w 7346"/>
                    <a:gd name="T19" fmla="*/ 2438750 h 4459"/>
                    <a:gd name="T20" fmla="*/ 336250 w 7346"/>
                    <a:gd name="T21" fmla="*/ 81250 h 4459"/>
                    <a:gd name="T22" fmla="*/ 219375 w 7346"/>
                    <a:gd name="T23" fmla="*/ 625 h 44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346"/>
                    <a:gd name="T37" fmla="*/ 0 h 4459"/>
                    <a:gd name="T38" fmla="*/ 7346 w 7346"/>
                    <a:gd name="T39" fmla="*/ 4459 h 44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346" h="4459" extrusionOk="0">
                      <a:moveTo>
                        <a:pt x="351" y="1"/>
                      </a:moveTo>
                      <a:cubicBezTo>
                        <a:pt x="183" y="1"/>
                        <a:pt x="0" y="188"/>
                        <a:pt x="113" y="391"/>
                      </a:cubicBezTo>
                      <a:cubicBezTo>
                        <a:pt x="734" y="1666"/>
                        <a:pt x="1192" y="3072"/>
                        <a:pt x="1879" y="4348"/>
                      </a:cubicBezTo>
                      <a:cubicBezTo>
                        <a:pt x="1928" y="4421"/>
                        <a:pt x="1995" y="4458"/>
                        <a:pt x="2081" y="4458"/>
                      </a:cubicBezTo>
                      <a:cubicBezTo>
                        <a:pt x="2110" y="4458"/>
                        <a:pt x="2140" y="4454"/>
                        <a:pt x="2173" y="4446"/>
                      </a:cubicBezTo>
                      <a:cubicBezTo>
                        <a:pt x="3906" y="3988"/>
                        <a:pt x="5574" y="3269"/>
                        <a:pt x="7143" y="2386"/>
                      </a:cubicBezTo>
                      <a:cubicBezTo>
                        <a:pt x="7345" y="2212"/>
                        <a:pt x="7190" y="1911"/>
                        <a:pt x="6971" y="1911"/>
                      </a:cubicBezTo>
                      <a:cubicBezTo>
                        <a:pt x="6942" y="1911"/>
                        <a:pt x="6912" y="1917"/>
                        <a:pt x="6882" y="1928"/>
                      </a:cubicBezTo>
                      <a:cubicBezTo>
                        <a:pt x="5403" y="2777"/>
                        <a:pt x="3864" y="3445"/>
                        <a:pt x="2235" y="3902"/>
                      </a:cubicBezTo>
                      <a:cubicBezTo>
                        <a:pt x="1576" y="2677"/>
                        <a:pt x="1161" y="1344"/>
                        <a:pt x="538" y="130"/>
                      </a:cubicBezTo>
                      <a:cubicBezTo>
                        <a:pt x="498" y="38"/>
                        <a:pt x="426" y="1"/>
                        <a:pt x="351" y="1"/>
                      </a:cubicBezTo>
                      <a:close/>
                    </a:path>
                  </a:pathLst>
                </a:custGeom>
                <a:solidFill>
                  <a:schemeClr val="tx1"/>
                </a:solidFill>
                <a:ln w="9525">
                  <a:noFill/>
                  <a:round/>
                  <a:headEnd/>
                  <a:tailEnd/>
                </a:ln>
              </p:spPr>
              <p:txBody>
                <a:bodyPr lIns="91425" tIns="91425" rIns="91425" bIns="91425" anchor="ctr"/>
                <a:lstStyle/>
                <a:p>
                  <a:endParaRPr lang="en-US"/>
                </a:p>
              </p:txBody>
            </p:sp>
            <p:sp>
              <p:nvSpPr>
                <p:cNvPr id="74947" name="Google Shape;709;p35"/>
                <p:cNvSpPr>
                  <a:spLocks/>
                </p:cNvSpPr>
                <p:nvPr/>
              </p:nvSpPr>
              <p:spPr bwMode="auto">
                <a:xfrm>
                  <a:off x="5488175" y="3009725"/>
                  <a:ext cx="135550" cy="113975"/>
                </a:xfrm>
                <a:custGeom>
                  <a:avLst/>
                  <a:gdLst>
                    <a:gd name="T0" fmla="*/ 171875 w 5422"/>
                    <a:gd name="T1" fmla="*/ 625 h 4559"/>
                    <a:gd name="T2" fmla="*/ 24375 w 5422"/>
                    <a:gd name="T3" fmla="*/ 191875 h 4559"/>
                    <a:gd name="T4" fmla="*/ 883125 w 5422"/>
                    <a:gd name="T5" fmla="*/ 2786875 h 4559"/>
                    <a:gd name="T6" fmla="*/ 1016875 w 5422"/>
                    <a:gd name="T7" fmla="*/ 2849375 h 4559"/>
                    <a:gd name="T8" fmla="*/ 1107500 w 5422"/>
                    <a:gd name="T9" fmla="*/ 2828125 h 4559"/>
                    <a:gd name="T10" fmla="*/ 3233125 w 5422"/>
                    <a:gd name="T11" fmla="*/ 1479375 h 4559"/>
                    <a:gd name="T12" fmla="*/ 3152500 w 5422"/>
                    <a:gd name="T13" fmla="*/ 1170000 h 4559"/>
                    <a:gd name="T14" fmla="*/ 3069375 w 5422"/>
                    <a:gd name="T15" fmla="*/ 1193125 h 4559"/>
                    <a:gd name="T16" fmla="*/ 1097500 w 5422"/>
                    <a:gd name="T17" fmla="*/ 2448750 h 4559"/>
                    <a:gd name="T18" fmla="*/ 1097500 w 5422"/>
                    <a:gd name="T19" fmla="*/ 2448750 h 4559"/>
                    <a:gd name="T20" fmla="*/ 331250 w 5422"/>
                    <a:gd name="T21" fmla="*/ 110000 h 4559"/>
                    <a:gd name="T22" fmla="*/ 171875 w 5422"/>
                    <a:gd name="T23" fmla="*/ 625 h 455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5422"/>
                    <a:gd name="T37" fmla="*/ 0 h 4559"/>
                    <a:gd name="T38" fmla="*/ 5422 w 5422"/>
                    <a:gd name="T39" fmla="*/ 4559 h 455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5422" h="4559" extrusionOk="0">
                      <a:moveTo>
                        <a:pt x="275" y="1"/>
                      </a:moveTo>
                      <a:cubicBezTo>
                        <a:pt x="133" y="1"/>
                        <a:pt x="1" y="114"/>
                        <a:pt x="39" y="307"/>
                      </a:cubicBezTo>
                      <a:cubicBezTo>
                        <a:pt x="399" y="1713"/>
                        <a:pt x="857" y="3086"/>
                        <a:pt x="1413" y="4459"/>
                      </a:cubicBezTo>
                      <a:cubicBezTo>
                        <a:pt x="1455" y="4523"/>
                        <a:pt x="1538" y="4559"/>
                        <a:pt x="1627" y="4559"/>
                      </a:cubicBezTo>
                      <a:cubicBezTo>
                        <a:pt x="1676" y="4559"/>
                        <a:pt x="1726" y="4548"/>
                        <a:pt x="1772" y="4525"/>
                      </a:cubicBezTo>
                      <a:cubicBezTo>
                        <a:pt x="2851" y="3707"/>
                        <a:pt x="4028" y="3053"/>
                        <a:pt x="5173" y="2367"/>
                      </a:cubicBezTo>
                      <a:cubicBezTo>
                        <a:pt x="5421" y="2201"/>
                        <a:pt x="5274" y="1872"/>
                        <a:pt x="5044" y="1872"/>
                      </a:cubicBezTo>
                      <a:cubicBezTo>
                        <a:pt x="5002" y="1872"/>
                        <a:pt x="4957" y="1884"/>
                        <a:pt x="4911" y="1909"/>
                      </a:cubicBezTo>
                      <a:cubicBezTo>
                        <a:pt x="3853" y="2574"/>
                        <a:pt x="2767" y="3183"/>
                        <a:pt x="1756" y="3918"/>
                      </a:cubicBezTo>
                      <a:cubicBezTo>
                        <a:pt x="1256" y="2670"/>
                        <a:pt x="864" y="1423"/>
                        <a:pt x="530" y="176"/>
                      </a:cubicBezTo>
                      <a:cubicBezTo>
                        <a:pt x="476" y="55"/>
                        <a:pt x="373" y="1"/>
                        <a:pt x="275" y="1"/>
                      </a:cubicBezTo>
                      <a:close/>
                    </a:path>
                  </a:pathLst>
                </a:custGeom>
                <a:solidFill>
                  <a:schemeClr val="tx1"/>
                </a:solidFill>
                <a:ln w="9525">
                  <a:noFill/>
                  <a:round/>
                  <a:headEnd/>
                  <a:tailEnd/>
                </a:ln>
              </p:spPr>
              <p:txBody>
                <a:bodyPr lIns="91425" tIns="91425" rIns="91425" bIns="91425" anchor="ctr"/>
                <a:lstStyle/>
                <a:p>
                  <a:endParaRPr lang="en-US"/>
                </a:p>
              </p:txBody>
            </p:sp>
            <p:sp>
              <p:nvSpPr>
                <p:cNvPr id="74948" name="Google Shape;710;p35"/>
                <p:cNvSpPr>
                  <a:spLocks/>
                </p:cNvSpPr>
                <p:nvPr/>
              </p:nvSpPr>
              <p:spPr bwMode="auto">
                <a:xfrm>
                  <a:off x="5411050" y="3114850"/>
                  <a:ext cx="205350" cy="166000"/>
                </a:xfrm>
                <a:custGeom>
                  <a:avLst/>
                  <a:gdLst>
                    <a:gd name="T0" fmla="*/ 225000 w 8214"/>
                    <a:gd name="T1" fmla="*/ 625 h 6640"/>
                    <a:gd name="T2" fmla="*/ 72500 w 8214"/>
                    <a:gd name="T3" fmla="*/ 240625 h 6640"/>
                    <a:gd name="T4" fmla="*/ 93125 w 8214"/>
                    <a:gd name="T5" fmla="*/ 240625 h 6640"/>
                    <a:gd name="T6" fmla="*/ 1870625 w 8214"/>
                    <a:gd name="T7" fmla="*/ 4062500 h 6640"/>
                    <a:gd name="T8" fmla="*/ 2020625 w 8214"/>
                    <a:gd name="T9" fmla="*/ 4149375 h 6640"/>
                    <a:gd name="T10" fmla="*/ 2055000 w 8214"/>
                    <a:gd name="T11" fmla="*/ 4144375 h 6640"/>
                    <a:gd name="T12" fmla="*/ 4997499 w 8214"/>
                    <a:gd name="T13" fmla="*/ 2591250 h 6640"/>
                    <a:gd name="T14" fmla="*/ 4916249 w 8214"/>
                    <a:gd name="T15" fmla="*/ 2295000 h 6640"/>
                    <a:gd name="T16" fmla="*/ 4834374 w 8214"/>
                    <a:gd name="T17" fmla="*/ 2325000 h 6640"/>
                    <a:gd name="T18" fmla="*/ 2079375 w 8214"/>
                    <a:gd name="T19" fmla="*/ 3795625 h 6640"/>
                    <a:gd name="T20" fmla="*/ 2079375 w 8214"/>
                    <a:gd name="T21" fmla="*/ 3795625 h 6640"/>
                    <a:gd name="T22" fmla="*/ 358750 w 8214"/>
                    <a:gd name="T23" fmla="*/ 77500 h 6640"/>
                    <a:gd name="T24" fmla="*/ 225000 w 8214"/>
                    <a:gd name="T25" fmla="*/ 625 h 664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8214"/>
                    <a:gd name="T40" fmla="*/ 0 h 6640"/>
                    <a:gd name="T41" fmla="*/ 8214 w 8214"/>
                    <a:gd name="T42" fmla="*/ 6640 h 6640"/>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8214" h="6640" extrusionOk="0">
                      <a:moveTo>
                        <a:pt x="360" y="1"/>
                      </a:moveTo>
                      <a:cubicBezTo>
                        <a:pt x="177" y="1"/>
                        <a:pt x="1" y="201"/>
                        <a:pt x="116" y="385"/>
                      </a:cubicBezTo>
                      <a:lnTo>
                        <a:pt x="149" y="385"/>
                      </a:lnTo>
                      <a:cubicBezTo>
                        <a:pt x="1359" y="2282"/>
                        <a:pt x="1882" y="4538"/>
                        <a:pt x="2993" y="6500"/>
                      </a:cubicBezTo>
                      <a:cubicBezTo>
                        <a:pt x="3047" y="6581"/>
                        <a:pt x="3145" y="6639"/>
                        <a:pt x="3233" y="6639"/>
                      </a:cubicBezTo>
                      <a:cubicBezTo>
                        <a:pt x="3252" y="6639"/>
                        <a:pt x="3270" y="6636"/>
                        <a:pt x="3288" y="6631"/>
                      </a:cubicBezTo>
                      <a:cubicBezTo>
                        <a:pt x="4955" y="5977"/>
                        <a:pt x="6525" y="5159"/>
                        <a:pt x="7996" y="4146"/>
                      </a:cubicBezTo>
                      <a:cubicBezTo>
                        <a:pt x="8213" y="4010"/>
                        <a:pt x="8071" y="3672"/>
                        <a:pt x="7866" y="3672"/>
                      </a:cubicBezTo>
                      <a:cubicBezTo>
                        <a:pt x="7824" y="3672"/>
                        <a:pt x="7780" y="3687"/>
                        <a:pt x="7735" y="3720"/>
                      </a:cubicBezTo>
                      <a:cubicBezTo>
                        <a:pt x="6347" y="4667"/>
                        <a:pt x="4868" y="5461"/>
                        <a:pt x="3327" y="6073"/>
                      </a:cubicBezTo>
                      <a:cubicBezTo>
                        <a:pt x="2277" y="4151"/>
                        <a:pt x="1750" y="1967"/>
                        <a:pt x="574" y="124"/>
                      </a:cubicBezTo>
                      <a:cubicBezTo>
                        <a:pt x="516" y="36"/>
                        <a:pt x="437" y="1"/>
                        <a:pt x="360" y="1"/>
                      </a:cubicBezTo>
                      <a:close/>
                    </a:path>
                  </a:pathLst>
                </a:custGeom>
                <a:solidFill>
                  <a:schemeClr val="tx1"/>
                </a:solidFill>
                <a:ln w="9525">
                  <a:noFill/>
                  <a:round/>
                  <a:headEnd/>
                  <a:tailEnd/>
                </a:ln>
              </p:spPr>
              <p:txBody>
                <a:bodyPr lIns="91425" tIns="91425" rIns="91425" bIns="91425" anchor="ctr"/>
                <a:lstStyle/>
                <a:p>
                  <a:endParaRPr lang="en-US"/>
                </a:p>
              </p:txBody>
            </p:sp>
            <p:sp>
              <p:nvSpPr>
                <p:cNvPr id="74949" name="Google Shape;711;p35"/>
                <p:cNvSpPr>
                  <a:spLocks/>
                </p:cNvSpPr>
                <p:nvPr/>
              </p:nvSpPr>
              <p:spPr bwMode="auto">
                <a:xfrm>
                  <a:off x="5372575" y="3295825"/>
                  <a:ext cx="183550" cy="154825"/>
                </a:xfrm>
                <a:custGeom>
                  <a:avLst/>
                  <a:gdLst>
                    <a:gd name="T0" fmla="*/ 174375 w 7342"/>
                    <a:gd name="T1" fmla="*/ 625 h 6193"/>
                    <a:gd name="T2" fmla="*/ 12500 w 7342"/>
                    <a:gd name="T3" fmla="*/ 191875 h 6193"/>
                    <a:gd name="T4" fmla="*/ 1565625 w 7342"/>
                    <a:gd name="T5" fmla="*/ 3809375 h 6193"/>
                    <a:gd name="T6" fmla="*/ 1708750 w 7342"/>
                    <a:gd name="T7" fmla="*/ 3870625 h 6193"/>
                    <a:gd name="T8" fmla="*/ 4426875 w 7342"/>
                    <a:gd name="T9" fmla="*/ 3093750 h 6193"/>
                    <a:gd name="T10" fmla="*/ 4329375 w 7342"/>
                    <a:gd name="T11" fmla="*/ 2793125 h 6193"/>
                    <a:gd name="T12" fmla="*/ 4263125 w 7342"/>
                    <a:gd name="T13" fmla="*/ 2808125 h 6193"/>
                    <a:gd name="T14" fmla="*/ 1793125 w 7342"/>
                    <a:gd name="T15" fmla="*/ 3551875 h 6193"/>
                    <a:gd name="T16" fmla="*/ 1793125 w 7342"/>
                    <a:gd name="T17" fmla="*/ 3551875 h 6193"/>
                    <a:gd name="T18" fmla="*/ 319375 w 7342"/>
                    <a:gd name="T19" fmla="*/ 110000 h 6193"/>
                    <a:gd name="T20" fmla="*/ 174375 w 7342"/>
                    <a:gd name="T21" fmla="*/ 625 h 619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7342"/>
                    <a:gd name="T34" fmla="*/ 0 h 6193"/>
                    <a:gd name="T35" fmla="*/ 7342 w 7342"/>
                    <a:gd name="T36" fmla="*/ 6193 h 619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7342" h="6193" extrusionOk="0">
                      <a:moveTo>
                        <a:pt x="279" y="1"/>
                      </a:moveTo>
                      <a:cubicBezTo>
                        <a:pt x="141" y="1"/>
                        <a:pt x="1" y="114"/>
                        <a:pt x="20" y="307"/>
                      </a:cubicBezTo>
                      <a:cubicBezTo>
                        <a:pt x="543" y="2334"/>
                        <a:pt x="1393" y="4296"/>
                        <a:pt x="2505" y="6095"/>
                      </a:cubicBezTo>
                      <a:cubicBezTo>
                        <a:pt x="2538" y="6160"/>
                        <a:pt x="2636" y="6193"/>
                        <a:pt x="2734" y="6193"/>
                      </a:cubicBezTo>
                      <a:cubicBezTo>
                        <a:pt x="4238" y="5997"/>
                        <a:pt x="5677" y="5572"/>
                        <a:pt x="7083" y="4950"/>
                      </a:cubicBezTo>
                      <a:cubicBezTo>
                        <a:pt x="7341" y="4836"/>
                        <a:pt x="7172" y="4469"/>
                        <a:pt x="6927" y="4469"/>
                      </a:cubicBezTo>
                      <a:cubicBezTo>
                        <a:pt x="6893" y="4469"/>
                        <a:pt x="6858" y="4476"/>
                        <a:pt x="6821" y="4493"/>
                      </a:cubicBezTo>
                      <a:cubicBezTo>
                        <a:pt x="5555" y="5094"/>
                        <a:pt x="4228" y="5481"/>
                        <a:pt x="2869" y="5683"/>
                      </a:cubicBezTo>
                      <a:cubicBezTo>
                        <a:pt x="1805" y="3960"/>
                        <a:pt x="1019" y="2114"/>
                        <a:pt x="511" y="176"/>
                      </a:cubicBezTo>
                      <a:cubicBezTo>
                        <a:pt x="470" y="56"/>
                        <a:pt x="375" y="1"/>
                        <a:pt x="279" y="1"/>
                      </a:cubicBezTo>
                      <a:close/>
                    </a:path>
                  </a:pathLst>
                </a:custGeom>
                <a:solidFill>
                  <a:schemeClr val="tx1"/>
                </a:solidFill>
                <a:ln w="9525">
                  <a:noFill/>
                  <a:round/>
                  <a:headEnd/>
                  <a:tailEnd/>
                </a:ln>
              </p:spPr>
              <p:txBody>
                <a:bodyPr lIns="91425" tIns="91425" rIns="91425" bIns="91425" anchor="ctr"/>
                <a:lstStyle/>
                <a:p>
                  <a:endParaRPr lang="en-US"/>
                </a:p>
              </p:txBody>
            </p:sp>
            <p:sp>
              <p:nvSpPr>
                <p:cNvPr id="74950" name="Google Shape;712;p35"/>
                <p:cNvSpPr>
                  <a:spLocks/>
                </p:cNvSpPr>
                <p:nvPr/>
              </p:nvSpPr>
              <p:spPr bwMode="auto">
                <a:xfrm>
                  <a:off x="5353925" y="3462025"/>
                  <a:ext cx="150050" cy="97700"/>
                </a:xfrm>
                <a:custGeom>
                  <a:avLst/>
                  <a:gdLst>
                    <a:gd name="T0" fmla="*/ 192500 w 6002"/>
                    <a:gd name="T1" fmla="*/ 0 h 3908"/>
                    <a:gd name="T2" fmla="*/ 49375 w 6002"/>
                    <a:gd name="T3" fmla="*/ 185625 h 3908"/>
                    <a:gd name="T4" fmla="*/ 49375 w 6002"/>
                    <a:gd name="T5" fmla="*/ 206250 h 3908"/>
                    <a:gd name="T6" fmla="*/ 376875 w 6002"/>
                    <a:gd name="T7" fmla="*/ 1289375 h 3908"/>
                    <a:gd name="T8" fmla="*/ 887500 w 6002"/>
                    <a:gd name="T9" fmla="*/ 2249375 h 3908"/>
                    <a:gd name="T10" fmla="*/ 1548125 w 6002"/>
                    <a:gd name="T11" fmla="*/ 2442500 h 3908"/>
                    <a:gd name="T12" fmla="*/ 2134375 w 6002"/>
                    <a:gd name="T13" fmla="*/ 2372500 h 3908"/>
                    <a:gd name="T14" fmla="*/ 3565000 w 6002"/>
                    <a:gd name="T15" fmla="*/ 1922500 h 3908"/>
                    <a:gd name="T16" fmla="*/ 3535000 w 6002"/>
                    <a:gd name="T17" fmla="*/ 1608125 h 3908"/>
                    <a:gd name="T18" fmla="*/ 3483125 w 6002"/>
                    <a:gd name="T19" fmla="*/ 1616250 h 3908"/>
                    <a:gd name="T20" fmla="*/ 2215625 w 6002"/>
                    <a:gd name="T21" fmla="*/ 2025000 h 3908"/>
                    <a:gd name="T22" fmla="*/ 1545000 w 6002"/>
                    <a:gd name="T23" fmla="*/ 2128750 h 3908"/>
                    <a:gd name="T24" fmla="*/ 1051250 w 6002"/>
                    <a:gd name="T25" fmla="*/ 1983750 h 3908"/>
                    <a:gd name="T26" fmla="*/ 846875 w 6002"/>
                    <a:gd name="T27" fmla="*/ 1636250 h 3908"/>
                    <a:gd name="T28" fmla="*/ 662500 w 6002"/>
                    <a:gd name="T29" fmla="*/ 1085000 h 3908"/>
                    <a:gd name="T30" fmla="*/ 356250 w 6002"/>
                    <a:gd name="T31" fmla="*/ 103750 h 3908"/>
                    <a:gd name="T32" fmla="*/ 192500 w 6002"/>
                    <a:gd name="T33" fmla="*/ 0 h 390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6002"/>
                    <a:gd name="T52" fmla="*/ 0 h 3908"/>
                    <a:gd name="T53" fmla="*/ 6002 w 6002"/>
                    <a:gd name="T54" fmla="*/ 3908 h 390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6002" h="3908" extrusionOk="0">
                      <a:moveTo>
                        <a:pt x="308" y="0"/>
                      </a:moveTo>
                      <a:cubicBezTo>
                        <a:pt x="149" y="0"/>
                        <a:pt x="0" y="119"/>
                        <a:pt x="79" y="297"/>
                      </a:cubicBezTo>
                      <a:lnTo>
                        <a:pt x="79" y="330"/>
                      </a:lnTo>
                      <a:cubicBezTo>
                        <a:pt x="308" y="885"/>
                        <a:pt x="439" y="1474"/>
                        <a:pt x="603" y="2063"/>
                      </a:cubicBezTo>
                      <a:cubicBezTo>
                        <a:pt x="766" y="2553"/>
                        <a:pt x="962" y="3240"/>
                        <a:pt x="1420" y="3599"/>
                      </a:cubicBezTo>
                      <a:cubicBezTo>
                        <a:pt x="1724" y="3831"/>
                        <a:pt x="2095" y="3908"/>
                        <a:pt x="2477" y="3908"/>
                      </a:cubicBezTo>
                      <a:cubicBezTo>
                        <a:pt x="2794" y="3908"/>
                        <a:pt x="3118" y="3855"/>
                        <a:pt x="3415" y="3796"/>
                      </a:cubicBezTo>
                      <a:cubicBezTo>
                        <a:pt x="4199" y="3599"/>
                        <a:pt x="4951" y="3371"/>
                        <a:pt x="5704" y="3076"/>
                      </a:cubicBezTo>
                      <a:cubicBezTo>
                        <a:pt x="6001" y="2987"/>
                        <a:pt x="5920" y="2573"/>
                        <a:pt x="5656" y="2573"/>
                      </a:cubicBezTo>
                      <a:cubicBezTo>
                        <a:pt x="5630" y="2573"/>
                        <a:pt x="5602" y="2577"/>
                        <a:pt x="5573" y="2586"/>
                      </a:cubicBezTo>
                      <a:cubicBezTo>
                        <a:pt x="4919" y="2815"/>
                        <a:pt x="4232" y="3076"/>
                        <a:pt x="3545" y="3240"/>
                      </a:cubicBezTo>
                      <a:cubicBezTo>
                        <a:pt x="3235" y="3313"/>
                        <a:pt x="2843" y="3406"/>
                        <a:pt x="2472" y="3406"/>
                      </a:cubicBezTo>
                      <a:cubicBezTo>
                        <a:pt x="2179" y="3406"/>
                        <a:pt x="1898" y="3348"/>
                        <a:pt x="1682" y="3174"/>
                      </a:cubicBezTo>
                      <a:cubicBezTo>
                        <a:pt x="1518" y="3011"/>
                        <a:pt x="1420" y="2815"/>
                        <a:pt x="1355" y="2618"/>
                      </a:cubicBezTo>
                      <a:cubicBezTo>
                        <a:pt x="1224" y="2324"/>
                        <a:pt x="1126" y="2030"/>
                        <a:pt x="1060" y="1736"/>
                      </a:cubicBezTo>
                      <a:cubicBezTo>
                        <a:pt x="897" y="1212"/>
                        <a:pt x="766" y="689"/>
                        <a:pt x="570" y="166"/>
                      </a:cubicBezTo>
                      <a:cubicBezTo>
                        <a:pt x="518" y="50"/>
                        <a:pt x="411" y="0"/>
                        <a:pt x="308" y="0"/>
                      </a:cubicBezTo>
                      <a:close/>
                    </a:path>
                  </a:pathLst>
                </a:custGeom>
                <a:solidFill>
                  <a:schemeClr val="tx1"/>
                </a:solidFill>
                <a:ln w="9525">
                  <a:noFill/>
                  <a:round/>
                  <a:headEnd/>
                  <a:tailEnd/>
                </a:ln>
              </p:spPr>
              <p:txBody>
                <a:bodyPr lIns="91425" tIns="91425" rIns="91425" bIns="91425" anchor="ctr"/>
                <a:lstStyle/>
                <a:p>
                  <a:endParaRPr lang="en-US"/>
                </a:p>
              </p:txBody>
            </p:sp>
          </p:grpSp>
          <p:grpSp>
            <p:nvGrpSpPr>
              <p:cNvPr id="74874" name="Google Shape;713;p35"/>
              <p:cNvGrpSpPr>
                <a:grpSpLocks/>
              </p:cNvGrpSpPr>
              <p:nvPr/>
            </p:nvGrpSpPr>
            <p:grpSpPr bwMode="auto">
              <a:xfrm>
                <a:off x="5467143" y="2234512"/>
                <a:ext cx="1989753" cy="1913480"/>
                <a:chOff x="4531600" y="1944475"/>
                <a:chExt cx="956750" cy="920075"/>
              </a:xfrm>
            </p:grpSpPr>
            <p:sp>
              <p:nvSpPr>
                <p:cNvPr id="74937" name="Google Shape;714;p35"/>
                <p:cNvSpPr>
                  <a:spLocks/>
                </p:cNvSpPr>
                <p:nvPr/>
              </p:nvSpPr>
              <p:spPr bwMode="auto">
                <a:xfrm>
                  <a:off x="4531600" y="1944475"/>
                  <a:ext cx="956750" cy="920075"/>
                </a:xfrm>
                <a:custGeom>
                  <a:avLst/>
                  <a:gdLst>
                    <a:gd name="T0" fmla="*/ 18336874 w 38270"/>
                    <a:gd name="T1" fmla="*/ 625 h 36803"/>
                    <a:gd name="T2" fmla="*/ 11779373 w 38270"/>
                    <a:gd name="T3" fmla="*/ 5569374 h 36803"/>
                    <a:gd name="T4" fmla="*/ 8967499 w 38270"/>
                    <a:gd name="T5" fmla="*/ 2960625 h 36803"/>
                    <a:gd name="T6" fmla="*/ 5648124 w 38270"/>
                    <a:gd name="T7" fmla="*/ 10433124 h 36803"/>
                    <a:gd name="T8" fmla="*/ 2810625 w 38270"/>
                    <a:gd name="T9" fmla="*/ 8733124 h 36803"/>
                    <a:gd name="T10" fmla="*/ 2501250 w 38270"/>
                    <a:gd name="T11" fmla="*/ 20324373 h 36803"/>
                    <a:gd name="T12" fmla="*/ 2950625 w 38270"/>
                    <a:gd name="T13" fmla="*/ 23001246 h 36803"/>
                    <a:gd name="T14" fmla="*/ 12780623 w 38270"/>
                    <a:gd name="T15" fmla="*/ 20160623 h 36803"/>
                    <a:gd name="T16" fmla="*/ 16213750 w 38270"/>
                    <a:gd name="T17" fmla="*/ 15440000 h 36803"/>
                    <a:gd name="T18" fmla="*/ 22508122 w 38270"/>
                    <a:gd name="T19" fmla="*/ 11148123 h 36803"/>
                    <a:gd name="T20" fmla="*/ 18216874 w 38270"/>
                    <a:gd name="T21" fmla="*/ 7858125 h 36803"/>
                    <a:gd name="T22" fmla="*/ 19483748 w 38270"/>
                    <a:gd name="T23" fmla="*/ 296250 h 36803"/>
                    <a:gd name="T24" fmla="*/ 18336874 w 38270"/>
                    <a:gd name="T25" fmla="*/ 625 h 3680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38270"/>
                    <a:gd name="T40" fmla="*/ 0 h 36803"/>
                    <a:gd name="T41" fmla="*/ 38270 w 38270"/>
                    <a:gd name="T42" fmla="*/ 36803 h 36803"/>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38270" h="36803" extrusionOk="0">
                      <a:moveTo>
                        <a:pt x="29339" y="1"/>
                      </a:moveTo>
                      <a:cubicBezTo>
                        <a:pt x="25169" y="1"/>
                        <a:pt x="20610" y="6521"/>
                        <a:pt x="18847" y="8911"/>
                      </a:cubicBezTo>
                      <a:cubicBezTo>
                        <a:pt x="16907" y="5903"/>
                        <a:pt x="15466" y="4737"/>
                        <a:pt x="14348" y="4737"/>
                      </a:cubicBezTo>
                      <a:cubicBezTo>
                        <a:pt x="11395" y="4737"/>
                        <a:pt x="10698" y="12874"/>
                        <a:pt x="9037" y="16693"/>
                      </a:cubicBezTo>
                      <a:cubicBezTo>
                        <a:pt x="7029" y="14772"/>
                        <a:pt x="5557" y="13973"/>
                        <a:pt x="4497" y="13973"/>
                      </a:cubicBezTo>
                      <a:cubicBezTo>
                        <a:pt x="0" y="13973"/>
                        <a:pt x="2943" y="28364"/>
                        <a:pt x="4002" y="32519"/>
                      </a:cubicBezTo>
                      <a:lnTo>
                        <a:pt x="4721" y="36802"/>
                      </a:lnTo>
                      <a:cubicBezTo>
                        <a:pt x="9561" y="35363"/>
                        <a:pt x="15185" y="32486"/>
                        <a:pt x="20449" y="32257"/>
                      </a:cubicBezTo>
                      <a:cubicBezTo>
                        <a:pt x="26400" y="32028"/>
                        <a:pt x="36700" y="28595"/>
                        <a:pt x="25942" y="24704"/>
                      </a:cubicBezTo>
                      <a:cubicBezTo>
                        <a:pt x="28231" y="21728"/>
                        <a:pt x="34411" y="21499"/>
                        <a:pt x="36013" y="17837"/>
                      </a:cubicBezTo>
                      <a:cubicBezTo>
                        <a:pt x="38270" y="12802"/>
                        <a:pt x="32580" y="12802"/>
                        <a:pt x="29147" y="12573"/>
                      </a:cubicBezTo>
                      <a:cubicBezTo>
                        <a:pt x="29572" y="9597"/>
                        <a:pt x="35065" y="2763"/>
                        <a:pt x="31174" y="474"/>
                      </a:cubicBezTo>
                      <a:cubicBezTo>
                        <a:pt x="30578" y="147"/>
                        <a:pt x="29963" y="1"/>
                        <a:pt x="29339"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38" name="Google Shape;715;p35"/>
                <p:cNvSpPr>
                  <a:spLocks/>
                </p:cNvSpPr>
                <p:nvPr/>
              </p:nvSpPr>
              <p:spPr bwMode="auto">
                <a:xfrm>
                  <a:off x="4656300" y="2089375"/>
                  <a:ext cx="594325" cy="749875"/>
                </a:xfrm>
                <a:custGeom>
                  <a:avLst/>
                  <a:gdLst>
                    <a:gd name="T0" fmla="*/ 14621251 w 23773"/>
                    <a:gd name="T1" fmla="*/ 0 h 29995"/>
                    <a:gd name="T2" fmla="*/ 14506876 w 23773"/>
                    <a:gd name="T3" fmla="*/ 46250 h 29995"/>
                    <a:gd name="T4" fmla="*/ 8253125 w 23773"/>
                    <a:gd name="T5" fmla="*/ 7750626 h 29995"/>
                    <a:gd name="T6" fmla="*/ 2326250 w 23773"/>
                    <a:gd name="T7" fmla="*/ 14576252 h 29995"/>
                    <a:gd name="T8" fmla="*/ 37500 w 23773"/>
                    <a:gd name="T9" fmla="*/ 18561251 h 29995"/>
                    <a:gd name="T10" fmla="*/ 203750 w 23773"/>
                    <a:gd name="T11" fmla="*/ 18746876 h 29995"/>
                    <a:gd name="T12" fmla="*/ 344375 w 23773"/>
                    <a:gd name="T13" fmla="*/ 18643126 h 29995"/>
                    <a:gd name="T14" fmla="*/ 2326250 w 23773"/>
                    <a:gd name="T15" fmla="*/ 15087502 h 29995"/>
                    <a:gd name="T16" fmla="*/ 5351250 w 23773"/>
                    <a:gd name="T17" fmla="*/ 11510625 h 29995"/>
                    <a:gd name="T18" fmla="*/ 8211875 w 23773"/>
                    <a:gd name="T19" fmla="*/ 8302501 h 29995"/>
                    <a:gd name="T20" fmla="*/ 11134374 w 23773"/>
                    <a:gd name="T21" fmla="*/ 4419375 h 29995"/>
                    <a:gd name="T22" fmla="*/ 14731251 w 23773"/>
                    <a:gd name="T23" fmla="*/ 270625 h 29995"/>
                    <a:gd name="T24" fmla="*/ 14621251 w 23773"/>
                    <a:gd name="T25" fmla="*/ 0 h 299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3773"/>
                    <a:gd name="T40" fmla="*/ 0 h 29995"/>
                    <a:gd name="T41" fmla="*/ 23773 w 23773"/>
                    <a:gd name="T42" fmla="*/ 29995 h 299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3773" h="29995" extrusionOk="0">
                      <a:moveTo>
                        <a:pt x="23394" y="0"/>
                      </a:moveTo>
                      <a:cubicBezTo>
                        <a:pt x="23333" y="0"/>
                        <a:pt x="23270" y="22"/>
                        <a:pt x="23211" y="74"/>
                      </a:cubicBezTo>
                      <a:cubicBezTo>
                        <a:pt x="19254" y="3638"/>
                        <a:pt x="16475" y="8248"/>
                        <a:pt x="13205" y="12401"/>
                      </a:cubicBezTo>
                      <a:cubicBezTo>
                        <a:pt x="10197" y="16161"/>
                        <a:pt x="6665" y="19496"/>
                        <a:pt x="3722" y="23322"/>
                      </a:cubicBezTo>
                      <a:cubicBezTo>
                        <a:pt x="2218" y="25251"/>
                        <a:pt x="812" y="27344"/>
                        <a:pt x="60" y="29698"/>
                      </a:cubicBezTo>
                      <a:cubicBezTo>
                        <a:pt x="1" y="29877"/>
                        <a:pt x="169" y="29995"/>
                        <a:pt x="326" y="29995"/>
                      </a:cubicBezTo>
                      <a:cubicBezTo>
                        <a:pt x="428" y="29995"/>
                        <a:pt x="525" y="29945"/>
                        <a:pt x="551" y="29829"/>
                      </a:cubicBezTo>
                      <a:cubicBezTo>
                        <a:pt x="1205" y="27736"/>
                        <a:pt x="2414" y="25873"/>
                        <a:pt x="3722" y="24140"/>
                      </a:cubicBezTo>
                      <a:cubicBezTo>
                        <a:pt x="5226" y="22145"/>
                        <a:pt x="6894" y="20281"/>
                        <a:pt x="8562" y="18417"/>
                      </a:cubicBezTo>
                      <a:cubicBezTo>
                        <a:pt x="10099" y="16717"/>
                        <a:pt x="11701" y="15049"/>
                        <a:pt x="13139" y="13284"/>
                      </a:cubicBezTo>
                      <a:cubicBezTo>
                        <a:pt x="14774" y="11256"/>
                        <a:pt x="16278" y="9164"/>
                        <a:pt x="17815" y="7071"/>
                      </a:cubicBezTo>
                      <a:cubicBezTo>
                        <a:pt x="19548" y="4717"/>
                        <a:pt x="21379" y="2395"/>
                        <a:pt x="23570" y="433"/>
                      </a:cubicBezTo>
                      <a:cubicBezTo>
                        <a:pt x="23773" y="256"/>
                        <a:pt x="23603" y="0"/>
                        <a:pt x="23394" y="0"/>
                      </a:cubicBezTo>
                      <a:close/>
                    </a:path>
                  </a:pathLst>
                </a:custGeom>
                <a:solidFill>
                  <a:schemeClr val="bg1"/>
                </a:solidFill>
                <a:ln w="9525">
                  <a:noFill/>
                  <a:round/>
                  <a:headEnd/>
                  <a:tailEnd/>
                </a:ln>
              </p:spPr>
              <p:txBody>
                <a:bodyPr lIns="91425" tIns="91425" rIns="91425" bIns="91425" anchor="ctr"/>
                <a:lstStyle/>
                <a:p>
                  <a:endParaRPr lang="en-US"/>
                </a:p>
              </p:txBody>
            </p:sp>
            <p:sp>
              <p:nvSpPr>
                <p:cNvPr id="74939" name="Google Shape;716;p35"/>
                <p:cNvSpPr>
                  <a:spLocks/>
                </p:cNvSpPr>
                <p:nvPr/>
              </p:nvSpPr>
              <p:spPr bwMode="auto">
                <a:xfrm>
                  <a:off x="4720725" y="2518075"/>
                  <a:ext cx="225650" cy="190325"/>
                </a:xfrm>
                <a:custGeom>
                  <a:avLst/>
                  <a:gdLst>
                    <a:gd name="T0" fmla="*/ 434375 w 9026"/>
                    <a:gd name="T1" fmla="*/ 625 h 7613"/>
                    <a:gd name="T2" fmla="*/ 286875 w 9026"/>
                    <a:gd name="T3" fmla="*/ 118750 h 7613"/>
                    <a:gd name="T4" fmla="*/ 143750 w 9026"/>
                    <a:gd name="T5" fmla="*/ 4594375 h 7613"/>
                    <a:gd name="T6" fmla="*/ 306875 w 9026"/>
                    <a:gd name="T7" fmla="*/ 4758125 h 7613"/>
                    <a:gd name="T8" fmla="*/ 5436874 w 9026"/>
                    <a:gd name="T9" fmla="*/ 4328750 h 7613"/>
                    <a:gd name="T10" fmla="*/ 5454374 w 9026"/>
                    <a:gd name="T11" fmla="*/ 4001251 h 7613"/>
                    <a:gd name="T12" fmla="*/ 5436874 w 9026"/>
                    <a:gd name="T13" fmla="*/ 4001876 h 7613"/>
                    <a:gd name="T14" fmla="*/ 449375 w 9026"/>
                    <a:gd name="T15" fmla="*/ 4419375 h 7613"/>
                    <a:gd name="T16" fmla="*/ 449375 w 9026"/>
                    <a:gd name="T17" fmla="*/ 4419375 h 7613"/>
                    <a:gd name="T18" fmla="*/ 593125 w 9026"/>
                    <a:gd name="T19" fmla="*/ 200625 h 7613"/>
                    <a:gd name="T20" fmla="*/ 434375 w 9026"/>
                    <a:gd name="T21" fmla="*/ 625 h 76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9026"/>
                    <a:gd name="T34" fmla="*/ 0 h 7613"/>
                    <a:gd name="T35" fmla="*/ 9026 w 9026"/>
                    <a:gd name="T36" fmla="*/ 7613 h 761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9026" h="7613" extrusionOk="0">
                      <a:moveTo>
                        <a:pt x="695" y="1"/>
                      </a:moveTo>
                      <a:cubicBezTo>
                        <a:pt x="597" y="1"/>
                        <a:pt x="498" y="58"/>
                        <a:pt x="459" y="190"/>
                      </a:cubicBezTo>
                      <a:cubicBezTo>
                        <a:pt x="1" y="2545"/>
                        <a:pt x="230" y="4964"/>
                        <a:pt x="230" y="7351"/>
                      </a:cubicBezTo>
                      <a:cubicBezTo>
                        <a:pt x="230" y="7482"/>
                        <a:pt x="328" y="7613"/>
                        <a:pt x="491" y="7613"/>
                      </a:cubicBezTo>
                      <a:lnTo>
                        <a:pt x="8699" y="6926"/>
                      </a:lnTo>
                      <a:cubicBezTo>
                        <a:pt x="9016" y="6894"/>
                        <a:pt x="9025" y="6402"/>
                        <a:pt x="8727" y="6402"/>
                      </a:cubicBezTo>
                      <a:cubicBezTo>
                        <a:pt x="8718" y="6402"/>
                        <a:pt x="8709" y="6402"/>
                        <a:pt x="8699" y="6403"/>
                      </a:cubicBezTo>
                      <a:lnTo>
                        <a:pt x="719" y="7071"/>
                      </a:lnTo>
                      <a:cubicBezTo>
                        <a:pt x="706" y="4810"/>
                        <a:pt x="541" y="2550"/>
                        <a:pt x="949" y="321"/>
                      </a:cubicBezTo>
                      <a:cubicBezTo>
                        <a:pt x="988" y="126"/>
                        <a:pt x="841" y="1"/>
                        <a:pt x="695" y="1"/>
                      </a:cubicBezTo>
                      <a:close/>
                    </a:path>
                  </a:pathLst>
                </a:custGeom>
                <a:solidFill>
                  <a:schemeClr val="bg1"/>
                </a:solidFill>
                <a:ln w="9525">
                  <a:noFill/>
                  <a:round/>
                  <a:headEnd/>
                  <a:tailEnd/>
                </a:ln>
              </p:spPr>
              <p:txBody>
                <a:bodyPr lIns="91425" tIns="91425" rIns="91425" bIns="91425" anchor="ctr"/>
                <a:lstStyle/>
                <a:p>
                  <a:endParaRPr lang="en-US"/>
                </a:p>
              </p:txBody>
            </p:sp>
            <p:sp>
              <p:nvSpPr>
                <p:cNvPr id="74940" name="Google Shape;717;p35"/>
                <p:cNvSpPr>
                  <a:spLocks/>
                </p:cNvSpPr>
                <p:nvPr/>
              </p:nvSpPr>
              <p:spPr bwMode="auto">
                <a:xfrm>
                  <a:off x="4845150" y="2336650"/>
                  <a:ext cx="256850" cy="217375"/>
                </a:xfrm>
                <a:custGeom>
                  <a:avLst/>
                  <a:gdLst>
                    <a:gd name="T0" fmla="*/ 762500 w 10274"/>
                    <a:gd name="T1" fmla="*/ 0 h 8695"/>
                    <a:gd name="T2" fmla="*/ 609375 w 10274"/>
                    <a:gd name="T3" fmla="*/ 138125 h 8695"/>
                    <a:gd name="T4" fmla="*/ 36875 w 10274"/>
                    <a:gd name="T5" fmla="*/ 5247499 h 8695"/>
                    <a:gd name="T6" fmla="*/ 203750 w 10274"/>
                    <a:gd name="T7" fmla="*/ 5434374 h 8695"/>
                    <a:gd name="T8" fmla="*/ 241250 w 10274"/>
                    <a:gd name="T9" fmla="*/ 5431249 h 8695"/>
                    <a:gd name="T10" fmla="*/ 6229374 w 10274"/>
                    <a:gd name="T11" fmla="*/ 4715624 h 8695"/>
                    <a:gd name="T12" fmla="*/ 6184374 w 10274"/>
                    <a:gd name="T13" fmla="*/ 4405625 h 8695"/>
                    <a:gd name="T14" fmla="*/ 6147499 w 10274"/>
                    <a:gd name="T15" fmla="*/ 4409375 h 8695"/>
                    <a:gd name="T16" fmla="*/ 426250 w 10274"/>
                    <a:gd name="T17" fmla="*/ 5085624 h 8695"/>
                    <a:gd name="T18" fmla="*/ 426250 w 10274"/>
                    <a:gd name="T19" fmla="*/ 5085624 h 8695"/>
                    <a:gd name="T20" fmla="*/ 915625 w 10274"/>
                    <a:gd name="T21" fmla="*/ 138125 h 8695"/>
                    <a:gd name="T22" fmla="*/ 762500 w 10274"/>
                    <a:gd name="T23" fmla="*/ 0 h 869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0274"/>
                    <a:gd name="T37" fmla="*/ 0 h 8695"/>
                    <a:gd name="T38" fmla="*/ 10274 w 10274"/>
                    <a:gd name="T39" fmla="*/ 8695 h 869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0274" h="8695" extrusionOk="0">
                      <a:moveTo>
                        <a:pt x="1220" y="0"/>
                      </a:moveTo>
                      <a:cubicBezTo>
                        <a:pt x="1106" y="0"/>
                        <a:pt x="991" y="74"/>
                        <a:pt x="975" y="221"/>
                      </a:cubicBezTo>
                      <a:cubicBezTo>
                        <a:pt x="975" y="2935"/>
                        <a:pt x="975" y="5747"/>
                        <a:pt x="59" y="8396"/>
                      </a:cubicBezTo>
                      <a:cubicBezTo>
                        <a:pt x="1" y="8572"/>
                        <a:pt x="153" y="8695"/>
                        <a:pt x="326" y="8695"/>
                      </a:cubicBezTo>
                      <a:cubicBezTo>
                        <a:pt x="346" y="8695"/>
                        <a:pt x="366" y="8693"/>
                        <a:pt x="386" y="8690"/>
                      </a:cubicBezTo>
                      <a:cubicBezTo>
                        <a:pt x="3558" y="8232"/>
                        <a:pt x="6828" y="8298"/>
                        <a:pt x="9967" y="7545"/>
                      </a:cubicBezTo>
                      <a:cubicBezTo>
                        <a:pt x="10274" y="7484"/>
                        <a:pt x="10178" y="7049"/>
                        <a:pt x="9895" y="7049"/>
                      </a:cubicBezTo>
                      <a:cubicBezTo>
                        <a:pt x="9876" y="7049"/>
                        <a:pt x="9857" y="7051"/>
                        <a:pt x="9836" y="7055"/>
                      </a:cubicBezTo>
                      <a:cubicBezTo>
                        <a:pt x="6847" y="7740"/>
                        <a:pt x="3739" y="7743"/>
                        <a:pt x="682" y="8137"/>
                      </a:cubicBezTo>
                      <a:cubicBezTo>
                        <a:pt x="1495" y="5597"/>
                        <a:pt x="1465" y="2865"/>
                        <a:pt x="1465" y="221"/>
                      </a:cubicBezTo>
                      <a:cubicBezTo>
                        <a:pt x="1449" y="74"/>
                        <a:pt x="1335" y="0"/>
                        <a:pt x="1220" y="0"/>
                      </a:cubicBezTo>
                      <a:close/>
                    </a:path>
                  </a:pathLst>
                </a:custGeom>
                <a:solidFill>
                  <a:schemeClr val="bg1"/>
                </a:solidFill>
                <a:ln w="9525">
                  <a:noFill/>
                  <a:round/>
                  <a:headEnd/>
                  <a:tailEnd/>
                </a:ln>
              </p:spPr>
              <p:txBody>
                <a:bodyPr lIns="91425" tIns="91425" rIns="91425" bIns="91425" anchor="ctr"/>
                <a:lstStyle/>
                <a:p>
                  <a:endParaRPr lang="en-US"/>
                </a:p>
              </p:txBody>
            </p:sp>
            <p:sp>
              <p:nvSpPr>
                <p:cNvPr id="74941" name="Google Shape;718;p35"/>
                <p:cNvSpPr>
                  <a:spLocks/>
                </p:cNvSpPr>
                <p:nvPr/>
              </p:nvSpPr>
              <p:spPr bwMode="auto">
                <a:xfrm>
                  <a:off x="5001125" y="2227300"/>
                  <a:ext cx="151575" cy="149350"/>
                </a:xfrm>
                <a:custGeom>
                  <a:avLst/>
                  <a:gdLst>
                    <a:gd name="T0" fmla="*/ 436875 w 6063"/>
                    <a:gd name="T1" fmla="*/ 625 h 5974"/>
                    <a:gd name="T2" fmla="*/ 265625 w 6063"/>
                    <a:gd name="T3" fmla="*/ 153750 h 5974"/>
                    <a:gd name="T4" fmla="*/ 123125 w 6063"/>
                    <a:gd name="T5" fmla="*/ 3566875 h 5974"/>
                    <a:gd name="T6" fmla="*/ 295625 w 6063"/>
                    <a:gd name="T7" fmla="*/ 3733125 h 5974"/>
                    <a:gd name="T8" fmla="*/ 327500 w 6063"/>
                    <a:gd name="T9" fmla="*/ 3730000 h 5974"/>
                    <a:gd name="T10" fmla="*/ 3617500 w 6063"/>
                    <a:gd name="T11" fmla="*/ 3444375 h 5974"/>
                    <a:gd name="T12" fmla="*/ 3570625 w 6063"/>
                    <a:gd name="T13" fmla="*/ 3133750 h 5974"/>
                    <a:gd name="T14" fmla="*/ 3535625 w 6063"/>
                    <a:gd name="T15" fmla="*/ 3137500 h 5974"/>
                    <a:gd name="T16" fmla="*/ 431875 w 6063"/>
                    <a:gd name="T17" fmla="*/ 3401875 h 5974"/>
                    <a:gd name="T18" fmla="*/ 431875 w 6063"/>
                    <a:gd name="T19" fmla="*/ 3401875 h 5974"/>
                    <a:gd name="T20" fmla="*/ 593125 w 6063"/>
                    <a:gd name="T21" fmla="*/ 153750 h 5974"/>
                    <a:gd name="T22" fmla="*/ 436875 w 6063"/>
                    <a:gd name="T23" fmla="*/ 625 h 597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6063"/>
                    <a:gd name="T37" fmla="*/ 0 h 5974"/>
                    <a:gd name="T38" fmla="*/ 6063 w 6063"/>
                    <a:gd name="T39" fmla="*/ 5974 h 597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6063" h="5974" extrusionOk="0">
                      <a:moveTo>
                        <a:pt x="699" y="1"/>
                      </a:moveTo>
                      <a:cubicBezTo>
                        <a:pt x="581" y="1"/>
                        <a:pt x="458" y="83"/>
                        <a:pt x="425" y="246"/>
                      </a:cubicBezTo>
                      <a:cubicBezTo>
                        <a:pt x="425" y="2077"/>
                        <a:pt x="0" y="3876"/>
                        <a:pt x="197" y="5707"/>
                      </a:cubicBezTo>
                      <a:cubicBezTo>
                        <a:pt x="197" y="5853"/>
                        <a:pt x="328" y="5973"/>
                        <a:pt x="473" y="5973"/>
                      </a:cubicBezTo>
                      <a:cubicBezTo>
                        <a:pt x="489" y="5973"/>
                        <a:pt x="507" y="5972"/>
                        <a:pt x="524" y="5968"/>
                      </a:cubicBezTo>
                      <a:cubicBezTo>
                        <a:pt x="2289" y="5739"/>
                        <a:pt x="4088" y="5968"/>
                        <a:pt x="5788" y="5511"/>
                      </a:cubicBezTo>
                      <a:cubicBezTo>
                        <a:pt x="6063" y="5419"/>
                        <a:pt x="5967" y="5014"/>
                        <a:pt x="5713" y="5014"/>
                      </a:cubicBezTo>
                      <a:cubicBezTo>
                        <a:pt x="5695" y="5014"/>
                        <a:pt x="5677" y="5016"/>
                        <a:pt x="5657" y="5020"/>
                      </a:cubicBezTo>
                      <a:cubicBezTo>
                        <a:pt x="4054" y="5452"/>
                        <a:pt x="2335" y="5273"/>
                        <a:pt x="691" y="5443"/>
                      </a:cubicBezTo>
                      <a:cubicBezTo>
                        <a:pt x="534" y="3703"/>
                        <a:pt x="949" y="1989"/>
                        <a:pt x="949" y="246"/>
                      </a:cubicBezTo>
                      <a:cubicBezTo>
                        <a:pt x="932" y="83"/>
                        <a:pt x="818" y="1"/>
                        <a:pt x="699" y="1"/>
                      </a:cubicBezTo>
                      <a:close/>
                    </a:path>
                  </a:pathLst>
                </a:custGeom>
                <a:solidFill>
                  <a:schemeClr val="bg1"/>
                </a:solidFill>
                <a:ln w="9525">
                  <a:noFill/>
                  <a:round/>
                  <a:headEnd/>
                  <a:tailEnd/>
                </a:ln>
              </p:spPr>
              <p:txBody>
                <a:bodyPr lIns="91425" tIns="91425" rIns="91425" bIns="91425" anchor="ctr"/>
                <a:lstStyle/>
                <a:p>
                  <a:endParaRPr lang="en-US"/>
                </a:p>
              </p:txBody>
            </p:sp>
            <p:sp>
              <p:nvSpPr>
                <p:cNvPr id="74942" name="Google Shape;719;p35"/>
                <p:cNvSpPr>
                  <a:spLocks/>
                </p:cNvSpPr>
                <p:nvPr/>
              </p:nvSpPr>
              <p:spPr bwMode="auto">
                <a:xfrm>
                  <a:off x="5113925" y="2118350"/>
                  <a:ext cx="106300" cy="121350"/>
                </a:xfrm>
                <a:custGeom>
                  <a:avLst/>
                  <a:gdLst>
                    <a:gd name="T0" fmla="*/ 451875 w 4252"/>
                    <a:gd name="T1" fmla="*/ 625 h 4854"/>
                    <a:gd name="T2" fmla="*/ 327500 w 4252"/>
                    <a:gd name="T3" fmla="*/ 118750 h 4854"/>
                    <a:gd name="T4" fmla="*/ 41250 w 4252"/>
                    <a:gd name="T5" fmla="*/ 2693750 h 4854"/>
                    <a:gd name="T6" fmla="*/ 143750 w 4252"/>
                    <a:gd name="T7" fmla="*/ 2877500 h 4854"/>
                    <a:gd name="T8" fmla="*/ 1986875 w 4252"/>
                    <a:gd name="T9" fmla="*/ 3033125 h 4854"/>
                    <a:gd name="T10" fmla="*/ 2473125 w 4252"/>
                    <a:gd name="T11" fmla="*/ 3020625 h 4854"/>
                    <a:gd name="T12" fmla="*/ 2473125 w 4252"/>
                    <a:gd name="T13" fmla="*/ 2714375 h 4854"/>
                    <a:gd name="T14" fmla="*/ 2105000 w 4252"/>
                    <a:gd name="T15" fmla="*/ 2719375 h 4854"/>
                    <a:gd name="T16" fmla="*/ 372500 w 4252"/>
                    <a:gd name="T17" fmla="*/ 2594375 h 4854"/>
                    <a:gd name="T18" fmla="*/ 372500 w 4252"/>
                    <a:gd name="T19" fmla="*/ 2594375 h 4854"/>
                    <a:gd name="T20" fmla="*/ 633750 w 4252"/>
                    <a:gd name="T21" fmla="*/ 200625 h 4854"/>
                    <a:gd name="T22" fmla="*/ 451875 w 4252"/>
                    <a:gd name="T23" fmla="*/ 625 h 48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252"/>
                    <a:gd name="T37" fmla="*/ 0 h 4854"/>
                    <a:gd name="T38" fmla="*/ 4252 w 4252"/>
                    <a:gd name="T39" fmla="*/ 4854 h 4854"/>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252" h="4854" extrusionOk="0">
                      <a:moveTo>
                        <a:pt x="723" y="1"/>
                      </a:moveTo>
                      <a:cubicBezTo>
                        <a:pt x="625" y="1"/>
                        <a:pt x="537" y="58"/>
                        <a:pt x="524" y="190"/>
                      </a:cubicBezTo>
                      <a:cubicBezTo>
                        <a:pt x="295" y="1531"/>
                        <a:pt x="262" y="2937"/>
                        <a:pt x="66" y="4310"/>
                      </a:cubicBezTo>
                      <a:cubicBezTo>
                        <a:pt x="1" y="4441"/>
                        <a:pt x="99" y="4571"/>
                        <a:pt x="230" y="4604"/>
                      </a:cubicBezTo>
                      <a:cubicBezTo>
                        <a:pt x="1213" y="4759"/>
                        <a:pt x="2196" y="4853"/>
                        <a:pt x="3179" y="4853"/>
                      </a:cubicBezTo>
                      <a:cubicBezTo>
                        <a:pt x="3439" y="4853"/>
                        <a:pt x="3698" y="4847"/>
                        <a:pt x="3957" y="4833"/>
                      </a:cubicBezTo>
                      <a:cubicBezTo>
                        <a:pt x="4252" y="4800"/>
                        <a:pt x="4252" y="4375"/>
                        <a:pt x="3957" y="4343"/>
                      </a:cubicBezTo>
                      <a:cubicBezTo>
                        <a:pt x="3761" y="4348"/>
                        <a:pt x="3565" y="4351"/>
                        <a:pt x="3368" y="4351"/>
                      </a:cubicBezTo>
                      <a:cubicBezTo>
                        <a:pt x="2436" y="4351"/>
                        <a:pt x="1507" y="4289"/>
                        <a:pt x="596" y="4151"/>
                      </a:cubicBezTo>
                      <a:cubicBezTo>
                        <a:pt x="758" y="2874"/>
                        <a:pt x="802" y="1598"/>
                        <a:pt x="1014" y="321"/>
                      </a:cubicBezTo>
                      <a:cubicBezTo>
                        <a:pt x="1034" y="126"/>
                        <a:pt x="867" y="1"/>
                        <a:pt x="723" y="1"/>
                      </a:cubicBezTo>
                      <a:close/>
                    </a:path>
                  </a:pathLst>
                </a:custGeom>
                <a:solidFill>
                  <a:schemeClr val="bg1"/>
                </a:solidFill>
                <a:ln w="9525">
                  <a:noFill/>
                  <a:round/>
                  <a:headEnd/>
                  <a:tailEnd/>
                </a:ln>
              </p:spPr>
              <p:txBody>
                <a:bodyPr lIns="91425" tIns="91425" rIns="91425" bIns="91425" anchor="ctr"/>
                <a:lstStyle/>
                <a:p>
                  <a:endParaRPr lang="en-US"/>
                </a:p>
              </p:txBody>
            </p:sp>
          </p:grpSp>
          <p:grpSp>
            <p:nvGrpSpPr>
              <p:cNvPr id="74875" name="Google Shape;720;p35"/>
              <p:cNvGrpSpPr>
                <a:grpSpLocks/>
              </p:cNvGrpSpPr>
              <p:nvPr/>
            </p:nvGrpSpPr>
            <p:grpSpPr bwMode="auto">
              <a:xfrm rot="1472793">
                <a:off x="5262958" y="2882778"/>
                <a:ext cx="1286956" cy="993969"/>
                <a:chOff x="5517750" y="1707725"/>
                <a:chExt cx="618800" cy="477925"/>
              </a:xfrm>
            </p:grpSpPr>
            <p:sp>
              <p:nvSpPr>
                <p:cNvPr id="74932" name="Google Shape;721;p35"/>
                <p:cNvSpPr>
                  <a:spLocks/>
                </p:cNvSpPr>
                <p:nvPr/>
              </p:nvSpPr>
              <p:spPr bwMode="auto">
                <a:xfrm>
                  <a:off x="5517750" y="1707725"/>
                  <a:ext cx="618800" cy="466075"/>
                </a:xfrm>
                <a:custGeom>
                  <a:avLst/>
                  <a:gdLst>
                    <a:gd name="T0" fmla="*/ 8900000 w 24752"/>
                    <a:gd name="T1" fmla="*/ 625 h 18643"/>
                    <a:gd name="T2" fmla="*/ 5211875 w 24752"/>
                    <a:gd name="T3" fmla="*/ 6051874 h 18643"/>
                    <a:gd name="T4" fmla="*/ 3658750 w 24752"/>
                    <a:gd name="T5" fmla="*/ 1801250 h 18643"/>
                    <a:gd name="T6" fmla="*/ 1880625 w 24752"/>
                    <a:gd name="T7" fmla="*/ 161875 h 18643"/>
                    <a:gd name="T8" fmla="*/ 1001875 w 24752"/>
                    <a:gd name="T9" fmla="*/ 1188125 h 18643"/>
                    <a:gd name="T10" fmla="*/ 4537500 w 24752"/>
                    <a:gd name="T11" fmla="*/ 11651248 h 18643"/>
                    <a:gd name="T12" fmla="*/ 12998124 w 24752"/>
                    <a:gd name="T13" fmla="*/ 7523125 h 18643"/>
                    <a:gd name="T14" fmla="*/ 13433127 w 24752"/>
                    <a:gd name="T15" fmla="*/ 4180625 h 18643"/>
                    <a:gd name="T16" fmla="*/ 8665625 w 24752"/>
                    <a:gd name="T17" fmla="*/ 6358124 h 18643"/>
                    <a:gd name="T18" fmla="*/ 8971875 w 24752"/>
                    <a:gd name="T19" fmla="*/ 2500 h 18643"/>
                    <a:gd name="T20" fmla="*/ 8900000 w 24752"/>
                    <a:gd name="T21" fmla="*/ 625 h 186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752"/>
                    <a:gd name="T34" fmla="*/ 0 h 18643"/>
                    <a:gd name="T35" fmla="*/ 24752 w 24752"/>
                    <a:gd name="T36" fmla="*/ 18643 h 186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33" name="Google Shape;722;p35"/>
                <p:cNvSpPr>
                  <a:spLocks/>
                </p:cNvSpPr>
                <p:nvPr/>
              </p:nvSpPr>
              <p:spPr bwMode="auto">
                <a:xfrm>
                  <a:off x="5589700" y="1878600"/>
                  <a:ext cx="396975" cy="298450"/>
                </a:xfrm>
                <a:custGeom>
                  <a:avLst/>
                  <a:gdLst>
                    <a:gd name="T0" fmla="*/ 5695000 w 15879"/>
                    <a:gd name="T1" fmla="*/ 625 h 11938"/>
                    <a:gd name="T2" fmla="*/ 3331251 w 15879"/>
                    <a:gd name="T3" fmla="*/ 3885000 h 11938"/>
                    <a:gd name="T4" fmla="*/ 2330000 w 15879"/>
                    <a:gd name="T5" fmla="*/ 1146250 h 11938"/>
                    <a:gd name="T6" fmla="*/ 1201875 w 15879"/>
                    <a:gd name="T7" fmla="*/ 94375 h 11938"/>
                    <a:gd name="T8" fmla="*/ 633750 w 15879"/>
                    <a:gd name="T9" fmla="*/ 758125 h 11938"/>
                    <a:gd name="T10" fmla="*/ 2901875 w 15879"/>
                    <a:gd name="T11" fmla="*/ 7461251 h 11938"/>
                    <a:gd name="T12" fmla="*/ 8338126 w 15879"/>
                    <a:gd name="T13" fmla="*/ 4825000 h 11938"/>
                    <a:gd name="T14" fmla="*/ 8613751 w 15879"/>
                    <a:gd name="T15" fmla="*/ 2671875 h 11938"/>
                    <a:gd name="T16" fmla="*/ 5558750 w 15879"/>
                    <a:gd name="T17" fmla="*/ 4068750 h 11938"/>
                    <a:gd name="T18" fmla="*/ 5742500 w 15879"/>
                    <a:gd name="T19" fmla="*/ 1875 h 11938"/>
                    <a:gd name="T20" fmla="*/ 5695000 w 15879"/>
                    <a:gd name="T21" fmla="*/ 625 h 11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879"/>
                    <a:gd name="T34" fmla="*/ 0 h 11938"/>
                    <a:gd name="T35" fmla="*/ 15879 w 15879"/>
                    <a:gd name="T36" fmla="*/ 11938 h 119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w="9525">
                  <a:noFill/>
                  <a:round/>
                  <a:headEnd/>
                  <a:tailEnd/>
                </a:ln>
              </p:spPr>
              <p:txBody>
                <a:bodyPr lIns="91425" tIns="91425" rIns="91425" bIns="91425" anchor="ctr"/>
                <a:lstStyle/>
                <a:p>
                  <a:endParaRPr lang="en-US"/>
                </a:p>
              </p:txBody>
            </p:sp>
            <p:sp>
              <p:nvSpPr>
                <p:cNvPr id="74934" name="Google Shape;723;p35"/>
                <p:cNvSpPr>
                  <a:spLocks/>
                </p:cNvSpPr>
                <p:nvPr/>
              </p:nvSpPr>
              <p:spPr bwMode="auto">
                <a:xfrm>
                  <a:off x="5650025" y="1932800"/>
                  <a:ext cx="68025" cy="247125"/>
                </a:xfrm>
                <a:custGeom>
                  <a:avLst/>
                  <a:gdLst>
                    <a:gd name="T0" fmla="*/ 191875 w 2721"/>
                    <a:gd name="T1" fmla="*/ 0 h 9885"/>
                    <a:gd name="T2" fmla="*/ 25000 w 2721"/>
                    <a:gd name="T3" fmla="*/ 200000 h 9885"/>
                    <a:gd name="T4" fmla="*/ 883125 w 2721"/>
                    <a:gd name="T5" fmla="*/ 3040625 h 9885"/>
                    <a:gd name="T6" fmla="*/ 1291875 w 2721"/>
                    <a:gd name="T7" fmla="*/ 6024374 h 9885"/>
                    <a:gd name="T8" fmla="*/ 1432500 w 2721"/>
                    <a:gd name="T9" fmla="*/ 6177499 h 9885"/>
                    <a:gd name="T10" fmla="*/ 1618750 w 2721"/>
                    <a:gd name="T11" fmla="*/ 6024374 h 9885"/>
                    <a:gd name="T12" fmla="*/ 1210000 w 2721"/>
                    <a:gd name="T13" fmla="*/ 3040625 h 9885"/>
                    <a:gd name="T14" fmla="*/ 331250 w 2721"/>
                    <a:gd name="T15" fmla="*/ 118125 h 9885"/>
                    <a:gd name="T16" fmla="*/ 191875 w 2721"/>
                    <a:gd name="T17" fmla="*/ 0 h 98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21"/>
                    <a:gd name="T28" fmla="*/ 0 h 9885"/>
                    <a:gd name="T29" fmla="*/ 2721 w 2721"/>
                    <a:gd name="T30" fmla="*/ 9885 h 98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35" name="Google Shape;724;p35"/>
                <p:cNvSpPr>
                  <a:spLocks/>
                </p:cNvSpPr>
                <p:nvPr/>
              </p:nvSpPr>
              <p:spPr bwMode="auto">
                <a:xfrm>
                  <a:off x="5706100" y="1932675"/>
                  <a:ext cx="101675" cy="252975"/>
                </a:xfrm>
                <a:custGeom>
                  <a:avLst/>
                  <a:gdLst>
                    <a:gd name="T0" fmla="*/ 2326250 w 4067"/>
                    <a:gd name="T1" fmla="*/ 0 h 10119"/>
                    <a:gd name="T2" fmla="*/ 2199375 w 4067"/>
                    <a:gd name="T3" fmla="*/ 80625 h 10119"/>
                    <a:gd name="T4" fmla="*/ 12500 w 4067"/>
                    <a:gd name="T5" fmla="*/ 6129999 h 10119"/>
                    <a:gd name="T6" fmla="*/ 201250 w 4067"/>
                    <a:gd name="T7" fmla="*/ 6324374 h 10119"/>
                    <a:gd name="T8" fmla="*/ 318750 w 4067"/>
                    <a:gd name="T9" fmla="*/ 6211249 h 10119"/>
                    <a:gd name="T10" fmla="*/ 2485000 w 4067"/>
                    <a:gd name="T11" fmla="*/ 244375 h 10119"/>
                    <a:gd name="T12" fmla="*/ 2326250 w 4067"/>
                    <a:gd name="T13" fmla="*/ 0 h 10119"/>
                    <a:gd name="T14" fmla="*/ 0 60000 65536"/>
                    <a:gd name="T15" fmla="*/ 0 60000 65536"/>
                    <a:gd name="T16" fmla="*/ 0 60000 65536"/>
                    <a:gd name="T17" fmla="*/ 0 60000 65536"/>
                    <a:gd name="T18" fmla="*/ 0 60000 65536"/>
                    <a:gd name="T19" fmla="*/ 0 60000 65536"/>
                    <a:gd name="T20" fmla="*/ 0 60000 65536"/>
                    <a:gd name="T21" fmla="*/ 0 w 4067"/>
                    <a:gd name="T22" fmla="*/ 0 h 10119"/>
                    <a:gd name="T23" fmla="*/ 4067 w 4067"/>
                    <a:gd name="T24" fmla="*/ 10119 h 101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36" name="Google Shape;725;p35"/>
                <p:cNvSpPr>
                  <a:spLocks/>
                </p:cNvSpPr>
                <p:nvPr/>
              </p:nvSpPr>
              <p:spPr bwMode="auto">
                <a:xfrm>
                  <a:off x="5709625" y="2014525"/>
                  <a:ext cx="237225" cy="166450"/>
                </a:xfrm>
                <a:custGeom>
                  <a:avLst/>
                  <a:gdLst>
                    <a:gd name="T0" fmla="*/ 5699374 w 9489"/>
                    <a:gd name="T1" fmla="*/ 625 h 6658"/>
                    <a:gd name="T2" fmla="*/ 5626249 w 9489"/>
                    <a:gd name="T3" fmla="*/ 16875 h 6658"/>
                    <a:gd name="T4" fmla="*/ 108125 w 9489"/>
                    <a:gd name="T5" fmla="*/ 3879375 h 6658"/>
                    <a:gd name="T6" fmla="*/ 219375 w 9489"/>
                    <a:gd name="T7" fmla="*/ 4160625 h 6658"/>
                    <a:gd name="T8" fmla="*/ 333125 w 9489"/>
                    <a:gd name="T9" fmla="*/ 4103750 h 6658"/>
                    <a:gd name="T10" fmla="*/ 5789374 w 9489"/>
                    <a:gd name="T11" fmla="*/ 303125 h 6658"/>
                    <a:gd name="T12" fmla="*/ 5699374 w 9489"/>
                    <a:gd name="T13" fmla="*/ 625 h 6658"/>
                    <a:gd name="T14" fmla="*/ 0 60000 65536"/>
                    <a:gd name="T15" fmla="*/ 0 60000 65536"/>
                    <a:gd name="T16" fmla="*/ 0 60000 65536"/>
                    <a:gd name="T17" fmla="*/ 0 60000 65536"/>
                    <a:gd name="T18" fmla="*/ 0 60000 65536"/>
                    <a:gd name="T19" fmla="*/ 0 60000 65536"/>
                    <a:gd name="T20" fmla="*/ 0 60000 65536"/>
                    <a:gd name="T21" fmla="*/ 0 w 9489"/>
                    <a:gd name="T22" fmla="*/ 0 h 6658"/>
                    <a:gd name="T23" fmla="*/ 9489 w 9489"/>
                    <a:gd name="T24" fmla="*/ 6658 h 66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w="9525">
                  <a:noFill/>
                  <a:round/>
                  <a:headEnd/>
                  <a:tailEnd/>
                </a:ln>
              </p:spPr>
              <p:txBody>
                <a:bodyPr lIns="91425" tIns="91425" rIns="91425" bIns="91425" anchor="ctr"/>
                <a:lstStyle/>
                <a:p>
                  <a:endParaRPr lang="en-US"/>
                </a:p>
              </p:txBody>
            </p:sp>
          </p:grpSp>
          <p:sp>
            <p:nvSpPr>
              <p:cNvPr id="74876" name="Google Shape;726;p35"/>
              <p:cNvSpPr>
                <a:spLocks/>
              </p:cNvSpPr>
              <p:nvPr/>
            </p:nvSpPr>
            <p:spPr bwMode="auto">
              <a:xfrm>
                <a:off x="2435877" y="2215175"/>
                <a:ext cx="2225435" cy="1232586"/>
              </a:xfrm>
              <a:custGeom>
                <a:avLst/>
                <a:gdLst>
                  <a:gd name="T0" fmla="*/ 56748728 w 42803"/>
                  <a:gd name="T1" fmla="*/ 0 h 23707"/>
                  <a:gd name="T2" fmla="*/ 49322941 w 42803"/>
                  <a:gd name="T3" fmla="*/ 36063657 h 23707"/>
                  <a:gd name="T4" fmla="*/ 13324168 w 42803"/>
                  <a:gd name="T5" fmla="*/ 25221036 h 23707"/>
                  <a:gd name="T6" fmla="*/ 1505703 w 42803"/>
                  <a:gd name="T7" fmla="*/ 33146879 h 23707"/>
                  <a:gd name="T8" fmla="*/ 36861123 w 42803"/>
                  <a:gd name="T9" fmla="*/ 64082519 h 23707"/>
                  <a:gd name="T10" fmla="*/ 97232102 w 42803"/>
                  <a:gd name="T11" fmla="*/ 57454206 h 23707"/>
                  <a:gd name="T12" fmla="*/ 108280192 w 42803"/>
                  <a:gd name="T13" fmla="*/ 8839504 h 23707"/>
                  <a:gd name="T14" fmla="*/ 98948685 w 42803"/>
                  <a:gd name="T15" fmla="*/ 2684320 h 23707"/>
                  <a:gd name="T16" fmla="*/ 73719490 w 42803"/>
                  <a:gd name="T17" fmla="*/ 28727103 h 23707"/>
                  <a:gd name="T18" fmla="*/ 56748728 w 42803"/>
                  <a:gd name="T19" fmla="*/ 0 h 2370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2803"/>
                  <a:gd name="T31" fmla="*/ 0 h 23707"/>
                  <a:gd name="T32" fmla="*/ 42803 w 42803"/>
                  <a:gd name="T33" fmla="*/ 23707 h 2370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2803" h="23707" extrusionOk="0">
                    <a:moveTo>
                      <a:pt x="20993" y="0"/>
                    </a:moveTo>
                    <a:cubicBezTo>
                      <a:pt x="16088" y="262"/>
                      <a:pt x="18802" y="10627"/>
                      <a:pt x="18246" y="13341"/>
                    </a:cubicBezTo>
                    <a:cubicBezTo>
                      <a:pt x="16258" y="12423"/>
                      <a:pt x="9510" y="9330"/>
                      <a:pt x="4929" y="9330"/>
                    </a:cubicBezTo>
                    <a:cubicBezTo>
                      <a:pt x="2655" y="9330"/>
                      <a:pt x="915" y="10092"/>
                      <a:pt x="557" y="12262"/>
                    </a:cubicBezTo>
                    <a:cubicBezTo>
                      <a:pt x="1" y="16611"/>
                      <a:pt x="10072" y="22889"/>
                      <a:pt x="13636" y="23706"/>
                    </a:cubicBezTo>
                    <a:lnTo>
                      <a:pt x="35969" y="21254"/>
                    </a:lnTo>
                    <a:cubicBezTo>
                      <a:pt x="38421" y="17690"/>
                      <a:pt x="42803" y="7619"/>
                      <a:pt x="40056" y="3270"/>
                    </a:cubicBezTo>
                    <a:cubicBezTo>
                      <a:pt x="39023" y="1646"/>
                      <a:pt x="37834" y="993"/>
                      <a:pt x="36604" y="993"/>
                    </a:cubicBezTo>
                    <a:cubicBezTo>
                      <a:pt x="32660" y="993"/>
                      <a:pt x="28293" y="7711"/>
                      <a:pt x="27271" y="10627"/>
                    </a:cubicBezTo>
                    <a:cubicBezTo>
                      <a:pt x="25342" y="8698"/>
                      <a:pt x="24263" y="0"/>
                      <a:pt x="20993" y="0"/>
                    </a:cubicBezTo>
                    <a:close/>
                  </a:path>
                </a:pathLst>
              </a:custGeom>
              <a:solidFill>
                <a:schemeClr val="bg1"/>
              </a:solidFill>
              <a:ln w="9525">
                <a:noFill/>
                <a:round/>
                <a:headEnd/>
                <a:tailEnd/>
              </a:ln>
            </p:spPr>
            <p:txBody>
              <a:bodyPr lIns="91425" tIns="91425" rIns="91425" bIns="91425" anchor="ctr"/>
              <a:lstStyle/>
              <a:p>
                <a:endParaRPr lang="en-US"/>
              </a:p>
            </p:txBody>
          </p:sp>
          <p:sp>
            <p:nvSpPr>
              <p:cNvPr id="74877" name="Google Shape;727;p35"/>
              <p:cNvSpPr>
                <a:spLocks/>
              </p:cNvSpPr>
              <p:nvPr/>
            </p:nvSpPr>
            <p:spPr bwMode="auto">
              <a:xfrm flipH="1">
                <a:off x="3310301" y="1107342"/>
                <a:ext cx="953709" cy="2354671"/>
              </a:xfrm>
              <a:custGeom>
                <a:avLst/>
                <a:gdLst>
                  <a:gd name="T0" fmla="*/ 19824432 w 10922"/>
                  <a:gd name="T1" fmla="*/ 0 h 26966"/>
                  <a:gd name="T2" fmla="*/ 13968580 w 10922"/>
                  <a:gd name="T3" fmla="*/ 1929073 h 26966"/>
                  <a:gd name="T4" fmla="*/ 34410626 w 10922"/>
                  <a:gd name="T5" fmla="*/ 46808503 h 26966"/>
                  <a:gd name="T6" fmla="*/ 34906254 w 10922"/>
                  <a:gd name="T7" fmla="*/ 47052562 h 26966"/>
                  <a:gd name="T8" fmla="*/ 41890542 w 10922"/>
                  <a:gd name="T9" fmla="*/ 69492310 h 26966"/>
                  <a:gd name="T10" fmla="*/ 16538145 w 10922"/>
                  <a:gd name="T11" fmla="*/ 49522932 h 26966"/>
                  <a:gd name="T12" fmla="*/ 10728046 w 10922"/>
                  <a:gd name="T13" fmla="*/ 52039144 h 26966"/>
                  <a:gd name="T14" fmla="*/ 16210258 w 10922"/>
                  <a:gd name="T15" fmla="*/ 70742732 h 26966"/>
                  <a:gd name="T16" fmla="*/ 43385023 w 10922"/>
                  <a:gd name="T17" fmla="*/ 80959955 h 26966"/>
                  <a:gd name="T18" fmla="*/ 44879417 w 10922"/>
                  <a:gd name="T19" fmla="*/ 80959955 h 26966"/>
                  <a:gd name="T20" fmla="*/ 49866096 w 10922"/>
                  <a:gd name="T21" fmla="*/ 113372888 h 26966"/>
                  <a:gd name="T22" fmla="*/ 49866096 w 10922"/>
                  <a:gd name="T23" fmla="*/ 113868516 h 26966"/>
                  <a:gd name="T24" fmla="*/ 34776671 w 10922"/>
                  <a:gd name="T25" fmla="*/ 97597225 h 26966"/>
                  <a:gd name="T26" fmla="*/ 29424045 w 10922"/>
                  <a:gd name="T27" fmla="*/ 101402018 h 26966"/>
                  <a:gd name="T28" fmla="*/ 49622124 w 10922"/>
                  <a:gd name="T29" fmla="*/ 128081151 h 26966"/>
                  <a:gd name="T30" fmla="*/ 47875987 w 10922"/>
                  <a:gd name="T31" fmla="*/ 147280280 h 26966"/>
                  <a:gd name="T32" fmla="*/ 44635445 w 10922"/>
                  <a:gd name="T33" fmla="*/ 137307117 h 26966"/>
                  <a:gd name="T34" fmla="*/ 36781974 w 10922"/>
                  <a:gd name="T35" fmla="*/ 133326985 h 26966"/>
                  <a:gd name="T36" fmla="*/ 32664576 w 10922"/>
                  <a:gd name="T37" fmla="*/ 135309410 h 26966"/>
                  <a:gd name="T38" fmla="*/ 35661135 w 10922"/>
                  <a:gd name="T39" fmla="*/ 148774761 h 26966"/>
                  <a:gd name="T40" fmla="*/ 44879417 w 10922"/>
                  <a:gd name="T41" fmla="*/ 160494062 h 26966"/>
                  <a:gd name="T42" fmla="*/ 45878281 w 10922"/>
                  <a:gd name="T43" fmla="*/ 160745630 h 26966"/>
                  <a:gd name="T44" fmla="*/ 36652304 w 10922"/>
                  <a:gd name="T45" fmla="*/ 202880179 h 26966"/>
                  <a:gd name="T46" fmla="*/ 39054127 w 10922"/>
                  <a:gd name="T47" fmla="*/ 205609802 h 26966"/>
                  <a:gd name="T48" fmla="*/ 41143345 w 10922"/>
                  <a:gd name="T49" fmla="*/ 203871436 h 26966"/>
                  <a:gd name="T50" fmla="*/ 53609852 w 10922"/>
                  <a:gd name="T51" fmla="*/ 143040895 h 26966"/>
                  <a:gd name="T52" fmla="*/ 54692533 w 10922"/>
                  <a:gd name="T53" fmla="*/ 143452696 h 26966"/>
                  <a:gd name="T54" fmla="*/ 55599874 w 10922"/>
                  <a:gd name="T55" fmla="*/ 143292551 h 26966"/>
                  <a:gd name="T56" fmla="*/ 79290130 w 10922"/>
                  <a:gd name="T57" fmla="*/ 128828348 h 26966"/>
                  <a:gd name="T58" fmla="*/ 70132711 w 10922"/>
                  <a:gd name="T59" fmla="*/ 122164262 h 26966"/>
                  <a:gd name="T60" fmla="*/ 65077496 w 10922"/>
                  <a:gd name="T61" fmla="*/ 123597707 h 26966"/>
                  <a:gd name="T62" fmla="*/ 54357049 w 10922"/>
                  <a:gd name="T63" fmla="*/ 133067732 h 26966"/>
                  <a:gd name="T64" fmla="*/ 54357049 w 10922"/>
                  <a:gd name="T65" fmla="*/ 113624544 h 26966"/>
                  <a:gd name="T66" fmla="*/ 53861421 w 10922"/>
                  <a:gd name="T67" fmla="*/ 107890678 h 26966"/>
                  <a:gd name="T68" fmla="*/ 54105481 w 10922"/>
                  <a:gd name="T69" fmla="*/ 107890678 h 26966"/>
                  <a:gd name="T70" fmla="*/ 66320321 w 10922"/>
                  <a:gd name="T71" fmla="*/ 69240654 h 26966"/>
                  <a:gd name="T72" fmla="*/ 64764891 w 10922"/>
                  <a:gd name="T73" fmla="*/ 69034754 h 26966"/>
                  <a:gd name="T74" fmla="*/ 52115371 w 10922"/>
                  <a:gd name="T75" fmla="*/ 94676896 h 26966"/>
                  <a:gd name="T76" fmla="*/ 47128790 w 10922"/>
                  <a:gd name="T77" fmla="*/ 71238360 h 26966"/>
                  <a:gd name="T78" fmla="*/ 53861421 w 10922"/>
                  <a:gd name="T79" fmla="*/ 34341995 h 26966"/>
                  <a:gd name="T80" fmla="*/ 52633877 w 10922"/>
                  <a:gd name="T81" fmla="*/ 34227693 h 26966"/>
                  <a:gd name="T82" fmla="*/ 42889395 w 10922"/>
                  <a:gd name="T83" fmla="*/ 57528951 h 26966"/>
                  <a:gd name="T84" fmla="*/ 38901667 w 10922"/>
                  <a:gd name="T85" fmla="*/ 44810873 h 26966"/>
                  <a:gd name="T86" fmla="*/ 34410626 w 10922"/>
                  <a:gd name="T87" fmla="*/ 11399014 h 26966"/>
                  <a:gd name="T88" fmla="*/ 19824432 w 10922"/>
                  <a:gd name="T89" fmla="*/ 0 h 269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922"/>
                  <a:gd name="T136" fmla="*/ 0 h 26966"/>
                  <a:gd name="T137" fmla="*/ 10922 w 10922"/>
                  <a:gd name="T138" fmla="*/ 26966 h 269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bg2"/>
              </a:solidFill>
              <a:ln w="9525">
                <a:noFill/>
                <a:round/>
                <a:headEnd/>
                <a:tailEnd/>
              </a:ln>
            </p:spPr>
            <p:txBody>
              <a:bodyPr lIns="91425" tIns="91425" rIns="91425" bIns="91425" anchor="ctr"/>
              <a:lstStyle/>
              <a:p>
                <a:endParaRPr lang="en-US"/>
              </a:p>
            </p:txBody>
          </p:sp>
          <p:grpSp>
            <p:nvGrpSpPr>
              <p:cNvPr id="74878" name="Google Shape;728;p35"/>
              <p:cNvGrpSpPr>
                <a:grpSpLocks/>
              </p:cNvGrpSpPr>
              <p:nvPr/>
            </p:nvGrpSpPr>
            <p:grpSpPr bwMode="auto">
              <a:xfrm>
                <a:off x="1271029" y="2416472"/>
                <a:ext cx="1742633" cy="1934121"/>
                <a:chOff x="6073625" y="2772425"/>
                <a:chExt cx="837925" cy="930000"/>
              </a:xfrm>
            </p:grpSpPr>
            <p:sp>
              <p:nvSpPr>
                <p:cNvPr id="74927" name="Google Shape;729;p35"/>
                <p:cNvSpPr>
                  <a:spLocks/>
                </p:cNvSpPr>
                <p:nvPr/>
              </p:nvSpPr>
              <p:spPr bwMode="auto">
                <a:xfrm>
                  <a:off x="6073625" y="2772425"/>
                  <a:ext cx="837925" cy="930000"/>
                </a:xfrm>
                <a:custGeom>
                  <a:avLst/>
                  <a:gdLst>
                    <a:gd name="T0" fmla="*/ 1423125 w 33517"/>
                    <a:gd name="T1" fmla="*/ 625 h 37200"/>
                    <a:gd name="T2" fmla="*/ 625 w 33517"/>
                    <a:gd name="T3" fmla="*/ 95625 h 37200"/>
                    <a:gd name="T4" fmla="*/ 20109997 w 33517"/>
                    <a:gd name="T5" fmla="*/ 23249996 h 37200"/>
                    <a:gd name="T6" fmla="*/ 18229373 w 33517"/>
                    <a:gd name="T7" fmla="*/ 9618749 h 37200"/>
                    <a:gd name="T8" fmla="*/ 1423125 w 33517"/>
                    <a:gd name="T9" fmla="*/ 625 h 37200"/>
                    <a:gd name="T10" fmla="*/ 0 60000 65536"/>
                    <a:gd name="T11" fmla="*/ 0 60000 65536"/>
                    <a:gd name="T12" fmla="*/ 0 60000 65536"/>
                    <a:gd name="T13" fmla="*/ 0 60000 65536"/>
                    <a:gd name="T14" fmla="*/ 0 60000 65536"/>
                    <a:gd name="T15" fmla="*/ 0 w 33517"/>
                    <a:gd name="T16" fmla="*/ 0 h 37200"/>
                    <a:gd name="T17" fmla="*/ 33517 w 33517"/>
                    <a:gd name="T18" fmla="*/ 37200 h 37200"/>
                  </a:gdLst>
                  <a:ahLst/>
                  <a:cxnLst>
                    <a:cxn ang="T10">
                      <a:pos x="T0" y="T1"/>
                    </a:cxn>
                    <a:cxn ang="T11">
                      <a:pos x="T2" y="T3"/>
                    </a:cxn>
                    <a:cxn ang="T12">
                      <a:pos x="T4" y="T5"/>
                    </a:cxn>
                    <a:cxn ang="T13">
                      <a:pos x="T6" y="T7"/>
                    </a:cxn>
                    <a:cxn ang="T14">
                      <a:pos x="T8" y="T9"/>
                    </a:cxn>
                  </a:cxnLst>
                  <a:rect l="T15" t="T16" r="T17" b="T18"/>
                  <a:pathLst>
                    <a:path w="33517" h="37200" extrusionOk="0">
                      <a:moveTo>
                        <a:pt x="2277" y="1"/>
                      </a:moveTo>
                      <a:cubicBezTo>
                        <a:pt x="1494" y="1"/>
                        <a:pt x="733" y="50"/>
                        <a:pt x="1" y="153"/>
                      </a:cubicBezTo>
                      <a:cubicBezTo>
                        <a:pt x="1" y="9864"/>
                        <a:pt x="4546" y="33930"/>
                        <a:pt x="32176" y="37200"/>
                      </a:cubicBezTo>
                      <a:cubicBezTo>
                        <a:pt x="33516" y="30399"/>
                        <a:pt x="32176" y="21668"/>
                        <a:pt x="29167" y="15390"/>
                      </a:cubicBezTo>
                      <a:cubicBezTo>
                        <a:pt x="25143" y="7584"/>
                        <a:pt x="11991" y="1"/>
                        <a:pt x="2277"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28" name="Google Shape;730;p35"/>
                <p:cNvSpPr>
                  <a:spLocks/>
                </p:cNvSpPr>
                <p:nvPr/>
              </p:nvSpPr>
              <p:spPr bwMode="auto">
                <a:xfrm>
                  <a:off x="6202150" y="2858025"/>
                  <a:ext cx="677700" cy="830775"/>
                </a:xfrm>
                <a:custGeom>
                  <a:avLst/>
                  <a:gdLst>
                    <a:gd name="T0" fmla="*/ 225000 w 27108"/>
                    <a:gd name="T1" fmla="*/ 0 h 33231"/>
                    <a:gd name="T2" fmla="*/ 56875 w 27108"/>
                    <a:gd name="T3" fmla="*/ 244375 h 33231"/>
                    <a:gd name="T4" fmla="*/ 2897500 w 27108"/>
                    <a:gd name="T5" fmla="*/ 3575625 h 33231"/>
                    <a:gd name="T6" fmla="*/ 6310625 w 27108"/>
                    <a:gd name="T7" fmla="*/ 7662500 h 33231"/>
                    <a:gd name="T8" fmla="*/ 13136252 w 27108"/>
                    <a:gd name="T9" fmla="*/ 15837499 h 33231"/>
                    <a:gd name="T10" fmla="*/ 16590001 w 27108"/>
                    <a:gd name="T11" fmla="*/ 20701247 h 33231"/>
                    <a:gd name="T12" fmla="*/ 16712501 w 27108"/>
                    <a:gd name="T13" fmla="*/ 20768746 h 33231"/>
                    <a:gd name="T14" fmla="*/ 16855626 w 27108"/>
                    <a:gd name="T15" fmla="*/ 20537497 h 33231"/>
                    <a:gd name="T16" fmla="*/ 16855626 w 27108"/>
                    <a:gd name="T17" fmla="*/ 20517497 h 33231"/>
                    <a:gd name="T18" fmla="*/ 10520625 w 27108"/>
                    <a:gd name="T19" fmla="*/ 12118122 h 33231"/>
                    <a:gd name="T20" fmla="*/ 7066876 w 27108"/>
                    <a:gd name="T21" fmla="*/ 8071249 h 33231"/>
                    <a:gd name="T22" fmla="*/ 3674376 w 27108"/>
                    <a:gd name="T23" fmla="*/ 3984375 h 33231"/>
                    <a:gd name="T24" fmla="*/ 1916875 w 27108"/>
                    <a:gd name="T25" fmla="*/ 2104375 h 33231"/>
                    <a:gd name="T26" fmla="*/ 343125 w 27108"/>
                    <a:gd name="T27" fmla="*/ 80625 h 33231"/>
                    <a:gd name="T28" fmla="*/ 225000 w 27108"/>
                    <a:gd name="T29" fmla="*/ 0 h 3323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7108"/>
                    <a:gd name="T46" fmla="*/ 0 h 33231"/>
                    <a:gd name="T47" fmla="*/ 27108 w 27108"/>
                    <a:gd name="T48" fmla="*/ 33231 h 3323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7108" h="33231" extrusionOk="0">
                      <a:moveTo>
                        <a:pt x="360" y="0"/>
                      </a:moveTo>
                      <a:cubicBezTo>
                        <a:pt x="191" y="0"/>
                        <a:pt x="1" y="188"/>
                        <a:pt x="91" y="391"/>
                      </a:cubicBezTo>
                      <a:cubicBezTo>
                        <a:pt x="1072" y="2549"/>
                        <a:pt x="3132" y="3988"/>
                        <a:pt x="4636" y="5721"/>
                      </a:cubicBezTo>
                      <a:cubicBezTo>
                        <a:pt x="6500" y="7879"/>
                        <a:pt x="8298" y="10037"/>
                        <a:pt x="10097" y="12260"/>
                      </a:cubicBezTo>
                      <a:cubicBezTo>
                        <a:pt x="13661" y="16707"/>
                        <a:pt x="17552" y="20860"/>
                        <a:pt x="21018" y="25340"/>
                      </a:cubicBezTo>
                      <a:cubicBezTo>
                        <a:pt x="22947" y="27858"/>
                        <a:pt x="24811" y="30441"/>
                        <a:pt x="26544" y="33122"/>
                      </a:cubicBezTo>
                      <a:cubicBezTo>
                        <a:pt x="26592" y="33199"/>
                        <a:pt x="26665" y="33230"/>
                        <a:pt x="26740" y="33230"/>
                      </a:cubicBezTo>
                      <a:cubicBezTo>
                        <a:pt x="26920" y="33230"/>
                        <a:pt x="27108" y="33045"/>
                        <a:pt x="26969" y="32860"/>
                      </a:cubicBezTo>
                      <a:lnTo>
                        <a:pt x="26969" y="32828"/>
                      </a:lnTo>
                      <a:cubicBezTo>
                        <a:pt x="23896" y="28119"/>
                        <a:pt x="20495" y="23639"/>
                        <a:pt x="16833" y="19389"/>
                      </a:cubicBezTo>
                      <a:cubicBezTo>
                        <a:pt x="15002" y="17231"/>
                        <a:pt x="13072" y="15138"/>
                        <a:pt x="11307" y="12914"/>
                      </a:cubicBezTo>
                      <a:cubicBezTo>
                        <a:pt x="9508" y="10724"/>
                        <a:pt x="7775" y="8467"/>
                        <a:pt x="5879" y="6375"/>
                      </a:cubicBezTo>
                      <a:cubicBezTo>
                        <a:pt x="4963" y="5328"/>
                        <a:pt x="4048" y="4347"/>
                        <a:pt x="3067" y="3367"/>
                      </a:cubicBezTo>
                      <a:cubicBezTo>
                        <a:pt x="2119" y="2418"/>
                        <a:pt x="1105" y="1405"/>
                        <a:pt x="549" y="129"/>
                      </a:cubicBezTo>
                      <a:cubicBezTo>
                        <a:pt x="508" y="38"/>
                        <a:pt x="437" y="0"/>
                        <a:pt x="360" y="0"/>
                      </a:cubicBezTo>
                      <a:close/>
                    </a:path>
                  </a:pathLst>
                </a:custGeom>
                <a:solidFill>
                  <a:schemeClr val="tx1"/>
                </a:solidFill>
                <a:ln w="9525">
                  <a:noFill/>
                  <a:round/>
                  <a:headEnd/>
                  <a:tailEnd/>
                </a:ln>
              </p:spPr>
              <p:txBody>
                <a:bodyPr lIns="91425" tIns="91425" rIns="91425" bIns="91425" anchor="ctr"/>
                <a:lstStyle/>
                <a:p>
                  <a:endParaRPr lang="en-US"/>
                </a:p>
              </p:txBody>
            </p:sp>
            <p:sp>
              <p:nvSpPr>
                <p:cNvPr id="74929" name="Google Shape;731;p35"/>
                <p:cNvSpPr>
                  <a:spLocks/>
                </p:cNvSpPr>
                <p:nvPr/>
              </p:nvSpPr>
              <p:spPr bwMode="auto">
                <a:xfrm>
                  <a:off x="6166500" y="2859000"/>
                  <a:ext cx="206350" cy="188800"/>
                </a:xfrm>
                <a:custGeom>
                  <a:avLst/>
                  <a:gdLst>
                    <a:gd name="T0" fmla="*/ 5004999 w 8254"/>
                    <a:gd name="T1" fmla="*/ 0 h 7552"/>
                    <a:gd name="T2" fmla="*/ 4851874 w 8254"/>
                    <a:gd name="T3" fmla="*/ 138125 h 7552"/>
                    <a:gd name="T4" fmla="*/ 4851874 w 8254"/>
                    <a:gd name="T5" fmla="*/ 4368750 h 7552"/>
                    <a:gd name="T6" fmla="*/ 4851874 w 8254"/>
                    <a:gd name="T7" fmla="*/ 4368750 h 7552"/>
                    <a:gd name="T8" fmla="*/ 273750 w 8254"/>
                    <a:gd name="T9" fmla="*/ 3387501 h 7552"/>
                    <a:gd name="T10" fmla="*/ 236875 w 8254"/>
                    <a:gd name="T11" fmla="*/ 3383751 h 7552"/>
                    <a:gd name="T12" fmla="*/ 191875 w 8254"/>
                    <a:gd name="T13" fmla="*/ 3694376 h 7552"/>
                    <a:gd name="T14" fmla="*/ 4953749 w 8254"/>
                    <a:gd name="T15" fmla="*/ 4716250 h 7552"/>
                    <a:gd name="T16" fmla="*/ 4993124 w 8254"/>
                    <a:gd name="T17" fmla="*/ 4720000 h 7552"/>
                    <a:gd name="T18" fmla="*/ 5158124 w 8254"/>
                    <a:gd name="T19" fmla="*/ 4573125 h 7552"/>
                    <a:gd name="T20" fmla="*/ 5158124 w 8254"/>
                    <a:gd name="T21" fmla="*/ 138125 h 7552"/>
                    <a:gd name="T22" fmla="*/ 5004999 w 8254"/>
                    <a:gd name="T23" fmla="*/ 0 h 7552"/>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8254"/>
                    <a:gd name="T37" fmla="*/ 0 h 7552"/>
                    <a:gd name="T38" fmla="*/ 8254 w 8254"/>
                    <a:gd name="T39" fmla="*/ 7552 h 7552"/>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8254" h="7552" extrusionOk="0">
                      <a:moveTo>
                        <a:pt x="8008" y="0"/>
                      </a:moveTo>
                      <a:cubicBezTo>
                        <a:pt x="7893" y="0"/>
                        <a:pt x="7779" y="74"/>
                        <a:pt x="7763" y="221"/>
                      </a:cubicBezTo>
                      <a:lnTo>
                        <a:pt x="7763" y="6990"/>
                      </a:lnTo>
                      <a:cubicBezTo>
                        <a:pt x="5340" y="6458"/>
                        <a:pt x="2889" y="5954"/>
                        <a:pt x="438" y="5420"/>
                      </a:cubicBezTo>
                      <a:cubicBezTo>
                        <a:pt x="418" y="5416"/>
                        <a:pt x="398" y="5414"/>
                        <a:pt x="379" y="5414"/>
                      </a:cubicBezTo>
                      <a:cubicBezTo>
                        <a:pt x="97" y="5414"/>
                        <a:pt x="1" y="5849"/>
                        <a:pt x="307" y="5911"/>
                      </a:cubicBezTo>
                      <a:cubicBezTo>
                        <a:pt x="2858" y="6467"/>
                        <a:pt x="5408" y="6990"/>
                        <a:pt x="7926" y="7546"/>
                      </a:cubicBezTo>
                      <a:cubicBezTo>
                        <a:pt x="7947" y="7550"/>
                        <a:pt x="7968" y="7552"/>
                        <a:pt x="7989" y="7552"/>
                      </a:cubicBezTo>
                      <a:cubicBezTo>
                        <a:pt x="8129" y="7552"/>
                        <a:pt x="8253" y="7459"/>
                        <a:pt x="8253" y="7317"/>
                      </a:cubicBezTo>
                      <a:lnTo>
                        <a:pt x="8253" y="221"/>
                      </a:lnTo>
                      <a:cubicBezTo>
                        <a:pt x="8237" y="74"/>
                        <a:pt x="8122" y="0"/>
                        <a:pt x="8008" y="0"/>
                      </a:cubicBezTo>
                      <a:close/>
                    </a:path>
                  </a:pathLst>
                </a:custGeom>
                <a:solidFill>
                  <a:schemeClr val="tx1"/>
                </a:solidFill>
                <a:ln w="9525">
                  <a:noFill/>
                  <a:round/>
                  <a:headEnd/>
                  <a:tailEnd/>
                </a:ln>
              </p:spPr>
              <p:txBody>
                <a:bodyPr lIns="91425" tIns="91425" rIns="91425" bIns="91425" anchor="ctr"/>
                <a:lstStyle/>
                <a:p>
                  <a:endParaRPr lang="en-US"/>
                </a:p>
              </p:txBody>
            </p:sp>
            <p:sp>
              <p:nvSpPr>
                <p:cNvPr id="74930" name="Google Shape;732;p35"/>
                <p:cNvSpPr>
                  <a:spLocks/>
                </p:cNvSpPr>
                <p:nvPr/>
              </p:nvSpPr>
              <p:spPr bwMode="auto">
                <a:xfrm>
                  <a:off x="6214675" y="2967100"/>
                  <a:ext cx="322075" cy="244250"/>
                </a:xfrm>
                <a:custGeom>
                  <a:avLst/>
                  <a:gdLst>
                    <a:gd name="T0" fmla="*/ 7903126 w 12883"/>
                    <a:gd name="T1" fmla="*/ 625 h 9770"/>
                    <a:gd name="T2" fmla="*/ 7734376 w 12883"/>
                    <a:gd name="T3" fmla="*/ 153750 h 9770"/>
                    <a:gd name="T4" fmla="*/ 6905626 w 12883"/>
                    <a:gd name="T5" fmla="*/ 5754999 h 9770"/>
                    <a:gd name="T6" fmla="*/ 6905626 w 12883"/>
                    <a:gd name="T7" fmla="*/ 5754999 h 9770"/>
                    <a:gd name="T8" fmla="*/ 275000 w 12883"/>
                    <a:gd name="T9" fmla="*/ 4608750 h 9770"/>
                    <a:gd name="T10" fmla="*/ 238750 w 12883"/>
                    <a:gd name="T11" fmla="*/ 4605000 h 9770"/>
                    <a:gd name="T12" fmla="*/ 173125 w 12883"/>
                    <a:gd name="T13" fmla="*/ 4915625 h 9770"/>
                    <a:gd name="T14" fmla="*/ 6998751 w 12883"/>
                    <a:gd name="T15" fmla="*/ 6100624 h 9770"/>
                    <a:gd name="T16" fmla="*/ 7040626 w 12883"/>
                    <a:gd name="T17" fmla="*/ 6106249 h 9770"/>
                    <a:gd name="T18" fmla="*/ 7182501 w 12883"/>
                    <a:gd name="T19" fmla="*/ 5998749 h 9770"/>
                    <a:gd name="T20" fmla="*/ 8041251 w 12883"/>
                    <a:gd name="T21" fmla="*/ 153750 h 9770"/>
                    <a:gd name="T22" fmla="*/ 7903126 w 12883"/>
                    <a:gd name="T23" fmla="*/ 625 h 97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2883"/>
                    <a:gd name="T37" fmla="*/ 0 h 9770"/>
                    <a:gd name="T38" fmla="*/ 12883 w 12883"/>
                    <a:gd name="T39" fmla="*/ 9770 h 97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2883" h="9770" extrusionOk="0">
                      <a:moveTo>
                        <a:pt x="12645" y="1"/>
                      </a:moveTo>
                      <a:cubicBezTo>
                        <a:pt x="12522" y="1"/>
                        <a:pt x="12392" y="83"/>
                        <a:pt x="12375" y="246"/>
                      </a:cubicBezTo>
                      <a:cubicBezTo>
                        <a:pt x="12089" y="3265"/>
                        <a:pt x="11587" y="6222"/>
                        <a:pt x="11049" y="9208"/>
                      </a:cubicBezTo>
                      <a:cubicBezTo>
                        <a:pt x="7542" y="8426"/>
                        <a:pt x="3976" y="7916"/>
                        <a:pt x="440" y="7374"/>
                      </a:cubicBezTo>
                      <a:cubicBezTo>
                        <a:pt x="420" y="7370"/>
                        <a:pt x="400" y="7368"/>
                        <a:pt x="382" y="7368"/>
                      </a:cubicBezTo>
                      <a:cubicBezTo>
                        <a:pt x="99" y="7368"/>
                        <a:pt x="1" y="7803"/>
                        <a:pt x="277" y="7865"/>
                      </a:cubicBezTo>
                      <a:cubicBezTo>
                        <a:pt x="3939" y="8421"/>
                        <a:pt x="7601" y="8944"/>
                        <a:pt x="11198" y="9761"/>
                      </a:cubicBezTo>
                      <a:cubicBezTo>
                        <a:pt x="11221" y="9767"/>
                        <a:pt x="11243" y="9770"/>
                        <a:pt x="11265" y="9770"/>
                      </a:cubicBezTo>
                      <a:cubicBezTo>
                        <a:pt x="11371" y="9770"/>
                        <a:pt x="11465" y="9706"/>
                        <a:pt x="11492" y="9598"/>
                      </a:cubicBezTo>
                      <a:cubicBezTo>
                        <a:pt x="12081" y="6491"/>
                        <a:pt x="12571" y="3385"/>
                        <a:pt x="12866" y="246"/>
                      </a:cubicBezTo>
                      <a:cubicBezTo>
                        <a:pt x="12882" y="83"/>
                        <a:pt x="12768" y="1"/>
                        <a:pt x="12645" y="1"/>
                      </a:cubicBezTo>
                      <a:close/>
                    </a:path>
                  </a:pathLst>
                </a:custGeom>
                <a:solidFill>
                  <a:schemeClr val="tx1"/>
                </a:solidFill>
                <a:ln w="9525">
                  <a:noFill/>
                  <a:round/>
                  <a:headEnd/>
                  <a:tailEnd/>
                </a:ln>
              </p:spPr>
              <p:txBody>
                <a:bodyPr lIns="91425" tIns="91425" rIns="91425" bIns="91425" anchor="ctr"/>
                <a:lstStyle/>
                <a:p>
                  <a:endParaRPr lang="en-US"/>
                </a:p>
              </p:txBody>
            </p:sp>
            <p:sp>
              <p:nvSpPr>
                <p:cNvPr id="74931" name="Google Shape;733;p35"/>
                <p:cNvSpPr>
                  <a:spLocks/>
                </p:cNvSpPr>
                <p:nvPr/>
              </p:nvSpPr>
              <p:spPr bwMode="auto">
                <a:xfrm>
                  <a:off x="6311500" y="3103375"/>
                  <a:ext cx="383250" cy="278625"/>
                </a:xfrm>
                <a:custGeom>
                  <a:avLst/>
                  <a:gdLst>
                    <a:gd name="T0" fmla="*/ 9391251 w 15330"/>
                    <a:gd name="T1" fmla="*/ 625 h 11145"/>
                    <a:gd name="T2" fmla="*/ 9237501 w 15330"/>
                    <a:gd name="T3" fmla="*/ 118750 h 11145"/>
                    <a:gd name="T4" fmla="*/ 7888751 w 15330"/>
                    <a:gd name="T5" fmla="*/ 6628751 h 11145"/>
                    <a:gd name="T6" fmla="*/ 7888751 w 15330"/>
                    <a:gd name="T7" fmla="*/ 6628751 h 11145"/>
                    <a:gd name="T8" fmla="*/ 184375 w 15330"/>
                    <a:gd name="T9" fmla="*/ 6127499 h 11145"/>
                    <a:gd name="T10" fmla="*/ 184375 w 15330"/>
                    <a:gd name="T11" fmla="*/ 6454374 h 11145"/>
                    <a:gd name="T12" fmla="*/ 8031876 w 15330"/>
                    <a:gd name="T13" fmla="*/ 6965001 h 11145"/>
                    <a:gd name="T14" fmla="*/ 8175001 w 15330"/>
                    <a:gd name="T15" fmla="*/ 6842501 h 11145"/>
                    <a:gd name="T16" fmla="*/ 9544376 w 15330"/>
                    <a:gd name="T17" fmla="*/ 200625 h 11145"/>
                    <a:gd name="T18" fmla="*/ 9391251 w 15330"/>
                    <a:gd name="T19" fmla="*/ 625 h 1114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5330"/>
                    <a:gd name="T31" fmla="*/ 0 h 11145"/>
                    <a:gd name="T32" fmla="*/ 15330 w 15330"/>
                    <a:gd name="T33" fmla="*/ 11145 h 11145"/>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5330" h="11145" extrusionOk="0">
                      <a:moveTo>
                        <a:pt x="15026" y="1"/>
                      </a:moveTo>
                      <a:cubicBezTo>
                        <a:pt x="14923" y="1"/>
                        <a:pt x="14820" y="58"/>
                        <a:pt x="14780" y="190"/>
                      </a:cubicBezTo>
                      <a:cubicBezTo>
                        <a:pt x="13658" y="3556"/>
                        <a:pt x="13165" y="7110"/>
                        <a:pt x="12622" y="10606"/>
                      </a:cubicBezTo>
                      <a:cubicBezTo>
                        <a:pt x="8513" y="10339"/>
                        <a:pt x="4404" y="9804"/>
                        <a:pt x="295" y="9804"/>
                      </a:cubicBezTo>
                      <a:cubicBezTo>
                        <a:pt x="1" y="9836"/>
                        <a:pt x="1" y="10294"/>
                        <a:pt x="295" y="10327"/>
                      </a:cubicBezTo>
                      <a:cubicBezTo>
                        <a:pt x="4480" y="10327"/>
                        <a:pt x="8666" y="10850"/>
                        <a:pt x="12851" y="11144"/>
                      </a:cubicBezTo>
                      <a:cubicBezTo>
                        <a:pt x="12949" y="11144"/>
                        <a:pt x="13047" y="11046"/>
                        <a:pt x="13080" y="10948"/>
                      </a:cubicBezTo>
                      <a:cubicBezTo>
                        <a:pt x="13636" y="7384"/>
                        <a:pt x="14126" y="3754"/>
                        <a:pt x="15271" y="321"/>
                      </a:cubicBezTo>
                      <a:cubicBezTo>
                        <a:pt x="15329" y="126"/>
                        <a:pt x="15179" y="1"/>
                        <a:pt x="15026" y="1"/>
                      </a:cubicBezTo>
                      <a:close/>
                    </a:path>
                  </a:pathLst>
                </a:custGeom>
                <a:solidFill>
                  <a:schemeClr val="tx1"/>
                </a:solidFill>
                <a:ln w="9525">
                  <a:noFill/>
                  <a:round/>
                  <a:headEnd/>
                  <a:tailEnd/>
                </a:ln>
              </p:spPr>
              <p:txBody>
                <a:bodyPr lIns="91425" tIns="91425" rIns="91425" bIns="91425" anchor="ctr"/>
                <a:lstStyle/>
                <a:p>
                  <a:endParaRPr lang="en-US"/>
                </a:p>
              </p:txBody>
            </p:sp>
          </p:grpSp>
          <p:grpSp>
            <p:nvGrpSpPr>
              <p:cNvPr id="74879" name="Google Shape;734;p35"/>
              <p:cNvGrpSpPr>
                <a:grpSpLocks/>
              </p:cNvGrpSpPr>
              <p:nvPr/>
            </p:nvGrpSpPr>
            <p:grpSpPr bwMode="auto">
              <a:xfrm>
                <a:off x="1991305" y="1624971"/>
                <a:ext cx="1649618" cy="2182749"/>
                <a:chOff x="5908250" y="536500"/>
                <a:chExt cx="793200" cy="1049550"/>
              </a:xfrm>
            </p:grpSpPr>
            <p:sp>
              <p:nvSpPr>
                <p:cNvPr id="74921" name="Google Shape;735;p35"/>
                <p:cNvSpPr>
                  <a:spLocks/>
                </p:cNvSpPr>
                <p:nvPr/>
              </p:nvSpPr>
              <p:spPr bwMode="auto">
                <a:xfrm>
                  <a:off x="5908250" y="536500"/>
                  <a:ext cx="793200" cy="1049550"/>
                </a:xfrm>
                <a:custGeom>
                  <a:avLst/>
                  <a:gdLst>
                    <a:gd name="T0" fmla="*/ 10579376 w 31728"/>
                    <a:gd name="T1" fmla="*/ 625 h 41982"/>
                    <a:gd name="T2" fmla="*/ 8916876 w 31728"/>
                    <a:gd name="T3" fmla="*/ 6640001 h 41982"/>
                    <a:gd name="T4" fmla="*/ 5230625 w 31728"/>
                    <a:gd name="T5" fmla="*/ 3045625 h 41982"/>
                    <a:gd name="T6" fmla="*/ 4829375 w 31728"/>
                    <a:gd name="T7" fmla="*/ 3758125 h 41982"/>
                    <a:gd name="T8" fmla="*/ 8569376 w 31728"/>
                    <a:gd name="T9" fmla="*/ 9194375 h 41982"/>
                    <a:gd name="T10" fmla="*/ 3114375 w 31728"/>
                    <a:gd name="T11" fmla="*/ 6601876 h 41982"/>
                    <a:gd name="T12" fmla="*/ 2438750 w 31728"/>
                    <a:gd name="T13" fmla="*/ 7845625 h 41982"/>
                    <a:gd name="T14" fmla="*/ 8630626 w 31728"/>
                    <a:gd name="T15" fmla="*/ 12443748 h 41982"/>
                    <a:gd name="T16" fmla="*/ 8543751 w 31728"/>
                    <a:gd name="T17" fmla="*/ 12448748 h 41982"/>
                    <a:gd name="T18" fmla="*/ 1289375 w 31728"/>
                    <a:gd name="T19" fmla="*/ 10721874 h 41982"/>
                    <a:gd name="T20" fmla="*/ 395000 w 31728"/>
                    <a:gd name="T21" fmla="*/ 11932499 h 41982"/>
                    <a:gd name="T22" fmla="*/ 8569376 w 31728"/>
                    <a:gd name="T23" fmla="*/ 13976251 h 41982"/>
                    <a:gd name="T24" fmla="*/ 6218750 w 31728"/>
                    <a:gd name="T25" fmla="*/ 15413126 h 41982"/>
                    <a:gd name="T26" fmla="*/ 2881250 w 31728"/>
                    <a:gd name="T27" fmla="*/ 15123126 h 41982"/>
                    <a:gd name="T28" fmla="*/ 1764375 w 31728"/>
                    <a:gd name="T29" fmla="*/ 15672500 h 41982"/>
                    <a:gd name="T30" fmla="*/ 5993125 w 31728"/>
                    <a:gd name="T31" fmla="*/ 17146250 h 41982"/>
                    <a:gd name="T32" fmla="*/ 9141876 w 31728"/>
                    <a:gd name="T33" fmla="*/ 16858125 h 41982"/>
                    <a:gd name="T34" fmla="*/ 15558752 w 31728"/>
                    <a:gd name="T35" fmla="*/ 26238128 h 41982"/>
                    <a:gd name="T36" fmla="*/ 17602502 w 31728"/>
                    <a:gd name="T37" fmla="*/ 24684997 h 41982"/>
                    <a:gd name="T38" fmla="*/ 10265626 w 31728"/>
                    <a:gd name="T39" fmla="*/ 16776250 h 41982"/>
                    <a:gd name="T40" fmla="*/ 17091252 w 31728"/>
                    <a:gd name="T41" fmla="*/ 13956251 h 41982"/>
                    <a:gd name="T42" fmla="*/ 16420627 w 31728"/>
                    <a:gd name="T43" fmla="*/ 13752501 h 41982"/>
                    <a:gd name="T44" fmla="*/ 10996250 w 31728"/>
                    <a:gd name="T45" fmla="*/ 15244376 h 41982"/>
                    <a:gd name="T46" fmla="*/ 9897501 w 31728"/>
                    <a:gd name="T47" fmla="*/ 14058126 h 41982"/>
                    <a:gd name="T48" fmla="*/ 17950002 w 31728"/>
                    <a:gd name="T49" fmla="*/ 11585624 h 41982"/>
                    <a:gd name="T50" fmla="*/ 17212502 w 31728"/>
                    <a:gd name="T51" fmla="*/ 10655624 h 41982"/>
                    <a:gd name="T52" fmla="*/ 10681875 w 31728"/>
                    <a:gd name="T53" fmla="*/ 12504998 h 41982"/>
                    <a:gd name="T54" fmla="*/ 9918126 w 31728"/>
                    <a:gd name="T55" fmla="*/ 12259999 h 41982"/>
                    <a:gd name="T56" fmla="*/ 17255002 w 31728"/>
                    <a:gd name="T57" fmla="*/ 8172500 h 41982"/>
                    <a:gd name="T58" fmla="*/ 16760627 w 31728"/>
                    <a:gd name="T59" fmla="*/ 7558750 h 41982"/>
                    <a:gd name="T60" fmla="*/ 10300626 w 31728"/>
                    <a:gd name="T61" fmla="*/ 9426250 h 41982"/>
                    <a:gd name="T62" fmla="*/ 9918126 w 31728"/>
                    <a:gd name="T63" fmla="*/ 9378125 h 41982"/>
                    <a:gd name="T64" fmla="*/ 16743752 w 31728"/>
                    <a:gd name="T65" fmla="*/ 4780000 h 41982"/>
                    <a:gd name="T66" fmla="*/ 15813127 w 31728"/>
                    <a:gd name="T67" fmla="*/ 3656250 h 41982"/>
                    <a:gd name="T68" fmla="*/ 10449376 w 31728"/>
                    <a:gd name="T69" fmla="*/ 7498125 h 41982"/>
                    <a:gd name="T70" fmla="*/ 11123750 w 31728"/>
                    <a:gd name="T71" fmla="*/ 181875 h 41982"/>
                    <a:gd name="T72" fmla="*/ 10579376 w 31728"/>
                    <a:gd name="T73" fmla="*/ 625 h 4198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1728"/>
                    <a:gd name="T112" fmla="*/ 0 h 41982"/>
                    <a:gd name="T113" fmla="*/ 31728 w 31728"/>
                    <a:gd name="T114" fmla="*/ 41982 h 41982"/>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1728" h="41982" extrusionOk="0">
                      <a:moveTo>
                        <a:pt x="16927" y="1"/>
                      </a:moveTo>
                      <a:cubicBezTo>
                        <a:pt x="14310" y="1"/>
                        <a:pt x="14505" y="9137"/>
                        <a:pt x="14267" y="10624"/>
                      </a:cubicBezTo>
                      <a:cubicBezTo>
                        <a:pt x="13167" y="10204"/>
                        <a:pt x="9799" y="4873"/>
                        <a:pt x="8369" y="4873"/>
                      </a:cubicBezTo>
                      <a:cubicBezTo>
                        <a:pt x="8015" y="4873"/>
                        <a:pt x="7779" y="5201"/>
                        <a:pt x="7727" y="6013"/>
                      </a:cubicBezTo>
                      <a:cubicBezTo>
                        <a:pt x="7466" y="9545"/>
                        <a:pt x="15346" y="11441"/>
                        <a:pt x="13711" y="14711"/>
                      </a:cubicBezTo>
                      <a:cubicBezTo>
                        <a:pt x="12345" y="14122"/>
                        <a:pt x="7296" y="10563"/>
                        <a:pt x="4983" y="10563"/>
                      </a:cubicBezTo>
                      <a:cubicBezTo>
                        <a:pt x="4085" y="10563"/>
                        <a:pt x="3600" y="11099"/>
                        <a:pt x="3902" y="12553"/>
                      </a:cubicBezTo>
                      <a:cubicBezTo>
                        <a:pt x="5013" y="16346"/>
                        <a:pt x="14103" y="15528"/>
                        <a:pt x="13809" y="19910"/>
                      </a:cubicBezTo>
                      <a:cubicBezTo>
                        <a:pt x="13768" y="19916"/>
                        <a:pt x="13722" y="19918"/>
                        <a:pt x="13670" y="19918"/>
                      </a:cubicBezTo>
                      <a:cubicBezTo>
                        <a:pt x="12037" y="19918"/>
                        <a:pt x="5249" y="17155"/>
                        <a:pt x="2063" y="17155"/>
                      </a:cubicBezTo>
                      <a:cubicBezTo>
                        <a:pt x="704" y="17155"/>
                        <a:pt x="0" y="17657"/>
                        <a:pt x="632" y="19092"/>
                      </a:cubicBezTo>
                      <a:cubicBezTo>
                        <a:pt x="1743" y="21545"/>
                        <a:pt x="14398" y="21643"/>
                        <a:pt x="13711" y="22362"/>
                      </a:cubicBezTo>
                      <a:cubicBezTo>
                        <a:pt x="13307" y="24200"/>
                        <a:pt x="11759" y="24661"/>
                        <a:pt x="9950" y="24661"/>
                      </a:cubicBezTo>
                      <a:cubicBezTo>
                        <a:pt x="8135" y="24661"/>
                        <a:pt x="6057" y="24197"/>
                        <a:pt x="4610" y="24197"/>
                      </a:cubicBezTo>
                      <a:cubicBezTo>
                        <a:pt x="3651" y="24197"/>
                        <a:pt x="2969" y="24400"/>
                        <a:pt x="2823" y="25076"/>
                      </a:cubicBezTo>
                      <a:cubicBezTo>
                        <a:pt x="2289" y="26806"/>
                        <a:pt x="5980" y="27434"/>
                        <a:pt x="9589" y="27434"/>
                      </a:cubicBezTo>
                      <a:cubicBezTo>
                        <a:pt x="11506" y="27434"/>
                        <a:pt x="13401" y="27256"/>
                        <a:pt x="14627" y="26973"/>
                      </a:cubicBezTo>
                      <a:cubicBezTo>
                        <a:pt x="16262" y="32695"/>
                        <a:pt x="18910" y="39529"/>
                        <a:pt x="24894" y="41981"/>
                      </a:cubicBezTo>
                      <a:lnTo>
                        <a:pt x="28164" y="39496"/>
                      </a:lnTo>
                      <a:cubicBezTo>
                        <a:pt x="21559" y="36226"/>
                        <a:pt x="18027" y="32695"/>
                        <a:pt x="16425" y="26842"/>
                      </a:cubicBezTo>
                      <a:cubicBezTo>
                        <a:pt x="18060" y="26842"/>
                        <a:pt x="31728" y="25894"/>
                        <a:pt x="27346" y="22330"/>
                      </a:cubicBezTo>
                      <a:cubicBezTo>
                        <a:pt x="27084" y="22100"/>
                        <a:pt x="26717" y="22004"/>
                        <a:pt x="26273" y="22004"/>
                      </a:cubicBezTo>
                      <a:cubicBezTo>
                        <a:pt x="24057" y="22004"/>
                        <a:pt x="19940" y="24391"/>
                        <a:pt x="17594" y="24391"/>
                      </a:cubicBezTo>
                      <a:cubicBezTo>
                        <a:pt x="16535" y="24391"/>
                        <a:pt x="15836" y="23905"/>
                        <a:pt x="15836" y="22493"/>
                      </a:cubicBezTo>
                      <a:cubicBezTo>
                        <a:pt x="18550" y="22493"/>
                        <a:pt x="27902" y="21806"/>
                        <a:pt x="28720" y="18537"/>
                      </a:cubicBezTo>
                      <a:cubicBezTo>
                        <a:pt x="28911" y="17448"/>
                        <a:pt x="28425" y="17049"/>
                        <a:pt x="27540" y="17049"/>
                      </a:cubicBezTo>
                      <a:cubicBezTo>
                        <a:pt x="25129" y="17049"/>
                        <a:pt x="19759" y="20008"/>
                        <a:pt x="17091" y="20008"/>
                      </a:cubicBezTo>
                      <a:cubicBezTo>
                        <a:pt x="16563" y="20008"/>
                        <a:pt x="16142" y="19892"/>
                        <a:pt x="15869" y="19616"/>
                      </a:cubicBezTo>
                      <a:cubicBezTo>
                        <a:pt x="13678" y="17458"/>
                        <a:pt x="26790" y="15790"/>
                        <a:pt x="27608" y="13076"/>
                      </a:cubicBezTo>
                      <a:cubicBezTo>
                        <a:pt x="27785" y="12367"/>
                        <a:pt x="27461" y="12094"/>
                        <a:pt x="26817" y="12094"/>
                      </a:cubicBezTo>
                      <a:cubicBezTo>
                        <a:pt x="24684" y="12094"/>
                        <a:pt x="19040" y="15082"/>
                        <a:pt x="16481" y="15082"/>
                      </a:cubicBezTo>
                      <a:cubicBezTo>
                        <a:pt x="16250" y="15082"/>
                        <a:pt x="16045" y="15058"/>
                        <a:pt x="15869" y="15005"/>
                      </a:cubicBezTo>
                      <a:cubicBezTo>
                        <a:pt x="18027" y="12814"/>
                        <a:pt x="27085" y="9414"/>
                        <a:pt x="26790" y="7648"/>
                      </a:cubicBezTo>
                      <a:cubicBezTo>
                        <a:pt x="26596" y="6354"/>
                        <a:pt x="26049" y="5850"/>
                        <a:pt x="25301" y="5850"/>
                      </a:cubicBezTo>
                      <a:cubicBezTo>
                        <a:pt x="22780" y="5850"/>
                        <a:pt x="17980" y="11568"/>
                        <a:pt x="16719" y="11997"/>
                      </a:cubicBezTo>
                      <a:cubicBezTo>
                        <a:pt x="16719" y="9806"/>
                        <a:pt x="20545" y="1926"/>
                        <a:pt x="17798" y="291"/>
                      </a:cubicBezTo>
                      <a:cubicBezTo>
                        <a:pt x="17478" y="92"/>
                        <a:pt x="17188" y="1"/>
                        <a:pt x="16927" y="1"/>
                      </a:cubicBezTo>
                      <a:close/>
                    </a:path>
                  </a:pathLst>
                </a:custGeom>
                <a:solidFill>
                  <a:schemeClr val="tx2"/>
                </a:solidFill>
                <a:ln w="9525">
                  <a:noFill/>
                  <a:round/>
                  <a:headEnd/>
                  <a:tailEnd/>
                </a:ln>
              </p:spPr>
              <p:txBody>
                <a:bodyPr lIns="91425" tIns="91425" rIns="91425" bIns="91425" anchor="ctr"/>
                <a:lstStyle/>
                <a:p>
                  <a:endParaRPr lang="en-US"/>
                </a:p>
              </p:txBody>
            </p:sp>
            <p:sp>
              <p:nvSpPr>
                <p:cNvPr id="74922" name="Google Shape;736;p35"/>
                <p:cNvSpPr>
                  <a:spLocks/>
                </p:cNvSpPr>
                <p:nvPr/>
              </p:nvSpPr>
              <p:spPr bwMode="auto">
                <a:xfrm>
                  <a:off x="6264900" y="578275"/>
                  <a:ext cx="308550" cy="982625"/>
                </a:xfrm>
                <a:custGeom>
                  <a:avLst/>
                  <a:gdLst>
                    <a:gd name="T0" fmla="*/ 1488125 w 12342"/>
                    <a:gd name="T1" fmla="*/ 0 h 39305"/>
                    <a:gd name="T2" fmla="*/ 1349375 w 12342"/>
                    <a:gd name="T3" fmla="*/ 118125 h 39305"/>
                    <a:gd name="T4" fmla="*/ 879375 w 12342"/>
                    <a:gd name="T5" fmla="*/ 3633750 h 39305"/>
                    <a:gd name="T6" fmla="*/ 511250 w 12342"/>
                    <a:gd name="T7" fmla="*/ 6249374 h 39305"/>
                    <a:gd name="T8" fmla="*/ 225625 w 12342"/>
                    <a:gd name="T9" fmla="*/ 9355624 h 39305"/>
                    <a:gd name="T10" fmla="*/ 3066250 w 12342"/>
                    <a:gd name="T11" fmla="*/ 20616248 h 39305"/>
                    <a:gd name="T12" fmla="*/ 7378126 w 12342"/>
                    <a:gd name="T13" fmla="*/ 24519372 h 39305"/>
                    <a:gd name="T14" fmla="*/ 7482501 w 12342"/>
                    <a:gd name="T15" fmla="*/ 24564996 h 39305"/>
                    <a:gd name="T16" fmla="*/ 7603126 w 12342"/>
                    <a:gd name="T17" fmla="*/ 24294372 h 39305"/>
                    <a:gd name="T18" fmla="*/ 3863125 w 12342"/>
                    <a:gd name="T19" fmla="*/ 21004373 h 39305"/>
                    <a:gd name="T20" fmla="*/ 2207500 w 12342"/>
                    <a:gd name="T21" fmla="*/ 18960624 h 39305"/>
                    <a:gd name="T22" fmla="*/ 1124375 w 12342"/>
                    <a:gd name="T23" fmla="*/ 16242500 h 39305"/>
                    <a:gd name="T24" fmla="*/ 511250 w 12342"/>
                    <a:gd name="T25" fmla="*/ 10029999 h 39305"/>
                    <a:gd name="T26" fmla="*/ 736250 w 12342"/>
                    <a:gd name="T27" fmla="*/ 6964375 h 39305"/>
                    <a:gd name="T28" fmla="*/ 1185625 w 12342"/>
                    <a:gd name="T29" fmla="*/ 3858125 h 39305"/>
                    <a:gd name="T30" fmla="*/ 1247500 w 12342"/>
                    <a:gd name="T31" fmla="*/ 2795625 h 39305"/>
                    <a:gd name="T32" fmla="*/ 1655625 w 12342"/>
                    <a:gd name="T33" fmla="*/ 200000 h 39305"/>
                    <a:gd name="T34" fmla="*/ 1488125 w 12342"/>
                    <a:gd name="T35" fmla="*/ 0 h 3930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2342"/>
                    <a:gd name="T55" fmla="*/ 0 h 39305"/>
                    <a:gd name="T56" fmla="*/ 12342 w 12342"/>
                    <a:gd name="T57" fmla="*/ 39305 h 3930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2342" h="39305" extrusionOk="0">
                      <a:moveTo>
                        <a:pt x="2381" y="0"/>
                      </a:moveTo>
                      <a:cubicBezTo>
                        <a:pt x="2281" y="0"/>
                        <a:pt x="2185" y="57"/>
                        <a:pt x="2159" y="189"/>
                      </a:cubicBezTo>
                      <a:cubicBezTo>
                        <a:pt x="1799" y="2053"/>
                        <a:pt x="1538" y="3917"/>
                        <a:pt x="1407" y="5814"/>
                      </a:cubicBezTo>
                      <a:cubicBezTo>
                        <a:pt x="1309" y="7220"/>
                        <a:pt x="1015" y="8593"/>
                        <a:pt x="818" y="9999"/>
                      </a:cubicBezTo>
                      <a:cubicBezTo>
                        <a:pt x="589" y="11634"/>
                        <a:pt x="426" y="13301"/>
                        <a:pt x="361" y="14969"/>
                      </a:cubicBezTo>
                      <a:cubicBezTo>
                        <a:pt x="1" y="21149"/>
                        <a:pt x="589" y="28179"/>
                        <a:pt x="4906" y="32986"/>
                      </a:cubicBezTo>
                      <a:cubicBezTo>
                        <a:pt x="6966" y="35307"/>
                        <a:pt x="9549" y="37073"/>
                        <a:pt x="11805" y="39231"/>
                      </a:cubicBezTo>
                      <a:cubicBezTo>
                        <a:pt x="11857" y="39283"/>
                        <a:pt x="11915" y="39304"/>
                        <a:pt x="11972" y="39304"/>
                      </a:cubicBezTo>
                      <a:cubicBezTo>
                        <a:pt x="12166" y="39304"/>
                        <a:pt x="12342" y="39049"/>
                        <a:pt x="12165" y="38871"/>
                      </a:cubicBezTo>
                      <a:cubicBezTo>
                        <a:pt x="10235" y="37008"/>
                        <a:pt x="8077" y="35471"/>
                        <a:pt x="6181" y="33607"/>
                      </a:cubicBezTo>
                      <a:cubicBezTo>
                        <a:pt x="5167" y="32626"/>
                        <a:pt x="4284" y="31514"/>
                        <a:pt x="3532" y="30337"/>
                      </a:cubicBezTo>
                      <a:cubicBezTo>
                        <a:pt x="2748" y="28964"/>
                        <a:pt x="2192" y="27525"/>
                        <a:pt x="1799" y="25988"/>
                      </a:cubicBezTo>
                      <a:cubicBezTo>
                        <a:pt x="982" y="22751"/>
                        <a:pt x="655" y="19383"/>
                        <a:pt x="818" y="16048"/>
                      </a:cubicBezTo>
                      <a:cubicBezTo>
                        <a:pt x="851" y="14413"/>
                        <a:pt x="982" y="12778"/>
                        <a:pt x="1178" y="11143"/>
                      </a:cubicBezTo>
                      <a:cubicBezTo>
                        <a:pt x="1374" y="9508"/>
                        <a:pt x="1734" y="7841"/>
                        <a:pt x="1897" y="6173"/>
                      </a:cubicBezTo>
                      <a:cubicBezTo>
                        <a:pt x="1930" y="5585"/>
                        <a:pt x="1963" y="5029"/>
                        <a:pt x="1996" y="4473"/>
                      </a:cubicBezTo>
                      <a:cubicBezTo>
                        <a:pt x="2159" y="3067"/>
                        <a:pt x="2421" y="1694"/>
                        <a:pt x="2649" y="320"/>
                      </a:cubicBezTo>
                      <a:cubicBezTo>
                        <a:pt x="2688" y="125"/>
                        <a:pt x="2530" y="0"/>
                        <a:pt x="2381"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23" name="Google Shape;737;p35"/>
                <p:cNvSpPr>
                  <a:spLocks/>
                </p:cNvSpPr>
                <p:nvPr/>
              </p:nvSpPr>
              <p:spPr bwMode="auto">
                <a:xfrm>
                  <a:off x="6171500" y="727075"/>
                  <a:ext cx="371850" cy="138800"/>
                </a:xfrm>
                <a:custGeom>
                  <a:avLst/>
                  <a:gdLst>
                    <a:gd name="T0" fmla="*/ 9050626 w 14874"/>
                    <a:gd name="T1" fmla="*/ 625 h 5552"/>
                    <a:gd name="T2" fmla="*/ 8956876 w 14874"/>
                    <a:gd name="T3" fmla="*/ 36250 h 5552"/>
                    <a:gd name="T4" fmla="*/ 4624375 w 14874"/>
                    <a:gd name="T5" fmla="*/ 2590625 h 5552"/>
                    <a:gd name="T6" fmla="*/ 3520626 w 14874"/>
                    <a:gd name="T7" fmla="*/ 2978750 h 5552"/>
                    <a:gd name="T8" fmla="*/ 3050625 w 14874"/>
                    <a:gd name="T9" fmla="*/ 3121875 h 5552"/>
                    <a:gd name="T10" fmla="*/ 2723750 w 14874"/>
                    <a:gd name="T11" fmla="*/ 2938125 h 5552"/>
                    <a:gd name="T12" fmla="*/ 2417500 w 14874"/>
                    <a:gd name="T13" fmla="*/ 2693125 h 5552"/>
                    <a:gd name="T14" fmla="*/ 332500 w 14874"/>
                    <a:gd name="T15" fmla="*/ 567500 h 5552"/>
                    <a:gd name="T16" fmla="*/ 219375 w 14874"/>
                    <a:gd name="T17" fmla="*/ 510625 h 5552"/>
                    <a:gd name="T18" fmla="*/ 108125 w 14874"/>
                    <a:gd name="T19" fmla="*/ 792500 h 5552"/>
                    <a:gd name="T20" fmla="*/ 87500 w 14874"/>
                    <a:gd name="T21" fmla="*/ 771875 h 5552"/>
                    <a:gd name="T22" fmla="*/ 87500 w 14874"/>
                    <a:gd name="T23" fmla="*/ 771875 h 5552"/>
                    <a:gd name="T24" fmla="*/ 2458125 w 14874"/>
                    <a:gd name="T25" fmla="*/ 3142500 h 5552"/>
                    <a:gd name="T26" fmla="*/ 2928125 w 14874"/>
                    <a:gd name="T27" fmla="*/ 3469375 h 5552"/>
                    <a:gd name="T28" fmla="*/ 3439376 w 14874"/>
                    <a:gd name="T29" fmla="*/ 3346875 h 5552"/>
                    <a:gd name="T30" fmla="*/ 4624375 w 14874"/>
                    <a:gd name="T31" fmla="*/ 2917500 h 5552"/>
                    <a:gd name="T32" fmla="*/ 9181876 w 14874"/>
                    <a:gd name="T33" fmla="*/ 260625 h 5552"/>
                    <a:gd name="T34" fmla="*/ 9050626 w 14874"/>
                    <a:gd name="T35" fmla="*/ 625 h 555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4874"/>
                    <a:gd name="T55" fmla="*/ 0 h 5552"/>
                    <a:gd name="T56" fmla="*/ 14874 w 14874"/>
                    <a:gd name="T57" fmla="*/ 5552 h 5552"/>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4874" h="5552" extrusionOk="0">
                      <a:moveTo>
                        <a:pt x="14481" y="1"/>
                      </a:moveTo>
                      <a:cubicBezTo>
                        <a:pt x="14430" y="1"/>
                        <a:pt x="14378" y="18"/>
                        <a:pt x="14331" y="58"/>
                      </a:cubicBezTo>
                      <a:cubicBezTo>
                        <a:pt x="12238" y="1791"/>
                        <a:pt x="9917" y="3164"/>
                        <a:pt x="7399" y="4145"/>
                      </a:cubicBezTo>
                      <a:cubicBezTo>
                        <a:pt x="6811" y="4374"/>
                        <a:pt x="6222" y="4603"/>
                        <a:pt x="5633" y="4766"/>
                      </a:cubicBezTo>
                      <a:cubicBezTo>
                        <a:pt x="5372" y="4864"/>
                        <a:pt x="5110" y="4962"/>
                        <a:pt x="4881" y="4995"/>
                      </a:cubicBezTo>
                      <a:cubicBezTo>
                        <a:pt x="4652" y="4995"/>
                        <a:pt x="4522" y="4864"/>
                        <a:pt x="4358" y="4701"/>
                      </a:cubicBezTo>
                      <a:cubicBezTo>
                        <a:pt x="4195" y="4570"/>
                        <a:pt x="4031" y="4439"/>
                        <a:pt x="3868" y="4309"/>
                      </a:cubicBezTo>
                      <a:cubicBezTo>
                        <a:pt x="2691" y="3229"/>
                        <a:pt x="1579" y="2085"/>
                        <a:pt x="532" y="908"/>
                      </a:cubicBezTo>
                      <a:cubicBezTo>
                        <a:pt x="476" y="844"/>
                        <a:pt x="412" y="817"/>
                        <a:pt x="351" y="817"/>
                      </a:cubicBezTo>
                      <a:cubicBezTo>
                        <a:pt x="163" y="817"/>
                        <a:pt x="0" y="1070"/>
                        <a:pt x="173" y="1268"/>
                      </a:cubicBezTo>
                      <a:lnTo>
                        <a:pt x="140" y="1235"/>
                      </a:lnTo>
                      <a:cubicBezTo>
                        <a:pt x="1317" y="2608"/>
                        <a:pt x="2560" y="3851"/>
                        <a:pt x="3933" y="5028"/>
                      </a:cubicBezTo>
                      <a:cubicBezTo>
                        <a:pt x="4129" y="5191"/>
                        <a:pt x="4424" y="5518"/>
                        <a:pt x="4685" y="5551"/>
                      </a:cubicBezTo>
                      <a:cubicBezTo>
                        <a:pt x="4979" y="5518"/>
                        <a:pt x="5241" y="5453"/>
                        <a:pt x="5503" y="5355"/>
                      </a:cubicBezTo>
                      <a:cubicBezTo>
                        <a:pt x="6157" y="5159"/>
                        <a:pt x="6778" y="4930"/>
                        <a:pt x="7399" y="4668"/>
                      </a:cubicBezTo>
                      <a:cubicBezTo>
                        <a:pt x="10048" y="3687"/>
                        <a:pt x="12500" y="2249"/>
                        <a:pt x="14691" y="417"/>
                      </a:cubicBezTo>
                      <a:cubicBezTo>
                        <a:pt x="14873" y="261"/>
                        <a:pt x="14682" y="1"/>
                        <a:pt x="14481"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24" name="Google Shape;738;p35"/>
                <p:cNvSpPr>
                  <a:spLocks/>
                </p:cNvSpPr>
                <p:nvPr/>
              </p:nvSpPr>
              <p:spPr bwMode="auto">
                <a:xfrm>
                  <a:off x="6061800" y="845825"/>
                  <a:ext cx="505450" cy="114975"/>
                </a:xfrm>
                <a:custGeom>
                  <a:avLst/>
                  <a:gdLst>
                    <a:gd name="T0" fmla="*/ 213750 w 20218"/>
                    <a:gd name="T1" fmla="*/ 625 h 4599"/>
                    <a:gd name="T2" fmla="*/ 153125 w 20218"/>
                    <a:gd name="T3" fmla="*/ 296250 h 4599"/>
                    <a:gd name="T4" fmla="*/ 132500 w 20218"/>
                    <a:gd name="T5" fmla="*/ 316875 h 4599"/>
                    <a:gd name="T6" fmla="*/ 4710000 w 20218"/>
                    <a:gd name="T7" fmla="*/ 2769375 h 4599"/>
                    <a:gd name="T8" fmla="*/ 5845624 w 20218"/>
                    <a:gd name="T9" fmla="*/ 2873750 h 4599"/>
                    <a:gd name="T10" fmla="*/ 7060625 w 20218"/>
                    <a:gd name="T11" fmla="*/ 2748750 h 4599"/>
                    <a:gd name="T12" fmla="*/ 9737499 w 20218"/>
                    <a:gd name="T13" fmla="*/ 1971875 h 4599"/>
                    <a:gd name="T14" fmla="*/ 12476248 w 20218"/>
                    <a:gd name="T15" fmla="*/ 725625 h 4599"/>
                    <a:gd name="T16" fmla="*/ 12382498 w 20218"/>
                    <a:gd name="T17" fmla="*/ 423750 h 4599"/>
                    <a:gd name="T18" fmla="*/ 12312498 w 20218"/>
                    <a:gd name="T19" fmla="*/ 439375 h 4599"/>
                    <a:gd name="T20" fmla="*/ 7469375 w 20218"/>
                    <a:gd name="T21" fmla="*/ 2319375 h 4599"/>
                    <a:gd name="T22" fmla="*/ 5743749 w 20218"/>
                    <a:gd name="T23" fmla="*/ 2554375 h 4599"/>
                    <a:gd name="T24" fmla="*/ 4975625 w 20218"/>
                    <a:gd name="T25" fmla="*/ 2483125 h 4599"/>
                    <a:gd name="T26" fmla="*/ 2666875 w 20218"/>
                    <a:gd name="T27" fmla="*/ 1522500 h 4599"/>
                    <a:gd name="T28" fmla="*/ 296250 w 20218"/>
                    <a:gd name="T29" fmla="*/ 30625 h 4599"/>
                    <a:gd name="T30" fmla="*/ 213750 w 20218"/>
                    <a:gd name="T31" fmla="*/ 625 h 4599"/>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20218"/>
                    <a:gd name="T49" fmla="*/ 0 h 4599"/>
                    <a:gd name="T50" fmla="*/ 20218 w 20218"/>
                    <a:gd name="T51" fmla="*/ 4599 h 4599"/>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20218" h="4599" extrusionOk="0">
                      <a:moveTo>
                        <a:pt x="342" y="1"/>
                      </a:moveTo>
                      <a:cubicBezTo>
                        <a:pt x="139" y="1"/>
                        <a:pt x="1" y="339"/>
                        <a:pt x="245" y="474"/>
                      </a:cubicBezTo>
                      <a:lnTo>
                        <a:pt x="212" y="507"/>
                      </a:lnTo>
                      <a:cubicBezTo>
                        <a:pt x="2566" y="1913"/>
                        <a:pt x="4822" y="3777"/>
                        <a:pt x="7536" y="4431"/>
                      </a:cubicBezTo>
                      <a:cubicBezTo>
                        <a:pt x="8137" y="4541"/>
                        <a:pt x="8745" y="4598"/>
                        <a:pt x="9353" y="4598"/>
                      </a:cubicBezTo>
                      <a:cubicBezTo>
                        <a:pt x="10004" y="4598"/>
                        <a:pt x="10655" y="4533"/>
                        <a:pt x="11297" y="4398"/>
                      </a:cubicBezTo>
                      <a:cubicBezTo>
                        <a:pt x="12735" y="4104"/>
                        <a:pt x="14174" y="3679"/>
                        <a:pt x="15580" y="3155"/>
                      </a:cubicBezTo>
                      <a:cubicBezTo>
                        <a:pt x="17084" y="2599"/>
                        <a:pt x="18556" y="1913"/>
                        <a:pt x="19962" y="1161"/>
                      </a:cubicBezTo>
                      <a:cubicBezTo>
                        <a:pt x="20218" y="1019"/>
                        <a:pt x="20053" y="678"/>
                        <a:pt x="19812" y="678"/>
                      </a:cubicBezTo>
                      <a:cubicBezTo>
                        <a:pt x="19776" y="678"/>
                        <a:pt x="19738" y="686"/>
                        <a:pt x="19700" y="703"/>
                      </a:cubicBezTo>
                      <a:cubicBezTo>
                        <a:pt x="17280" y="2076"/>
                        <a:pt x="14665" y="3090"/>
                        <a:pt x="11951" y="3711"/>
                      </a:cubicBezTo>
                      <a:cubicBezTo>
                        <a:pt x="11068" y="3915"/>
                        <a:pt x="10122" y="4087"/>
                        <a:pt x="9190" y="4087"/>
                      </a:cubicBezTo>
                      <a:cubicBezTo>
                        <a:pt x="8776" y="4087"/>
                        <a:pt x="8364" y="4053"/>
                        <a:pt x="7961" y="3973"/>
                      </a:cubicBezTo>
                      <a:cubicBezTo>
                        <a:pt x="6653" y="3679"/>
                        <a:pt x="5411" y="3155"/>
                        <a:pt x="4267" y="2436"/>
                      </a:cubicBezTo>
                      <a:cubicBezTo>
                        <a:pt x="2991" y="1684"/>
                        <a:pt x="1749" y="801"/>
                        <a:pt x="474" y="49"/>
                      </a:cubicBezTo>
                      <a:cubicBezTo>
                        <a:pt x="429" y="15"/>
                        <a:pt x="384" y="1"/>
                        <a:pt x="342"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25" name="Google Shape;739;p35"/>
                <p:cNvSpPr>
                  <a:spLocks/>
                </p:cNvSpPr>
                <p:nvPr/>
              </p:nvSpPr>
              <p:spPr bwMode="auto">
                <a:xfrm>
                  <a:off x="5972900" y="995425"/>
                  <a:ext cx="586700" cy="75025"/>
                </a:xfrm>
                <a:custGeom>
                  <a:avLst/>
                  <a:gdLst>
                    <a:gd name="T0" fmla="*/ 14446251 w 23468"/>
                    <a:gd name="T1" fmla="*/ 625 h 3001"/>
                    <a:gd name="T2" fmla="*/ 14371876 w 23468"/>
                    <a:gd name="T3" fmla="*/ 30625 h 3001"/>
                    <a:gd name="T4" fmla="*/ 9017500 w 23468"/>
                    <a:gd name="T5" fmla="*/ 1542500 h 3001"/>
                    <a:gd name="T6" fmla="*/ 8528125 w 23468"/>
                    <a:gd name="T7" fmla="*/ 1548125 h 3001"/>
                    <a:gd name="T8" fmla="*/ 3151875 w 23468"/>
                    <a:gd name="T9" fmla="*/ 909375 h 3001"/>
                    <a:gd name="T10" fmla="*/ 250000 w 23468"/>
                    <a:gd name="T11" fmla="*/ 91875 h 3001"/>
                    <a:gd name="T12" fmla="*/ 205000 w 23468"/>
                    <a:gd name="T13" fmla="*/ 84375 h 3001"/>
                    <a:gd name="T14" fmla="*/ 168125 w 23468"/>
                    <a:gd name="T15" fmla="*/ 398125 h 3001"/>
                    <a:gd name="T16" fmla="*/ 188750 w 23468"/>
                    <a:gd name="T17" fmla="*/ 418750 h 3001"/>
                    <a:gd name="T18" fmla="*/ 5726875 w 23468"/>
                    <a:gd name="T19" fmla="*/ 1685625 h 3001"/>
                    <a:gd name="T20" fmla="*/ 8403750 w 23468"/>
                    <a:gd name="T21" fmla="*/ 1875000 h 3001"/>
                    <a:gd name="T22" fmla="*/ 11673749 w 23468"/>
                    <a:gd name="T23" fmla="*/ 1522500 h 3001"/>
                    <a:gd name="T24" fmla="*/ 14514376 w 23468"/>
                    <a:gd name="T25" fmla="*/ 316875 h 3001"/>
                    <a:gd name="T26" fmla="*/ 14446251 w 23468"/>
                    <a:gd name="T27" fmla="*/ 625 h 3001"/>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23468"/>
                    <a:gd name="T43" fmla="*/ 0 h 3001"/>
                    <a:gd name="T44" fmla="*/ 23468 w 23468"/>
                    <a:gd name="T45" fmla="*/ 3001 h 3001"/>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23468" h="3001" extrusionOk="0">
                      <a:moveTo>
                        <a:pt x="23114" y="1"/>
                      </a:moveTo>
                      <a:cubicBezTo>
                        <a:pt x="23074" y="1"/>
                        <a:pt x="23033" y="15"/>
                        <a:pt x="22995" y="49"/>
                      </a:cubicBezTo>
                      <a:cubicBezTo>
                        <a:pt x="20477" y="1749"/>
                        <a:pt x="17403" y="2338"/>
                        <a:pt x="14428" y="2468"/>
                      </a:cubicBezTo>
                      <a:cubicBezTo>
                        <a:pt x="14167" y="2474"/>
                        <a:pt x="13906" y="2477"/>
                        <a:pt x="13645" y="2477"/>
                      </a:cubicBezTo>
                      <a:cubicBezTo>
                        <a:pt x="10762" y="2477"/>
                        <a:pt x="7862" y="2144"/>
                        <a:pt x="5043" y="1455"/>
                      </a:cubicBezTo>
                      <a:cubicBezTo>
                        <a:pt x="3474" y="1095"/>
                        <a:pt x="1937" y="670"/>
                        <a:pt x="400" y="147"/>
                      </a:cubicBezTo>
                      <a:cubicBezTo>
                        <a:pt x="375" y="139"/>
                        <a:pt x="351" y="135"/>
                        <a:pt x="328" y="135"/>
                      </a:cubicBezTo>
                      <a:cubicBezTo>
                        <a:pt x="87" y="135"/>
                        <a:pt x="0" y="578"/>
                        <a:pt x="269" y="637"/>
                      </a:cubicBezTo>
                      <a:lnTo>
                        <a:pt x="302" y="670"/>
                      </a:lnTo>
                      <a:cubicBezTo>
                        <a:pt x="3179" y="1651"/>
                        <a:pt x="6155" y="2338"/>
                        <a:pt x="9163" y="2697"/>
                      </a:cubicBezTo>
                      <a:cubicBezTo>
                        <a:pt x="10573" y="2888"/>
                        <a:pt x="12010" y="3000"/>
                        <a:pt x="13446" y="3000"/>
                      </a:cubicBezTo>
                      <a:cubicBezTo>
                        <a:pt x="15207" y="3000"/>
                        <a:pt x="16967" y="2832"/>
                        <a:pt x="18678" y="2436"/>
                      </a:cubicBezTo>
                      <a:cubicBezTo>
                        <a:pt x="20313" y="2043"/>
                        <a:pt x="21850" y="1389"/>
                        <a:pt x="23223" y="507"/>
                      </a:cubicBezTo>
                      <a:cubicBezTo>
                        <a:pt x="23468" y="344"/>
                        <a:pt x="23307" y="1"/>
                        <a:pt x="23114"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26" name="Google Shape;740;p35"/>
                <p:cNvSpPr>
                  <a:spLocks/>
                </p:cNvSpPr>
                <p:nvPr/>
              </p:nvSpPr>
              <p:spPr bwMode="auto">
                <a:xfrm>
                  <a:off x="6049100" y="1128500"/>
                  <a:ext cx="520700" cy="69875"/>
                </a:xfrm>
                <a:custGeom>
                  <a:avLst/>
                  <a:gdLst>
                    <a:gd name="T0" fmla="*/ 12818748 w 20828"/>
                    <a:gd name="T1" fmla="*/ 625 h 2795"/>
                    <a:gd name="T2" fmla="*/ 12752498 w 20828"/>
                    <a:gd name="T3" fmla="*/ 14375 h 2795"/>
                    <a:gd name="T4" fmla="*/ 6908126 w 20828"/>
                    <a:gd name="T5" fmla="*/ 1097500 h 2795"/>
                    <a:gd name="T6" fmla="*/ 3638125 w 20828"/>
                    <a:gd name="T7" fmla="*/ 1424375 h 2795"/>
                    <a:gd name="T8" fmla="*/ 2805000 w 20828"/>
                    <a:gd name="T9" fmla="*/ 1439375 h 2795"/>
                    <a:gd name="T10" fmla="*/ 205000 w 20828"/>
                    <a:gd name="T11" fmla="*/ 1281250 h 2795"/>
                    <a:gd name="T12" fmla="*/ 186875 w 20828"/>
                    <a:gd name="T13" fmla="*/ 1280625 h 2795"/>
                    <a:gd name="T14" fmla="*/ 205000 w 20828"/>
                    <a:gd name="T15" fmla="*/ 1608125 h 2795"/>
                    <a:gd name="T16" fmla="*/ 2823125 w 20828"/>
                    <a:gd name="T17" fmla="*/ 1746250 h 2795"/>
                    <a:gd name="T18" fmla="*/ 3699375 w 20828"/>
                    <a:gd name="T19" fmla="*/ 1731250 h 2795"/>
                    <a:gd name="T20" fmla="*/ 7010000 w 20828"/>
                    <a:gd name="T21" fmla="*/ 1403750 h 2795"/>
                    <a:gd name="T22" fmla="*/ 12854998 w 20828"/>
                    <a:gd name="T23" fmla="*/ 320625 h 2795"/>
                    <a:gd name="T24" fmla="*/ 12818748 w 20828"/>
                    <a:gd name="T25" fmla="*/ 625 h 279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828"/>
                    <a:gd name="T40" fmla="*/ 0 h 2795"/>
                    <a:gd name="T41" fmla="*/ 20828 w 20828"/>
                    <a:gd name="T42" fmla="*/ 2795 h 279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828" h="2795" extrusionOk="0">
                      <a:moveTo>
                        <a:pt x="20510" y="1"/>
                      </a:moveTo>
                      <a:cubicBezTo>
                        <a:pt x="20477" y="1"/>
                        <a:pt x="20442" y="8"/>
                        <a:pt x="20404" y="23"/>
                      </a:cubicBezTo>
                      <a:cubicBezTo>
                        <a:pt x="17461" y="1265"/>
                        <a:pt x="14192" y="1364"/>
                        <a:pt x="11053" y="1756"/>
                      </a:cubicBezTo>
                      <a:cubicBezTo>
                        <a:pt x="9320" y="1985"/>
                        <a:pt x="7587" y="2214"/>
                        <a:pt x="5821" y="2279"/>
                      </a:cubicBezTo>
                      <a:cubicBezTo>
                        <a:pt x="5377" y="2295"/>
                        <a:pt x="4932" y="2303"/>
                        <a:pt x="4488" y="2303"/>
                      </a:cubicBezTo>
                      <a:cubicBezTo>
                        <a:pt x="3101" y="2303"/>
                        <a:pt x="1714" y="2224"/>
                        <a:pt x="328" y="2050"/>
                      </a:cubicBezTo>
                      <a:cubicBezTo>
                        <a:pt x="318" y="2049"/>
                        <a:pt x="308" y="2049"/>
                        <a:pt x="299" y="2049"/>
                      </a:cubicBezTo>
                      <a:cubicBezTo>
                        <a:pt x="1" y="2049"/>
                        <a:pt x="10" y="2542"/>
                        <a:pt x="328" y="2573"/>
                      </a:cubicBezTo>
                      <a:cubicBezTo>
                        <a:pt x="1701" y="2720"/>
                        <a:pt x="3111" y="2794"/>
                        <a:pt x="4517" y="2794"/>
                      </a:cubicBezTo>
                      <a:cubicBezTo>
                        <a:pt x="4985" y="2794"/>
                        <a:pt x="5453" y="2786"/>
                        <a:pt x="5919" y="2770"/>
                      </a:cubicBezTo>
                      <a:cubicBezTo>
                        <a:pt x="7685" y="2704"/>
                        <a:pt x="9450" y="2443"/>
                        <a:pt x="11216" y="2246"/>
                      </a:cubicBezTo>
                      <a:cubicBezTo>
                        <a:pt x="14355" y="1854"/>
                        <a:pt x="17625" y="1756"/>
                        <a:pt x="20568" y="513"/>
                      </a:cubicBezTo>
                      <a:cubicBezTo>
                        <a:pt x="20828" y="398"/>
                        <a:pt x="20756" y="1"/>
                        <a:pt x="20510" y="1"/>
                      </a:cubicBezTo>
                      <a:close/>
                    </a:path>
                  </a:pathLst>
                </a:custGeom>
                <a:solidFill>
                  <a:schemeClr val="bg2"/>
                </a:solidFill>
                <a:ln w="9525">
                  <a:noFill/>
                  <a:round/>
                  <a:headEnd/>
                  <a:tailEnd/>
                </a:ln>
              </p:spPr>
              <p:txBody>
                <a:bodyPr lIns="91425" tIns="91425" rIns="91425" bIns="91425" anchor="ctr"/>
                <a:lstStyle/>
                <a:p>
                  <a:endParaRPr lang="en-US"/>
                </a:p>
              </p:txBody>
            </p:sp>
          </p:grpSp>
          <p:grpSp>
            <p:nvGrpSpPr>
              <p:cNvPr id="74880" name="Google Shape;741;p35"/>
              <p:cNvGrpSpPr>
                <a:grpSpLocks/>
              </p:cNvGrpSpPr>
              <p:nvPr/>
            </p:nvGrpSpPr>
            <p:grpSpPr bwMode="auto">
              <a:xfrm rot="-2700000">
                <a:off x="2630043" y="2544018"/>
                <a:ext cx="1286945" cy="993961"/>
                <a:chOff x="5517750" y="1707725"/>
                <a:chExt cx="618800" cy="477925"/>
              </a:xfrm>
            </p:grpSpPr>
            <p:sp>
              <p:nvSpPr>
                <p:cNvPr id="74916" name="Google Shape;742;p35"/>
                <p:cNvSpPr>
                  <a:spLocks/>
                </p:cNvSpPr>
                <p:nvPr/>
              </p:nvSpPr>
              <p:spPr bwMode="auto">
                <a:xfrm>
                  <a:off x="5517750" y="1707725"/>
                  <a:ext cx="618800" cy="466075"/>
                </a:xfrm>
                <a:custGeom>
                  <a:avLst/>
                  <a:gdLst>
                    <a:gd name="T0" fmla="*/ 8900000 w 24752"/>
                    <a:gd name="T1" fmla="*/ 625 h 18643"/>
                    <a:gd name="T2" fmla="*/ 5211875 w 24752"/>
                    <a:gd name="T3" fmla="*/ 6051874 h 18643"/>
                    <a:gd name="T4" fmla="*/ 3658750 w 24752"/>
                    <a:gd name="T5" fmla="*/ 1801250 h 18643"/>
                    <a:gd name="T6" fmla="*/ 1880625 w 24752"/>
                    <a:gd name="T7" fmla="*/ 161875 h 18643"/>
                    <a:gd name="T8" fmla="*/ 1001875 w 24752"/>
                    <a:gd name="T9" fmla="*/ 1188125 h 18643"/>
                    <a:gd name="T10" fmla="*/ 4537500 w 24752"/>
                    <a:gd name="T11" fmla="*/ 11651248 h 18643"/>
                    <a:gd name="T12" fmla="*/ 12998124 w 24752"/>
                    <a:gd name="T13" fmla="*/ 7523125 h 18643"/>
                    <a:gd name="T14" fmla="*/ 13433127 w 24752"/>
                    <a:gd name="T15" fmla="*/ 4180625 h 18643"/>
                    <a:gd name="T16" fmla="*/ 8665625 w 24752"/>
                    <a:gd name="T17" fmla="*/ 6358124 h 18643"/>
                    <a:gd name="T18" fmla="*/ 8971875 w 24752"/>
                    <a:gd name="T19" fmla="*/ 2500 h 18643"/>
                    <a:gd name="T20" fmla="*/ 8900000 w 24752"/>
                    <a:gd name="T21" fmla="*/ 625 h 1864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4752"/>
                    <a:gd name="T34" fmla="*/ 0 h 18643"/>
                    <a:gd name="T35" fmla="*/ 24752 w 24752"/>
                    <a:gd name="T36" fmla="*/ 18643 h 18643"/>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4752" h="18643" extrusionOk="0">
                      <a:moveTo>
                        <a:pt x="14240" y="1"/>
                      </a:moveTo>
                      <a:cubicBezTo>
                        <a:pt x="11170" y="1"/>
                        <a:pt x="9340" y="7681"/>
                        <a:pt x="8339" y="9683"/>
                      </a:cubicBezTo>
                      <a:cubicBezTo>
                        <a:pt x="8143" y="7296"/>
                        <a:pt x="7129" y="4942"/>
                        <a:pt x="5854" y="2882"/>
                      </a:cubicBezTo>
                      <a:cubicBezTo>
                        <a:pt x="4786" y="1379"/>
                        <a:pt x="3826" y="259"/>
                        <a:pt x="3009" y="259"/>
                      </a:cubicBezTo>
                      <a:cubicBezTo>
                        <a:pt x="2476" y="259"/>
                        <a:pt x="2004" y="737"/>
                        <a:pt x="1603" y="1901"/>
                      </a:cubicBezTo>
                      <a:cubicBezTo>
                        <a:pt x="1" y="6904"/>
                        <a:pt x="5331" y="14195"/>
                        <a:pt x="7260" y="18642"/>
                      </a:cubicBezTo>
                      <a:cubicBezTo>
                        <a:pt x="10857" y="17923"/>
                        <a:pt x="18116" y="14620"/>
                        <a:pt x="20797" y="12037"/>
                      </a:cubicBezTo>
                      <a:cubicBezTo>
                        <a:pt x="24751" y="8624"/>
                        <a:pt x="24034" y="6689"/>
                        <a:pt x="21493" y="6689"/>
                      </a:cubicBezTo>
                      <a:cubicBezTo>
                        <a:pt x="19579" y="6689"/>
                        <a:pt x="16632" y="7786"/>
                        <a:pt x="13865" y="10173"/>
                      </a:cubicBezTo>
                      <a:cubicBezTo>
                        <a:pt x="14355" y="8310"/>
                        <a:pt x="17592" y="462"/>
                        <a:pt x="14355" y="4"/>
                      </a:cubicBezTo>
                      <a:cubicBezTo>
                        <a:pt x="14317" y="2"/>
                        <a:pt x="14278" y="1"/>
                        <a:pt x="14240" y="1"/>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7" name="Google Shape;743;p35"/>
                <p:cNvSpPr>
                  <a:spLocks/>
                </p:cNvSpPr>
                <p:nvPr/>
              </p:nvSpPr>
              <p:spPr bwMode="auto">
                <a:xfrm>
                  <a:off x="5589700" y="1878600"/>
                  <a:ext cx="396975" cy="298450"/>
                </a:xfrm>
                <a:custGeom>
                  <a:avLst/>
                  <a:gdLst>
                    <a:gd name="T0" fmla="*/ 5695000 w 15879"/>
                    <a:gd name="T1" fmla="*/ 625 h 11938"/>
                    <a:gd name="T2" fmla="*/ 3331251 w 15879"/>
                    <a:gd name="T3" fmla="*/ 3885000 h 11938"/>
                    <a:gd name="T4" fmla="*/ 2330000 w 15879"/>
                    <a:gd name="T5" fmla="*/ 1146250 h 11938"/>
                    <a:gd name="T6" fmla="*/ 1201875 w 15879"/>
                    <a:gd name="T7" fmla="*/ 94375 h 11938"/>
                    <a:gd name="T8" fmla="*/ 633750 w 15879"/>
                    <a:gd name="T9" fmla="*/ 758125 h 11938"/>
                    <a:gd name="T10" fmla="*/ 2901875 w 15879"/>
                    <a:gd name="T11" fmla="*/ 7461251 h 11938"/>
                    <a:gd name="T12" fmla="*/ 8338126 w 15879"/>
                    <a:gd name="T13" fmla="*/ 4825000 h 11938"/>
                    <a:gd name="T14" fmla="*/ 8613751 w 15879"/>
                    <a:gd name="T15" fmla="*/ 2671875 h 11938"/>
                    <a:gd name="T16" fmla="*/ 5558750 w 15879"/>
                    <a:gd name="T17" fmla="*/ 4068750 h 11938"/>
                    <a:gd name="T18" fmla="*/ 5742500 w 15879"/>
                    <a:gd name="T19" fmla="*/ 1875 h 11938"/>
                    <a:gd name="T20" fmla="*/ 5695000 w 15879"/>
                    <a:gd name="T21" fmla="*/ 625 h 11938"/>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879"/>
                    <a:gd name="T34" fmla="*/ 0 h 11938"/>
                    <a:gd name="T35" fmla="*/ 15879 w 15879"/>
                    <a:gd name="T36" fmla="*/ 11938 h 11938"/>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879" h="11938" extrusionOk="0">
                      <a:moveTo>
                        <a:pt x="9112" y="1"/>
                      </a:moveTo>
                      <a:cubicBezTo>
                        <a:pt x="7163" y="1"/>
                        <a:pt x="5976" y="4925"/>
                        <a:pt x="5330" y="6216"/>
                      </a:cubicBezTo>
                      <a:cubicBezTo>
                        <a:pt x="5166" y="4646"/>
                        <a:pt x="4611" y="3142"/>
                        <a:pt x="3728" y="1834"/>
                      </a:cubicBezTo>
                      <a:cubicBezTo>
                        <a:pt x="3057" y="868"/>
                        <a:pt x="2446" y="151"/>
                        <a:pt x="1923" y="151"/>
                      </a:cubicBezTo>
                      <a:cubicBezTo>
                        <a:pt x="1579" y="151"/>
                        <a:pt x="1273" y="461"/>
                        <a:pt x="1014" y="1213"/>
                      </a:cubicBezTo>
                      <a:cubicBezTo>
                        <a:pt x="0" y="4417"/>
                        <a:pt x="3433" y="9093"/>
                        <a:pt x="4643" y="11938"/>
                      </a:cubicBezTo>
                      <a:cubicBezTo>
                        <a:pt x="6965" y="11480"/>
                        <a:pt x="11608" y="9355"/>
                        <a:pt x="13341" y="7720"/>
                      </a:cubicBezTo>
                      <a:cubicBezTo>
                        <a:pt x="15878" y="5519"/>
                        <a:pt x="15414" y="4275"/>
                        <a:pt x="13782" y="4275"/>
                      </a:cubicBezTo>
                      <a:cubicBezTo>
                        <a:pt x="12553" y="4275"/>
                        <a:pt x="10663" y="4980"/>
                        <a:pt x="8894" y="6510"/>
                      </a:cubicBezTo>
                      <a:cubicBezTo>
                        <a:pt x="9188" y="5300"/>
                        <a:pt x="11281" y="297"/>
                        <a:pt x="9188" y="3"/>
                      </a:cubicBezTo>
                      <a:cubicBezTo>
                        <a:pt x="9163" y="1"/>
                        <a:pt x="9137" y="1"/>
                        <a:pt x="9112" y="1"/>
                      </a:cubicBezTo>
                      <a:close/>
                    </a:path>
                  </a:pathLst>
                </a:custGeom>
                <a:solidFill>
                  <a:schemeClr val="accent2"/>
                </a:solidFill>
                <a:ln w="9525">
                  <a:noFill/>
                  <a:round/>
                  <a:headEnd/>
                  <a:tailEnd/>
                </a:ln>
              </p:spPr>
              <p:txBody>
                <a:bodyPr lIns="91425" tIns="91425" rIns="91425" bIns="91425" anchor="ctr"/>
                <a:lstStyle/>
                <a:p>
                  <a:endParaRPr lang="en-US"/>
                </a:p>
              </p:txBody>
            </p:sp>
            <p:sp>
              <p:nvSpPr>
                <p:cNvPr id="74918" name="Google Shape;744;p35"/>
                <p:cNvSpPr>
                  <a:spLocks/>
                </p:cNvSpPr>
                <p:nvPr/>
              </p:nvSpPr>
              <p:spPr bwMode="auto">
                <a:xfrm>
                  <a:off x="5650025" y="1932800"/>
                  <a:ext cx="68025" cy="247125"/>
                </a:xfrm>
                <a:custGeom>
                  <a:avLst/>
                  <a:gdLst>
                    <a:gd name="T0" fmla="*/ 191875 w 2721"/>
                    <a:gd name="T1" fmla="*/ 0 h 9885"/>
                    <a:gd name="T2" fmla="*/ 25000 w 2721"/>
                    <a:gd name="T3" fmla="*/ 200000 h 9885"/>
                    <a:gd name="T4" fmla="*/ 883125 w 2721"/>
                    <a:gd name="T5" fmla="*/ 3040625 h 9885"/>
                    <a:gd name="T6" fmla="*/ 1291875 w 2721"/>
                    <a:gd name="T7" fmla="*/ 6024374 h 9885"/>
                    <a:gd name="T8" fmla="*/ 1432500 w 2721"/>
                    <a:gd name="T9" fmla="*/ 6177499 h 9885"/>
                    <a:gd name="T10" fmla="*/ 1618750 w 2721"/>
                    <a:gd name="T11" fmla="*/ 6024374 h 9885"/>
                    <a:gd name="T12" fmla="*/ 1210000 w 2721"/>
                    <a:gd name="T13" fmla="*/ 3040625 h 9885"/>
                    <a:gd name="T14" fmla="*/ 331250 w 2721"/>
                    <a:gd name="T15" fmla="*/ 118125 h 9885"/>
                    <a:gd name="T16" fmla="*/ 191875 w 2721"/>
                    <a:gd name="T17" fmla="*/ 0 h 988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721"/>
                    <a:gd name="T28" fmla="*/ 0 h 9885"/>
                    <a:gd name="T29" fmla="*/ 2721 w 2721"/>
                    <a:gd name="T30" fmla="*/ 9885 h 988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721" h="9885" extrusionOk="0">
                      <a:moveTo>
                        <a:pt x="307" y="0"/>
                      </a:moveTo>
                      <a:cubicBezTo>
                        <a:pt x="159" y="0"/>
                        <a:pt x="1" y="125"/>
                        <a:pt x="40" y="320"/>
                      </a:cubicBezTo>
                      <a:cubicBezTo>
                        <a:pt x="367" y="1857"/>
                        <a:pt x="824" y="3394"/>
                        <a:pt x="1413" y="4865"/>
                      </a:cubicBezTo>
                      <a:cubicBezTo>
                        <a:pt x="1969" y="6402"/>
                        <a:pt x="2198" y="8037"/>
                        <a:pt x="2067" y="9639"/>
                      </a:cubicBezTo>
                      <a:cubicBezTo>
                        <a:pt x="2050" y="9803"/>
                        <a:pt x="2165" y="9884"/>
                        <a:pt x="2292" y="9884"/>
                      </a:cubicBezTo>
                      <a:cubicBezTo>
                        <a:pt x="2418" y="9884"/>
                        <a:pt x="2557" y="9803"/>
                        <a:pt x="2590" y="9639"/>
                      </a:cubicBezTo>
                      <a:cubicBezTo>
                        <a:pt x="2721" y="8037"/>
                        <a:pt x="2492" y="6402"/>
                        <a:pt x="1936" y="4865"/>
                      </a:cubicBezTo>
                      <a:cubicBezTo>
                        <a:pt x="1446" y="3328"/>
                        <a:pt x="824" y="1792"/>
                        <a:pt x="530" y="189"/>
                      </a:cubicBezTo>
                      <a:cubicBezTo>
                        <a:pt x="504" y="57"/>
                        <a:pt x="408" y="0"/>
                        <a:pt x="307"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9" name="Google Shape;745;p35"/>
                <p:cNvSpPr>
                  <a:spLocks/>
                </p:cNvSpPr>
                <p:nvPr/>
              </p:nvSpPr>
              <p:spPr bwMode="auto">
                <a:xfrm>
                  <a:off x="5706100" y="1932675"/>
                  <a:ext cx="101675" cy="252975"/>
                </a:xfrm>
                <a:custGeom>
                  <a:avLst/>
                  <a:gdLst>
                    <a:gd name="T0" fmla="*/ 2326250 w 4067"/>
                    <a:gd name="T1" fmla="*/ 0 h 10119"/>
                    <a:gd name="T2" fmla="*/ 2199375 w 4067"/>
                    <a:gd name="T3" fmla="*/ 80625 h 10119"/>
                    <a:gd name="T4" fmla="*/ 12500 w 4067"/>
                    <a:gd name="T5" fmla="*/ 6129999 h 10119"/>
                    <a:gd name="T6" fmla="*/ 201250 w 4067"/>
                    <a:gd name="T7" fmla="*/ 6324374 h 10119"/>
                    <a:gd name="T8" fmla="*/ 318750 w 4067"/>
                    <a:gd name="T9" fmla="*/ 6211249 h 10119"/>
                    <a:gd name="T10" fmla="*/ 2485000 w 4067"/>
                    <a:gd name="T11" fmla="*/ 244375 h 10119"/>
                    <a:gd name="T12" fmla="*/ 2326250 w 4067"/>
                    <a:gd name="T13" fmla="*/ 0 h 10119"/>
                    <a:gd name="T14" fmla="*/ 0 60000 65536"/>
                    <a:gd name="T15" fmla="*/ 0 60000 65536"/>
                    <a:gd name="T16" fmla="*/ 0 60000 65536"/>
                    <a:gd name="T17" fmla="*/ 0 60000 65536"/>
                    <a:gd name="T18" fmla="*/ 0 60000 65536"/>
                    <a:gd name="T19" fmla="*/ 0 60000 65536"/>
                    <a:gd name="T20" fmla="*/ 0 60000 65536"/>
                    <a:gd name="T21" fmla="*/ 0 w 4067"/>
                    <a:gd name="T22" fmla="*/ 0 h 10119"/>
                    <a:gd name="T23" fmla="*/ 4067 w 4067"/>
                    <a:gd name="T24" fmla="*/ 10119 h 101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067" h="10119" extrusionOk="0">
                      <a:moveTo>
                        <a:pt x="3722" y="0"/>
                      </a:moveTo>
                      <a:cubicBezTo>
                        <a:pt x="3645" y="0"/>
                        <a:pt x="3569" y="38"/>
                        <a:pt x="3519" y="129"/>
                      </a:cubicBezTo>
                      <a:cubicBezTo>
                        <a:pt x="2080" y="3235"/>
                        <a:pt x="674" y="6407"/>
                        <a:pt x="20" y="9808"/>
                      </a:cubicBezTo>
                      <a:cubicBezTo>
                        <a:pt x="0" y="9988"/>
                        <a:pt x="176" y="10119"/>
                        <a:pt x="322" y="10119"/>
                      </a:cubicBezTo>
                      <a:cubicBezTo>
                        <a:pt x="416" y="10119"/>
                        <a:pt x="498" y="10066"/>
                        <a:pt x="510" y="9938"/>
                      </a:cubicBezTo>
                      <a:cubicBezTo>
                        <a:pt x="1164" y="6603"/>
                        <a:pt x="2538" y="3464"/>
                        <a:pt x="3976" y="391"/>
                      </a:cubicBezTo>
                      <a:cubicBezTo>
                        <a:pt x="4067" y="188"/>
                        <a:pt x="3892" y="0"/>
                        <a:pt x="3722"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20" name="Google Shape;746;p35"/>
                <p:cNvSpPr>
                  <a:spLocks/>
                </p:cNvSpPr>
                <p:nvPr/>
              </p:nvSpPr>
              <p:spPr bwMode="auto">
                <a:xfrm>
                  <a:off x="5709625" y="2014525"/>
                  <a:ext cx="237225" cy="166450"/>
                </a:xfrm>
                <a:custGeom>
                  <a:avLst/>
                  <a:gdLst>
                    <a:gd name="T0" fmla="*/ 5699374 w 9489"/>
                    <a:gd name="T1" fmla="*/ 625 h 6658"/>
                    <a:gd name="T2" fmla="*/ 5626249 w 9489"/>
                    <a:gd name="T3" fmla="*/ 16875 h 6658"/>
                    <a:gd name="T4" fmla="*/ 108125 w 9489"/>
                    <a:gd name="T5" fmla="*/ 3879375 h 6658"/>
                    <a:gd name="T6" fmla="*/ 219375 w 9489"/>
                    <a:gd name="T7" fmla="*/ 4160625 h 6658"/>
                    <a:gd name="T8" fmla="*/ 333125 w 9489"/>
                    <a:gd name="T9" fmla="*/ 4103750 h 6658"/>
                    <a:gd name="T10" fmla="*/ 5789374 w 9489"/>
                    <a:gd name="T11" fmla="*/ 303125 h 6658"/>
                    <a:gd name="T12" fmla="*/ 5699374 w 9489"/>
                    <a:gd name="T13" fmla="*/ 625 h 6658"/>
                    <a:gd name="T14" fmla="*/ 0 60000 65536"/>
                    <a:gd name="T15" fmla="*/ 0 60000 65536"/>
                    <a:gd name="T16" fmla="*/ 0 60000 65536"/>
                    <a:gd name="T17" fmla="*/ 0 60000 65536"/>
                    <a:gd name="T18" fmla="*/ 0 60000 65536"/>
                    <a:gd name="T19" fmla="*/ 0 60000 65536"/>
                    <a:gd name="T20" fmla="*/ 0 60000 65536"/>
                    <a:gd name="T21" fmla="*/ 0 w 9489"/>
                    <a:gd name="T22" fmla="*/ 0 h 6658"/>
                    <a:gd name="T23" fmla="*/ 9489 w 9489"/>
                    <a:gd name="T24" fmla="*/ 6658 h 665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489" h="6658" extrusionOk="0">
                      <a:moveTo>
                        <a:pt x="9119" y="1"/>
                      </a:moveTo>
                      <a:cubicBezTo>
                        <a:pt x="9082" y="1"/>
                        <a:pt x="9042" y="9"/>
                        <a:pt x="9002" y="27"/>
                      </a:cubicBezTo>
                      <a:cubicBezTo>
                        <a:pt x="5928" y="1792"/>
                        <a:pt x="2397" y="3329"/>
                        <a:pt x="173" y="6207"/>
                      </a:cubicBezTo>
                      <a:cubicBezTo>
                        <a:pt x="1" y="6404"/>
                        <a:pt x="163" y="6657"/>
                        <a:pt x="351" y="6657"/>
                      </a:cubicBezTo>
                      <a:cubicBezTo>
                        <a:pt x="413" y="6657"/>
                        <a:pt x="477" y="6631"/>
                        <a:pt x="533" y="6566"/>
                      </a:cubicBezTo>
                      <a:cubicBezTo>
                        <a:pt x="2724" y="3722"/>
                        <a:pt x="6222" y="2218"/>
                        <a:pt x="9263" y="485"/>
                      </a:cubicBezTo>
                      <a:cubicBezTo>
                        <a:pt x="9489" y="315"/>
                        <a:pt x="9350" y="1"/>
                        <a:pt x="9119" y="1"/>
                      </a:cubicBezTo>
                      <a:close/>
                    </a:path>
                  </a:pathLst>
                </a:custGeom>
                <a:solidFill>
                  <a:schemeClr val="accent1"/>
                </a:solidFill>
                <a:ln w="9525">
                  <a:noFill/>
                  <a:round/>
                  <a:headEnd/>
                  <a:tailEnd/>
                </a:ln>
              </p:spPr>
              <p:txBody>
                <a:bodyPr lIns="91425" tIns="91425" rIns="91425" bIns="91425" anchor="ctr"/>
                <a:lstStyle/>
                <a:p>
                  <a:endParaRPr lang="en-US"/>
                </a:p>
              </p:txBody>
            </p:sp>
          </p:grpSp>
          <p:sp>
            <p:nvSpPr>
              <p:cNvPr id="74881" name="Google Shape;747;p35"/>
              <p:cNvSpPr>
                <a:spLocks/>
              </p:cNvSpPr>
              <p:nvPr/>
            </p:nvSpPr>
            <p:spPr bwMode="auto">
              <a:xfrm rot="3599725">
                <a:off x="6554411" y="3205640"/>
                <a:ext cx="567865" cy="1402038"/>
              </a:xfrm>
              <a:custGeom>
                <a:avLst/>
                <a:gdLst>
                  <a:gd name="T0" fmla="*/ 7028435 w 10922"/>
                  <a:gd name="T1" fmla="*/ 0 h 26966"/>
                  <a:gd name="T2" fmla="*/ 4952363 w 10922"/>
                  <a:gd name="T3" fmla="*/ 683913 h 26966"/>
                  <a:gd name="T4" fmla="*/ 12199738 w 10922"/>
                  <a:gd name="T5" fmla="*/ 16595273 h 26966"/>
                  <a:gd name="T6" fmla="*/ 12375473 w 10922"/>
                  <a:gd name="T7" fmla="*/ 16681789 h 26966"/>
                  <a:gd name="T8" fmla="*/ 14851631 w 10922"/>
                  <a:gd name="T9" fmla="*/ 24637414 h 26966"/>
                  <a:gd name="T10" fmla="*/ 5863328 w 10922"/>
                  <a:gd name="T11" fmla="*/ 17557608 h 26966"/>
                  <a:gd name="T12" fmla="*/ 3803479 w 10922"/>
                  <a:gd name="T13" fmla="*/ 18449700 h 26966"/>
                  <a:gd name="T14" fmla="*/ 5747124 w 10922"/>
                  <a:gd name="T15" fmla="*/ 25080757 h 26966"/>
                  <a:gd name="T16" fmla="*/ 15381489 w 10922"/>
                  <a:gd name="T17" fmla="*/ 28703153 h 26966"/>
                  <a:gd name="T18" fmla="*/ 15911295 w 10922"/>
                  <a:gd name="T19" fmla="*/ 28703153 h 26966"/>
                  <a:gd name="T20" fmla="*/ 17679257 w 10922"/>
                  <a:gd name="T21" fmla="*/ 40194652 h 26966"/>
                  <a:gd name="T22" fmla="*/ 17679257 w 10922"/>
                  <a:gd name="T23" fmla="*/ 40370387 h 26966"/>
                  <a:gd name="T24" fmla="*/ 12329512 w 10922"/>
                  <a:gd name="T25" fmla="*/ 34601631 h 26966"/>
                  <a:gd name="T26" fmla="*/ 10431828 w 10922"/>
                  <a:gd name="T27" fmla="*/ 35950532 h 26966"/>
                  <a:gd name="T28" fmla="*/ 17592741 w 10922"/>
                  <a:gd name="T29" fmla="*/ 45409217 h 26966"/>
                  <a:gd name="T30" fmla="*/ 16973715 w 10922"/>
                  <a:gd name="T31" fmla="*/ 52216009 h 26966"/>
                  <a:gd name="T32" fmla="*/ 15824831 w 10922"/>
                  <a:gd name="T33" fmla="*/ 48680187 h 26966"/>
                  <a:gd name="T34" fmla="*/ 13040460 w 10922"/>
                  <a:gd name="T35" fmla="*/ 47269051 h 26966"/>
                  <a:gd name="T36" fmla="*/ 11580712 w 10922"/>
                  <a:gd name="T37" fmla="*/ 47971889 h 26966"/>
                  <a:gd name="T38" fmla="*/ 12643080 w 10922"/>
                  <a:gd name="T39" fmla="*/ 52745867 h 26966"/>
                  <a:gd name="T40" fmla="*/ 15911295 w 10922"/>
                  <a:gd name="T41" fmla="*/ 56900780 h 26966"/>
                  <a:gd name="T42" fmla="*/ 16265418 w 10922"/>
                  <a:gd name="T43" fmla="*/ 56989948 h 26966"/>
                  <a:gd name="T44" fmla="*/ 12994499 w 10922"/>
                  <a:gd name="T45" fmla="*/ 71928152 h 26966"/>
                  <a:gd name="T46" fmla="*/ 13846039 w 10922"/>
                  <a:gd name="T47" fmla="*/ 72895894 h 26966"/>
                  <a:gd name="T48" fmla="*/ 14586728 w 10922"/>
                  <a:gd name="T49" fmla="*/ 72279572 h 26966"/>
                  <a:gd name="T50" fmla="*/ 19006528 w 10922"/>
                  <a:gd name="T51" fmla="*/ 50713001 h 26966"/>
                  <a:gd name="T52" fmla="*/ 19390390 w 10922"/>
                  <a:gd name="T53" fmla="*/ 50858997 h 26966"/>
                  <a:gd name="T54" fmla="*/ 19712069 w 10922"/>
                  <a:gd name="T55" fmla="*/ 50802221 h 26966"/>
                  <a:gd name="T56" fmla="*/ 28111088 w 10922"/>
                  <a:gd name="T57" fmla="*/ 45674172 h 26966"/>
                  <a:gd name="T58" fmla="*/ 24864499 w 10922"/>
                  <a:gd name="T59" fmla="*/ 43311515 h 26966"/>
                  <a:gd name="T60" fmla="*/ 23072204 w 10922"/>
                  <a:gd name="T61" fmla="*/ 43819693 h 26966"/>
                  <a:gd name="T62" fmla="*/ 19271431 w 10922"/>
                  <a:gd name="T63" fmla="*/ 47177179 h 26966"/>
                  <a:gd name="T64" fmla="*/ 19271431 w 10922"/>
                  <a:gd name="T65" fmla="*/ 40283871 h 26966"/>
                  <a:gd name="T66" fmla="*/ 19095747 w 10922"/>
                  <a:gd name="T67" fmla="*/ 38251005 h 26966"/>
                  <a:gd name="T68" fmla="*/ 19182263 w 10922"/>
                  <a:gd name="T69" fmla="*/ 38251005 h 26966"/>
                  <a:gd name="T70" fmla="*/ 23512843 w 10922"/>
                  <a:gd name="T71" fmla="*/ 24548247 h 26966"/>
                  <a:gd name="T72" fmla="*/ 22961408 w 10922"/>
                  <a:gd name="T73" fmla="*/ 24475249 h 26966"/>
                  <a:gd name="T74" fmla="*/ 18476721 w 10922"/>
                  <a:gd name="T75" fmla="*/ 33566299 h 26966"/>
                  <a:gd name="T76" fmla="*/ 16708760 w 10922"/>
                  <a:gd name="T77" fmla="*/ 25256492 h 26966"/>
                  <a:gd name="T78" fmla="*/ 19095747 w 10922"/>
                  <a:gd name="T79" fmla="*/ 12175467 h 26966"/>
                  <a:gd name="T80" fmla="*/ 18660516 w 10922"/>
                  <a:gd name="T81" fmla="*/ 12134913 h 26966"/>
                  <a:gd name="T82" fmla="*/ 15205754 w 10922"/>
                  <a:gd name="T83" fmla="*/ 20396050 h 26966"/>
                  <a:gd name="T84" fmla="*/ 13791967 w 10922"/>
                  <a:gd name="T85" fmla="*/ 15887028 h 26966"/>
                  <a:gd name="T86" fmla="*/ 12199738 w 10922"/>
                  <a:gd name="T87" fmla="*/ 4041349 h 26966"/>
                  <a:gd name="T88" fmla="*/ 7028435 w 10922"/>
                  <a:gd name="T89" fmla="*/ 0 h 2696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10922"/>
                  <a:gd name="T136" fmla="*/ 0 h 26966"/>
                  <a:gd name="T137" fmla="*/ 10922 w 10922"/>
                  <a:gd name="T138" fmla="*/ 26966 h 2696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10922" h="26966" extrusionOk="0">
                    <a:moveTo>
                      <a:pt x="2600" y="0"/>
                    </a:moveTo>
                    <a:cubicBezTo>
                      <a:pt x="2346" y="0"/>
                      <a:pt x="2086" y="76"/>
                      <a:pt x="1832" y="253"/>
                    </a:cubicBezTo>
                    <a:cubicBezTo>
                      <a:pt x="1" y="1528"/>
                      <a:pt x="3401" y="5223"/>
                      <a:pt x="4513" y="6139"/>
                    </a:cubicBezTo>
                    <a:cubicBezTo>
                      <a:pt x="4546" y="6139"/>
                      <a:pt x="4546" y="6171"/>
                      <a:pt x="4578" y="6171"/>
                    </a:cubicBezTo>
                    <a:cubicBezTo>
                      <a:pt x="4905" y="7152"/>
                      <a:pt x="5232" y="8133"/>
                      <a:pt x="5494" y="9114"/>
                    </a:cubicBezTo>
                    <a:cubicBezTo>
                      <a:pt x="4685" y="8044"/>
                      <a:pt x="3272" y="6495"/>
                      <a:pt x="2169" y="6495"/>
                    </a:cubicBezTo>
                    <a:cubicBezTo>
                      <a:pt x="1890" y="6495"/>
                      <a:pt x="1631" y="6594"/>
                      <a:pt x="1407" y="6825"/>
                    </a:cubicBezTo>
                    <a:cubicBezTo>
                      <a:pt x="622" y="7675"/>
                      <a:pt x="1374" y="8820"/>
                      <a:pt x="2126" y="9278"/>
                    </a:cubicBezTo>
                    <a:cubicBezTo>
                      <a:pt x="3238" y="9932"/>
                      <a:pt x="4448" y="10389"/>
                      <a:pt x="5690" y="10618"/>
                    </a:cubicBezTo>
                    <a:lnTo>
                      <a:pt x="5886" y="10618"/>
                    </a:lnTo>
                    <a:cubicBezTo>
                      <a:pt x="6213" y="11992"/>
                      <a:pt x="6442" y="13430"/>
                      <a:pt x="6540" y="14869"/>
                    </a:cubicBezTo>
                    <a:lnTo>
                      <a:pt x="6540" y="14934"/>
                    </a:lnTo>
                    <a:cubicBezTo>
                      <a:pt x="6030" y="14012"/>
                      <a:pt x="5268" y="12800"/>
                      <a:pt x="4561" y="12800"/>
                    </a:cubicBezTo>
                    <a:cubicBezTo>
                      <a:pt x="4316" y="12800"/>
                      <a:pt x="4078" y="12946"/>
                      <a:pt x="3859" y="13299"/>
                    </a:cubicBezTo>
                    <a:cubicBezTo>
                      <a:pt x="3009" y="14705"/>
                      <a:pt x="5494" y="16177"/>
                      <a:pt x="6508" y="16798"/>
                    </a:cubicBezTo>
                    <a:cubicBezTo>
                      <a:pt x="6475" y="17648"/>
                      <a:pt x="6410" y="18498"/>
                      <a:pt x="6279" y="19316"/>
                    </a:cubicBezTo>
                    <a:cubicBezTo>
                      <a:pt x="6246" y="18858"/>
                      <a:pt x="6115" y="18400"/>
                      <a:pt x="5854" y="18008"/>
                    </a:cubicBezTo>
                    <a:cubicBezTo>
                      <a:pt x="5664" y="17734"/>
                      <a:pt x="5215" y="17486"/>
                      <a:pt x="4824" y="17486"/>
                    </a:cubicBezTo>
                    <a:cubicBezTo>
                      <a:pt x="4609" y="17486"/>
                      <a:pt x="4412" y="17561"/>
                      <a:pt x="4284" y="17746"/>
                    </a:cubicBezTo>
                    <a:cubicBezTo>
                      <a:pt x="3892" y="18270"/>
                      <a:pt x="4415" y="19054"/>
                      <a:pt x="4677" y="19512"/>
                    </a:cubicBezTo>
                    <a:cubicBezTo>
                      <a:pt x="5004" y="20068"/>
                      <a:pt x="5429" y="20591"/>
                      <a:pt x="5886" y="21049"/>
                    </a:cubicBezTo>
                    <a:cubicBezTo>
                      <a:pt x="5919" y="21049"/>
                      <a:pt x="5952" y="21082"/>
                      <a:pt x="6017" y="21082"/>
                    </a:cubicBezTo>
                    <a:cubicBezTo>
                      <a:pt x="5658" y="22913"/>
                      <a:pt x="5200" y="24744"/>
                      <a:pt x="4807" y="26608"/>
                    </a:cubicBezTo>
                    <a:cubicBezTo>
                      <a:pt x="4769" y="26821"/>
                      <a:pt x="4949" y="26966"/>
                      <a:pt x="5122" y="26966"/>
                    </a:cubicBezTo>
                    <a:cubicBezTo>
                      <a:pt x="5241" y="26966"/>
                      <a:pt x="5356" y="26898"/>
                      <a:pt x="5396" y="26738"/>
                    </a:cubicBezTo>
                    <a:cubicBezTo>
                      <a:pt x="5952" y="24090"/>
                      <a:pt x="6704" y="21441"/>
                      <a:pt x="7031" y="18760"/>
                    </a:cubicBezTo>
                    <a:cubicBezTo>
                      <a:pt x="7069" y="18798"/>
                      <a:pt x="7119" y="18814"/>
                      <a:pt x="7173" y="18814"/>
                    </a:cubicBezTo>
                    <a:cubicBezTo>
                      <a:pt x="7211" y="18814"/>
                      <a:pt x="7252" y="18806"/>
                      <a:pt x="7292" y="18793"/>
                    </a:cubicBezTo>
                    <a:cubicBezTo>
                      <a:pt x="8110" y="18466"/>
                      <a:pt x="10889" y="18400"/>
                      <a:pt x="10399" y="16896"/>
                    </a:cubicBezTo>
                    <a:cubicBezTo>
                      <a:pt x="10239" y="16347"/>
                      <a:pt x="9726" y="16022"/>
                      <a:pt x="9198" y="16022"/>
                    </a:cubicBezTo>
                    <a:cubicBezTo>
                      <a:pt x="8971" y="16022"/>
                      <a:pt x="8741" y="16082"/>
                      <a:pt x="8535" y="16210"/>
                    </a:cubicBezTo>
                    <a:cubicBezTo>
                      <a:pt x="8012" y="16537"/>
                      <a:pt x="7521" y="16962"/>
                      <a:pt x="7129" y="17452"/>
                    </a:cubicBezTo>
                    <a:cubicBezTo>
                      <a:pt x="7194" y="16602"/>
                      <a:pt x="7194" y="15752"/>
                      <a:pt x="7129" y="14902"/>
                    </a:cubicBezTo>
                    <a:cubicBezTo>
                      <a:pt x="7129" y="14640"/>
                      <a:pt x="7096" y="14379"/>
                      <a:pt x="7064" y="14150"/>
                    </a:cubicBezTo>
                    <a:lnTo>
                      <a:pt x="7096" y="14150"/>
                    </a:lnTo>
                    <a:cubicBezTo>
                      <a:pt x="8470" y="13757"/>
                      <a:pt x="10922" y="9735"/>
                      <a:pt x="8698" y="9081"/>
                    </a:cubicBezTo>
                    <a:cubicBezTo>
                      <a:pt x="8628" y="9063"/>
                      <a:pt x="8560" y="9054"/>
                      <a:pt x="8494" y="9054"/>
                    </a:cubicBezTo>
                    <a:cubicBezTo>
                      <a:pt x="7518" y="9054"/>
                      <a:pt x="7018" y="11008"/>
                      <a:pt x="6835" y="12417"/>
                    </a:cubicBezTo>
                    <a:cubicBezTo>
                      <a:pt x="6671" y="11370"/>
                      <a:pt x="6442" y="10357"/>
                      <a:pt x="6181" y="9343"/>
                    </a:cubicBezTo>
                    <a:cubicBezTo>
                      <a:pt x="7096" y="8689"/>
                      <a:pt x="9156" y="4896"/>
                      <a:pt x="7064" y="4504"/>
                    </a:cubicBezTo>
                    <a:cubicBezTo>
                      <a:pt x="7008" y="4494"/>
                      <a:pt x="6955" y="4489"/>
                      <a:pt x="6903" y="4489"/>
                    </a:cubicBezTo>
                    <a:cubicBezTo>
                      <a:pt x="5920" y="4489"/>
                      <a:pt x="5625" y="6209"/>
                      <a:pt x="5625" y="7545"/>
                    </a:cubicBezTo>
                    <a:cubicBezTo>
                      <a:pt x="5461" y="6989"/>
                      <a:pt x="5298" y="6433"/>
                      <a:pt x="5102" y="5877"/>
                    </a:cubicBezTo>
                    <a:cubicBezTo>
                      <a:pt x="5232" y="4438"/>
                      <a:pt x="5134" y="2803"/>
                      <a:pt x="4513" y="1495"/>
                    </a:cubicBezTo>
                    <a:cubicBezTo>
                      <a:pt x="4188" y="796"/>
                      <a:pt x="3424" y="0"/>
                      <a:pt x="2600" y="0"/>
                    </a:cubicBezTo>
                    <a:close/>
                  </a:path>
                </a:pathLst>
              </a:custGeom>
              <a:solidFill>
                <a:schemeClr val="bg1"/>
              </a:solidFill>
              <a:ln w="9525">
                <a:noFill/>
                <a:round/>
                <a:headEnd/>
                <a:tailEnd/>
              </a:ln>
            </p:spPr>
            <p:txBody>
              <a:bodyPr lIns="91425" tIns="91425" rIns="91425" bIns="91425" anchor="ctr"/>
              <a:lstStyle/>
              <a:p>
                <a:endParaRPr lang="en-US"/>
              </a:p>
            </p:txBody>
          </p:sp>
          <p:sp>
            <p:nvSpPr>
              <p:cNvPr id="74882" name="Google Shape;748;p35"/>
              <p:cNvSpPr>
                <a:spLocks/>
              </p:cNvSpPr>
              <p:nvPr/>
            </p:nvSpPr>
            <p:spPr bwMode="auto">
              <a:xfrm>
                <a:off x="4560340" y="674499"/>
                <a:ext cx="659681" cy="2787422"/>
              </a:xfrm>
              <a:custGeom>
                <a:avLst/>
                <a:gdLst>
                  <a:gd name="T0" fmla="*/ 6011946 w 12688"/>
                  <a:gd name="T1" fmla="*/ 159513 h 53612"/>
                  <a:gd name="T2" fmla="*/ 11580604 w 12688"/>
                  <a:gd name="T3" fmla="*/ 14743360 h 53612"/>
                  <a:gd name="T4" fmla="*/ 5211833 w 12688"/>
                  <a:gd name="T5" fmla="*/ 18254828 h 53612"/>
                  <a:gd name="T6" fmla="*/ 619023 w 12688"/>
                  <a:gd name="T7" fmla="*/ 21195939 h 53612"/>
                  <a:gd name="T8" fmla="*/ 13524239 w 12688"/>
                  <a:gd name="T9" fmla="*/ 20841819 h 53612"/>
                  <a:gd name="T10" fmla="*/ 7779848 w 12688"/>
                  <a:gd name="T11" fmla="*/ 27913479 h 53612"/>
                  <a:gd name="T12" fmla="*/ 8817931 w 12688"/>
                  <a:gd name="T13" fmla="*/ 32211594 h 53612"/>
                  <a:gd name="T14" fmla="*/ 16440970 w 12688"/>
                  <a:gd name="T15" fmla="*/ 31803401 h 53612"/>
                  <a:gd name="T16" fmla="*/ 19357749 w 12688"/>
                  <a:gd name="T17" fmla="*/ 44265220 h 53612"/>
                  <a:gd name="T18" fmla="*/ 8663825 w 12688"/>
                  <a:gd name="T19" fmla="*/ 42408101 h 53612"/>
                  <a:gd name="T20" fmla="*/ 9636968 w 12688"/>
                  <a:gd name="T21" fmla="*/ 47360437 h 53612"/>
                  <a:gd name="T22" fmla="*/ 19801089 w 12688"/>
                  <a:gd name="T23" fmla="*/ 46827878 h 53612"/>
                  <a:gd name="T24" fmla="*/ 11745472 w 12688"/>
                  <a:gd name="T25" fmla="*/ 55010572 h 53612"/>
                  <a:gd name="T26" fmla="*/ 7601462 w 12688"/>
                  <a:gd name="T27" fmla="*/ 57346127 h 53612"/>
                  <a:gd name="T28" fmla="*/ 19092847 w 12688"/>
                  <a:gd name="T29" fmla="*/ 59733050 h 53612"/>
                  <a:gd name="T30" fmla="*/ 19403710 w 12688"/>
                  <a:gd name="T31" fmla="*/ 59800640 h 53612"/>
                  <a:gd name="T32" fmla="*/ 21568990 w 12688"/>
                  <a:gd name="T33" fmla="*/ 59646586 h 53612"/>
                  <a:gd name="T34" fmla="*/ 19890308 w 12688"/>
                  <a:gd name="T35" fmla="*/ 111442931 h 53612"/>
                  <a:gd name="T36" fmla="*/ 12499675 w 12688"/>
                  <a:gd name="T37" fmla="*/ 144925053 h 53612"/>
                  <a:gd name="T38" fmla="*/ 21039186 w 12688"/>
                  <a:gd name="T39" fmla="*/ 113651468 h 53612"/>
                  <a:gd name="T40" fmla="*/ 23691011 w 12688"/>
                  <a:gd name="T41" fmla="*/ 68218484 h 53612"/>
                  <a:gd name="T42" fmla="*/ 24131648 w 12688"/>
                  <a:gd name="T43" fmla="*/ 67777847 h 53612"/>
                  <a:gd name="T44" fmla="*/ 34295772 w 12688"/>
                  <a:gd name="T45" fmla="*/ 56375687 h 53612"/>
                  <a:gd name="T46" fmla="*/ 32403505 w 12688"/>
                  <a:gd name="T47" fmla="*/ 55605262 h 53612"/>
                  <a:gd name="T48" fmla="*/ 22274528 w 12688"/>
                  <a:gd name="T49" fmla="*/ 53723797 h 53612"/>
                  <a:gd name="T50" fmla="*/ 29259674 w 12688"/>
                  <a:gd name="T51" fmla="*/ 42851441 h 53612"/>
                  <a:gd name="T52" fmla="*/ 21833892 w 12688"/>
                  <a:gd name="T53" fmla="*/ 50363679 h 53612"/>
                  <a:gd name="T54" fmla="*/ 19801089 w 12688"/>
                  <a:gd name="T55" fmla="*/ 39756276 h 53612"/>
                  <a:gd name="T56" fmla="*/ 20506627 w 12688"/>
                  <a:gd name="T57" fmla="*/ 39580541 h 53612"/>
                  <a:gd name="T58" fmla="*/ 26018508 w 12688"/>
                  <a:gd name="T59" fmla="*/ 25507572 h 53612"/>
                  <a:gd name="T60" fmla="*/ 19271285 w 12688"/>
                  <a:gd name="T61" fmla="*/ 37193618 h 53612"/>
                  <a:gd name="T62" fmla="*/ 20949967 w 12688"/>
                  <a:gd name="T63" fmla="*/ 18454896 h 53612"/>
                  <a:gd name="T64" fmla="*/ 22290750 w 12688"/>
                  <a:gd name="T65" fmla="*/ 10393873 h 53612"/>
                  <a:gd name="T66" fmla="*/ 15381311 w 12688"/>
                  <a:gd name="T67" fmla="*/ 22344817 h 53612"/>
                  <a:gd name="T68" fmla="*/ 12640263 w 12688"/>
                  <a:gd name="T69" fmla="*/ 13594479 h 5361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w 12688"/>
                  <a:gd name="T106" fmla="*/ 0 h 53612"/>
                  <a:gd name="T107" fmla="*/ 12688 w 12688"/>
                  <a:gd name="T108" fmla="*/ 53612 h 53612"/>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T105" t="T106" r="T107" b="T108"/>
                <a:pathLst>
                  <a:path w="12688" h="53612" extrusionOk="0">
                    <a:moveTo>
                      <a:pt x="2559" y="0"/>
                    </a:moveTo>
                    <a:cubicBezTo>
                      <a:pt x="2453" y="0"/>
                      <a:pt x="2341" y="19"/>
                      <a:pt x="2224" y="59"/>
                    </a:cubicBezTo>
                    <a:cubicBezTo>
                      <a:pt x="197" y="778"/>
                      <a:pt x="3695" y="4636"/>
                      <a:pt x="4219" y="5388"/>
                    </a:cubicBezTo>
                    <a:cubicBezTo>
                      <a:pt x="4219" y="5421"/>
                      <a:pt x="4251" y="5454"/>
                      <a:pt x="4284" y="5454"/>
                    </a:cubicBezTo>
                    <a:cubicBezTo>
                      <a:pt x="4447" y="6010"/>
                      <a:pt x="4644" y="6598"/>
                      <a:pt x="4807" y="7154"/>
                    </a:cubicBezTo>
                    <a:cubicBezTo>
                      <a:pt x="3950" y="7059"/>
                      <a:pt x="2894" y="6753"/>
                      <a:pt x="1928" y="6753"/>
                    </a:cubicBezTo>
                    <a:cubicBezTo>
                      <a:pt x="1236" y="6753"/>
                      <a:pt x="590" y="6910"/>
                      <a:pt x="99" y="7416"/>
                    </a:cubicBezTo>
                    <a:cubicBezTo>
                      <a:pt x="0" y="7547"/>
                      <a:pt x="0" y="7841"/>
                      <a:pt x="229" y="7841"/>
                    </a:cubicBezTo>
                    <a:cubicBezTo>
                      <a:pt x="665" y="7903"/>
                      <a:pt x="1098" y="7927"/>
                      <a:pt x="1530" y="7927"/>
                    </a:cubicBezTo>
                    <a:cubicBezTo>
                      <a:pt x="2687" y="7927"/>
                      <a:pt x="3837" y="7758"/>
                      <a:pt x="5003" y="7710"/>
                    </a:cubicBezTo>
                    <a:cubicBezTo>
                      <a:pt x="5330" y="8789"/>
                      <a:pt x="5657" y="9901"/>
                      <a:pt x="5952" y="11013"/>
                    </a:cubicBezTo>
                    <a:cubicBezTo>
                      <a:pt x="4971" y="10588"/>
                      <a:pt x="3924" y="10359"/>
                      <a:pt x="2878" y="10326"/>
                    </a:cubicBezTo>
                    <a:cubicBezTo>
                      <a:pt x="2420" y="10326"/>
                      <a:pt x="1276" y="10326"/>
                      <a:pt x="1276" y="11013"/>
                    </a:cubicBezTo>
                    <a:cubicBezTo>
                      <a:pt x="1276" y="11739"/>
                      <a:pt x="2207" y="11916"/>
                      <a:pt x="3262" y="11916"/>
                    </a:cubicBezTo>
                    <a:cubicBezTo>
                      <a:pt x="4265" y="11916"/>
                      <a:pt x="5379" y="11756"/>
                      <a:pt x="5911" y="11756"/>
                    </a:cubicBezTo>
                    <a:cubicBezTo>
                      <a:pt x="5978" y="11756"/>
                      <a:pt x="6035" y="11759"/>
                      <a:pt x="6082" y="11765"/>
                    </a:cubicBezTo>
                    <a:lnTo>
                      <a:pt x="6148" y="11765"/>
                    </a:lnTo>
                    <a:cubicBezTo>
                      <a:pt x="6540" y="13301"/>
                      <a:pt x="6867" y="14838"/>
                      <a:pt x="7161" y="16375"/>
                    </a:cubicBezTo>
                    <a:cubicBezTo>
                      <a:pt x="5965" y="16113"/>
                      <a:pt x="4899" y="15668"/>
                      <a:pt x="3662" y="15668"/>
                    </a:cubicBezTo>
                    <a:cubicBezTo>
                      <a:pt x="3512" y="15668"/>
                      <a:pt x="3360" y="15674"/>
                      <a:pt x="3205" y="15688"/>
                    </a:cubicBezTo>
                    <a:cubicBezTo>
                      <a:pt x="2682" y="15721"/>
                      <a:pt x="1537" y="15754"/>
                      <a:pt x="1472" y="16506"/>
                    </a:cubicBezTo>
                    <a:cubicBezTo>
                      <a:pt x="1406" y="17225"/>
                      <a:pt x="3107" y="17454"/>
                      <a:pt x="3565" y="17520"/>
                    </a:cubicBezTo>
                    <a:cubicBezTo>
                      <a:pt x="4099" y="17579"/>
                      <a:pt x="4681" y="17632"/>
                      <a:pt x="5267" y="17632"/>
                    </a:cubicBezTo>
                    <a:cubicBezTo>
                      <a:pt x="5971" y="17632"/>
                      <a:pt x="6682" y="17555"/>
                      <a:pt x="7325" y="17323"/>
                    </a:cubicBezTo>
                    <a:cubicBezTo>
                      <a:pt x="7554" y="18664"/>
                      <a:pt x="7717" y="20037"/>
                      <a:pt x="7913" y="21378"/>
                    </a:cubicBezTo>
                    <a:cubicBezTo>
                      <a:pt x="6775" y="20991"/>
                      <a:pt x="5541" y="20350"/>
                      <a:pt x="4345" y="20350"/>
                    </a:cubicBezTo>
                    <a:cubicBezTo>
                      <a:pt x="3823" y="20350"/>
                      <a:pt x="3309" y="20472"/>
                      <a:pt x="2812" y="20789"/>
                    </a:cubicBezTo>
                    <a:cubicBezTo>
                      <a:pt x="2649" y="20887"/>
                      <a:pt x="2649" y="21116"/>
                      <a:pt x="2812" y="21214"/>
                    </a:cubicBezTo>
                    <a:cubicBezTo>
                      <a:pt x="3970" y="21885"/>
                      <a:pt x="5411" y="22101"/>
                      <a:pt x="6766" y="22101"/>
                    </a:cubicBezTo>
                    <a:cubicBezTo>
                      <a:pt x="6866" y="22101"/>
                      <a:pt x="6965" y="22100"/>
                      <a:pt x="7063" y="22097"/>
                    </a:cubicBezTo>
                    <a:lnTo>
                      <a:pt x="7129" y="22097"/>
                    </a:lnTo>
                    <a:cubicBezTo>
                      <a:pt x="7145" y="22114"/>
                      <a:pt x="7161" y="22122"/>
                      <a:pt x="7178" y="22122"/>
                    </a:cubicBezTo>
                    <a:cubicBezTo>
                      <a:pt x="7194" y="22122"/>
                      <a:pt x="7210" y="22114"/>
                      <a:pt x="7227" y="22097"/>
                    </a:cubicBezTo>
                    <a:cubicBezTo>
                      <a:pt x="7488" y="22097"/>
                      <a:pt x="7717" y="22097"/>
                      <a:pt x="7979" y="22065"/>
                    </a:cubicBezTo>
                    <a:cubicBezTo>
                      <a:pt x="8208" y="24452"/>
                      <a:pt x="8306" y="26839"/>
                      <a:pt x="8240" y="29225"/>
                    </a:cubicBezTo>
                    <a:cubicBezTo>
                      <a:pt x="8142" y="33215"/>
                      <a:pt x="7685" y="37237"/>
                      <a:pt x="7358" y="41226"/>
                    </a:cubicBezTo>
                    <a:cubicBezTo>
                      <a:pt x="7031" y="45378"/>
                      <a:pt x="5298" y="49269"/>
                      <a:pt x="4349" y="53291"/>
                    </a:cubicBezTo>
                    <a:cubicBezTo>
                      <a:pt x="4310" y="53486"/>
                      <a:pt x="4469" y="53612"/>
                      <a:pt x="4624" y="53612"/>
                    </a:cubicBezTo>
                    <a:cubicBezTo>
                      <a:pt x="4729" y="53612"/>
                      <a:pt x="4833" y="53554"/>
                      <a:pt x="4872" y="53422"/>
                    </a:cubicBezTo>
                    <a:cubicBezTo>
                      <a:pt x="5755" y="49596"/>
                      <a:pt x="7227" y="45934"/>
                      <a:pt x="7783" y="42043"/>
                    </a:cubicBezTo>
                    <a:cubicBezTo>
                      <a:pt x="8371" y="37825"/>
                      <a:pt x="8600" y="33444"/>
                      <a:pt x="8764" y="29225"/>
                    </a:cubicBezTo>
                    <a:cubicBezTo>
                      <a:pt x="8796" y="27885"/>
                      <a:pt x="8796" y="26544"/>
                      <a:pt x="8764" y="25236"/>
                    </a:cubicBezTo>
                    <a:cubicBezTo>
                      <a:pt x="8829" y="25236"/>
                      <a:pt x="8894" y="25171"/>
                      <a:pt x="8927" y="25106"/>
                    </a:cubicBezTo>
                    <a:lnTo>
                      <a:pt x="8927" y="25073"/>
                    </a:lnTo>
                    <a:cubicBezTo>
                      <a:pt x="9777" y="24517"/>
                      <a:pt x="10431" y="23667"/>
                      <a:pt x="11216" y="23046"/>
                    </a:cubicBezTo>
                    <a:cubicBezTo>
                      <a:pt x="11870" y="22490"/>
                      <a:pt x="12687" y="21770"/>
                      <a:pt x="12687" y="20855"/>
                    </a:cubicBezTo>
                    <a:cubicBezTo>
                      <a:pt x="12687" y="20724"/>
                      <a:pt x="12589" y="20626"/>
                      <a:pt x="12458" y="20626"/>
                    </a:cubicBezTo>
                    <a:cubicBezTo>
                      <a:pt x="12295" y="20588"/>
                      <a:pt x="12138" y="20570"/>
                      <a:pt x="11987" y="20570"/>
                    </a:cubicBezTo>
                    <a:cubicBezTo>
                      <a:pt x="10314" y="20570"/>
                      <a:pt x="9325" y="22754"/>
                      <a:pt x="8665" y="24223"/>
                    </a:cubicBezTo>
                    <a:cubicBezTo>
                      <a:pt x="8567" y="22784"/>
                      <a:pt x="8437" y="21313"/>
                      <a:pt x="8240" y="19874"/>
                    </a:cubicBezTo>
                    <a:cubicBezTo>
                      <a:pt x="8306" y="19874"/>
                      <a:pt x="8371" y="19841"/>
                      <a:pt x="8404" y="19808"/>
                    </a:cubicBezTo>
                    <a:cubicBezTo>
                      <a:pt x="9352" y="18729"/>
                      <a:pt x="10791" y="17389"/>
                      <a:pt x="10824" y="15852"/>
                    </a:cubicBezTo>
                    <a:cubicBezTo>
                      <a:pt x="10824" y="15721"/>
                      <a:pt x="10725" y="15590"/>
                      <a:pt x="10562" y="15590"/>
                    </a:cubicBezTo>
                    <a:cubicBezTo>
                      <a:pt x="9123" y="15688"/>
                      <a:pt x="8469" y="17291"/>
                      <a:pt x="8077" y="18631"/>
                    </a:cubicBezTo>
                    <a:cubicBezTo>
                      <a:pt x="7848" y="17323"/>
                      <a:pt x="7619" y="16015"/>
                      <a:pt x="7325" y="14707"/>
                    </a:cubicBezTo>
                    <a:cubicBezTo>
                      <a:pt x="7351" y="14716"/>
                      <a:pt x="7377" y="14720"/>
                      <a:pt x="7403" y="14720"/>
                    </a:cubicBezTo>
                    <a:cubicBezTo>
                      <a:pt x="7473" y="14720"/>
                      <a:pt x="7539" y="14690"/>
                      <a:pt x="7586" y="14642"/>
                    </a:cubicBezTo>
                    <a:cubicBezTo>
                      <a:pt x="7979" y="14217"/>
                      <a:pt x="11510" y="9737"/>
                      <a:pt x="9712" y="9443"/>
                    </a:cubicBezTo>
                    <a:cubicBezTo>
                      <a:pt x="9683" y="9438"/>
                      <a:pt x="9653" y="9436"/>
                      <a:pt x="9625" y="9436"/>
                    </a:cubicBezTo>
                    <a:cubicBezTo>
                      <a:pt x="9045" y="9436"/>
                      <a:pt x="8588" y="10344"/>
                      <a:pt x="8338" y="10718"/>
                    </a:cubicBezTo>
                    <a:cubicBezTo>
                      <a:pt x="7815" y="11667"/>
                      <a:pt x="7390" y="12680"/>
                      <a:pt x="7129" y="13759"/>
                    </a:cubicBezTo>
                    <a:cubicBezTo>
                      <a:pt x="6834" y="12451"/>
                      <a:pt x="6507" y="11143"/>
                      <a:pt x="6115" y="9868"/>
                    </a:cubicBezTo>
                    <a:cubicBezTo>
                      <a:pt x="6867" y="9018"/>
                      <a:pt x="7227" y="7808"/>
                      <a:pt x="7750" y="6827"/>
                    </a:cubicBezTo>
                    <a:cubicBezTo>
                      <a:pt x="8208" y="6010"/>
                      <a:pt x="8731" y="4996"/>
                      <a:pt x="8502" y="4015"/>
                    </a:cubicBezTo>
                    <a:cubicBezTo>
                      <a:pt x="8455" y="3921"/>
                      <a:pt x="8358" y="3845"/>
                      <a:pt x="8246" y="3845"/>
                    </a:cubicBezTo>
                    <a:cubicBezTo>
                      <a:pt x="8202" y="3845"/>
                      <a:pt x="8156" y="3857"/>
                      <a:pt x="8110" y="3884"/>
                    </a:cubicBezTo>
                    <a:cubicBezTo>
                      <a:pt x="6638" y="4538"/>
                      <a:pt x="5788" y="6566"/>
                      <a:pt x="5690" y="8266"/>
                    </a:cubicBezTo>
                    <a:cubicBezTo>
                      <a:pt x="5363" y="7187"/>
                      <a:pt x="5036" y="6141"/>
                      <a:pt x="4676" y="5062"/>
                    </a:cubicBezTo>
                    <a:lnTo>
                      <a:pt x="4676" y="5029"/>
                    </a:lnTo>
                    <a:cubicBezTo>
                      <a:pt x="4584" y="4019"/>
                      <a:pt x="4120" y="0"/>
                      <a:pt x="2559" y="0"/>
                    </a:cubicBezTo>
                    <a:close/>
                  </a:path>
                </a:pathLst>
              </a:custGeom>
              <a:solidFill>
                <a:schemeClr val="bg1"/>
              </a:solidFill>
              <a:ln w="9525">
                <a:noFill/>
                <a:round/>
                <a:headEnd/>
                <a:tailEnd/>
              </a:ln>
            </p:spPr>
            <p:txBody>
              <a:bodyPr lIns="91425" tIns="91425" rIns="91425" bIns="91425" anchor="ctr"/>
              <a:lstStyle/>
              <a:p>
                <a:endParaRPr lang="en-US"/>
              </a:p>
            </p:txBody>
          </p:sp>
          <p:grpSp>
            <p:nvGrpSpPr>
              <p:cNvPr id="74883" name="Google Shape;749;p35"/>
              <p:cNvGrpSpPr>
                <a:grpSpLocks/>
              </p:cNvGrpSpPr>
              <p:nvPr/>
            </p:nvGrpSpPr>
            <p:grpSpPr bwMode="auto">
              <a:xfrm rot="-6383177">
                <a:off x="974472" y="2783656"/>
                <a:ext cx="1566670" cy="1869002"/>
                <a:chOff x="3768000" y="2982868"/>
                <a:chExt cx="753325" cy="898700"/>
              </a:xfrm>
            </p:grpSpPr>
            <p:sp>
              <p:nvSpPr>
                <p:cNvPr id="74903" name="Google Shape;750;p35"/>
                <p:cNvSpPr>
                  <a:spLocks/>
                </p:cNvSpPr>
                <p:nvPr/>
              </p:nvSpPr>
              <p:spPr bwMode="auto">
                <a:xfrm>
                  <a:off x="3768000" y="3094143"/>
                  <a:ext cx="667200" cy="787425"/>
                </a:xfrm>
                <a:custGeom>
                  <a:avLst/>
                  <a:gdLst>
                    <a:gd name="T0" fmla="*/ 16462501 w 26688"/>
                    <a:gd name="T1" fmla="*/ 0 h 31497"/>
                    <a:gd name="T2" fmla="*/ 16380626 w 26688"/>
                    <a:gd name="T3" fmla="*/ 30000 h 31497"/>
                    <a:gd name="T4" fmla="*/ 11945625 w 26688"/>
                    <a:gd name="T5" fmla="*/ 3361251 h 31497"/>
                    <a:gd name="T6" fmla="*/ 8757501 w 26688"/>
                    <a:gd name="T7" fmla="*/ 6916876 h 31497"/>
                    <a:gd name="T8" fmla="*/ 3423751 w 26688"/>
                    <a:gd name="T9" fmla="*/ 14887503 h 31497"/>
                    <a:gd name="T10" fmla="*/ 92500 w 26688"/>
                    <a:gd name="T11" fmla="*/ 19403751 h 31497"/>
                    <a:gd name="T12" fmla="*/ 215000 w 26688"/>
                    <a:gd name="T13" fmla="*/ 19685626 h 31497"/>
                    <a:gd name="T14" fmla="*/ 317500 w 26688"/>
                    <a:gd name="T15" fmla="*/ 19628751 h 31497"/>
                    <a:gd name="T16" fmla="*/ 337500 w 26688"/>
                    <a:gd name="T17" fmla="*/ 19628751 h 31497"/>
                    <a:gd name="T18" fmla="*/ 11659375 w 26688"/>
                    <a:gd name="T19" fmla="*/ 4096876 h 31497"/>
                    <a:gd name="T20" fmla="*/ 13825627 w 26688"/>
                    <a:gd name="T21" fmla="*/ 2216875 h 31497"/>
                    <a:gd name="T22" fmla="*/ 16543751 w 26688"/>
                    <a:gd name="T23" fmla="*/ 316250 h 31497"/>
                    <a:gd name="T24" fmla="*/ 16462501 w 26688"/>
                    <a:gd name="T25" fmla="*/ 0 h 3149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6688"/>
                    <a:gd name="T40" fmla="*/ 0 h 31497"/>
                    <a:gd name="T41" fmla="*/ 26688 w 26688"/>
                    <a:gd name="T42" fmla="*/ 31497 h 3149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6688" h="31497" extrusionOk="0">
                      <a:moveTo>
                        <a:pt x="26340" y="0"/>
                      </a:moveTo>
                      <a:cubicBezTo>
                        <a:pt x="26298" y="0"/>
                        <a:pt x="26253" y="15"/>
                        <a:pt x="26209" y="48"/>
                      </a:cubicBezTo>
                      <a:cubicBezTo>
                        <a:pt x="23756" y="1781"/>
                        <a:pt x="21304" y="3351"/>
                        <a:pt x="19113" y="5378"/>
                      </a:cubicBezTo>
                      <a:cubicBezTo>
                        <a:pt x="17249" y="7144"/>
                        <a:pt x="15549" y="9040"/>
                        <a:pt x="14012" y="11067"/>
                      </a:cubicBezTo>
                      <a:cubicBezTo>
                        <a:pt x="10873" y="15122"/>
                        <a:pt x="8290" y="19569"/>
                        <a:pt x="5478" y="23820"/>
                      </a:cubicBezTo>
                      <a:cubicBezTo>
                        <a:pt x="3843" y="26337"/>
                        <a:pt x="2077" y="28757"/>
                        <a:pt x="148" y="31046"/>
                      </a:cubicBezTo>
                      <a:cubicBezTo>
                        <a:pt x="0" y="31243"/>
                        <a:pt x="169" y="31497"/>
                        <a:pt x="344" y="31497"/>
                      </a:cubicBezTo>
                      <a:cubicBezTo>
                        <a:pt x="402" y="31497"/>
                        <a:pt x="460" y="31470"/>
                        <a:pt x="508" y="31406"/>
                      </a:cubicBezTo>
                      <a:lnTo>
                        <a:pt x="540" y="31406"/>
                      </a:lnTo>
                      <a:cubicBezTo>
                        <a:pt x="7178" y="23558"/>
                        <a:pt x="11265" y="13814"/>
                        <a:pt x="18655" y="6555"/>
                      </a:cubicBezTo>
                      <a:cubicBezTo>
                        <a:pt x="19734" y="5476"/>
                        <a:pt x="20879" y="4462"/>
                        <a:pt x="22121" y="3547"/>
                      </a:cubicBezTo>
                      <a:cubicBezTo>
                        <a:pt x="23527" y="2468"/>
                        <a:pt x="25031" y="1520"/>
                        <a:pt x="26470" y="506"/>
                      </a:cubicBezTo>
                      <a:cubicBezTo>
                        <a:pt x="26687" y="343"/>
                        <a:pt x="26544" y="0"/>
                        <a:pt x="26340"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04" name="Google Shape;751;p35"/>
                <p:cNvSpPr>
                  <a:spLocks/>
                </p:cNvSpPr>
                <p:nvPr/>
              </p:nvSpPr>
              <p:spPr bwMode="auto">
                <a:xfrm>
                  <a:off x="4016775" y="3034793"/>
                  <a:ext cx="151250" cy="476475"/>
                </a:xfrm>
                <a:custGeom>
                  <a:avLst/>
                  <a:gdLst>
                    <a:gd name="T0" fmla="*/ 3586250 w 6050"/>
                    <a:gd name="T1" fmla="*/ 0 h 19059"/>
                    <a:gd name="T2" fmla="*/ 3437500 w 6050"/>
                    <a:gd name="T3" fmla="*/ 103750 h 19059"/>
                    <a:gd name="T4" fmla="*/ 1332500 w 6050"/>
                    <a:gd name="T5" fmla="*/ 5764374 h 19059"/>
                    <a:gd name="T6" fmla="*/ 24375 w 6050"/>
                    <a:gd name="T7" fmla="*/ 11711873 h 19059"/>
                    <a:gd name="T8" fmla="*/ 191875 w 6050"/>
                    <a:gd name="T9" fmla="*/ 11911873 h 19059"/>
                    <a:gd name="T10" fmla="*/ 331250 w 6050"/>
                    <a:gd name="T11" fmla="*/ 11793123 h 19059"/>
                    <a:gd name="T12" fmla="*/ 1638750 w 6050"/>
                    <a:gd name="T13" fmla="*/ 5846249 h 19059"/>
                    <a:gd name="T14" fmla="*/ 3743750 w 6050"/>
                    <a:gd name="T15" fmla="*/ 185625 h 19059"/>
                    <a:gd name="T16" fmla="*/ 3586250 w 6050"/>
                    <a:gd name="T17" fmla="*/ 0 h 1905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6050"/>
                    <a:gd name="T28" fmla="*/ 0 h 19059"/>
                    <a:gd name="T29" fmla="*/ 6050 w 6050"/>
                    <a:gd name="T30" fmla="*/ 19059 h 1905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050" h="19059" extrusionOk="0">
                      <a:moveTo>
                        <a:pt x="5738" y="0"/>
                      </a:moveTo>
                      <a:cubicBezTo>
                        <a:pt x="5638" y="0"/>
                        <a:pt x="5538" y="50"/>
                        <a:pt x="5500" y="166"/>
                      </a:cubicBezTo>
                      <a:cubicBezTo>
                        <a:pt x="4421" y="3207"/>
                        <a:pt x="3080" y="6150"/>
                        <a:pt x="2132" y="9223"/>
                      </a:cubicBezTo>
                      <a:cubicBezTo>
                        <a:pt x="1184" y="12297"/>
                        <a:pt x="824" y="15600"/>
                        <a:pt x="39" y="18739"/>
                      </a:cubicBezTo>
                      <a:cubicBezTo>
                        <a:pt x="0" y="18934"/>
                        <a:pt x="159" y="19059"/>
                        <a:pt x="307" y="19059"/>
                      </a:cubicBezTo>
                      <a:cubicBezTo>
                        <a:pt x="408" y="19059"/>
                        <a:pt x="503" y="19001"/>
                        <a:pt x="530" y="18869"/>
                      </a:cubicBezTo>
                      <a:cubicBezTo>
                        <a:pt x="1314" y="15730"/>
                        <a:pt x="1674" y="12460"/>
                        <a:pt x="2622" y="9354"/>
                      </a:cubicBezTo>
                      <a:cubicBezTo>
                        <a:pt x="3571" y="6215"/>
                        <a:pt x="4911" y="3338"/>
                        <a:pt x="5990" y="297"/>
                      </a:cubicBezTo>
                      <a:cubicBezTo>
                        <a:pt x="6050" y="118"/>
                        <a:pt x="5893" y="0"/>
                        <a:pt x="5738"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05" name="Google Shape;752;p35"/>
                <p:cNvSpPr>
                  <a:spLocks/>
                </p:cNvSpPr>
                <p:nvPr/>
              </p:nvSpPr>
              <p:spPr bwMode="auto">
                <a:xfrm>
                  <a:off x="4021475" y="3243718"/>
                  <a:ext cx="445450" cy="274450"/>
                </a:xfrm>
                <a:custGeom>
                  <a:avLst/>
                  <a:gdLst>
                    <a:gd name="T0" fmla="*/ 10911248 w 17818"/>
                    <a:gd name="T1" fmla="*/ 625 h 10978"/>
                    <a:gd name="T2" fmla="*/ 10819998 w 17818"/>
                    <a:gd name="T3" fmla="*/ 30625 h 10978"/>
                    <a:gd name="T4" fmla="*/ 5118124 w 17818"/>
                    <a:gd name="T5" fmla="*/ 2503125 h 10978"/>
                    <a:gd name="T6" fmla="*/ 111250 w 17818"/>
                    <a:gd name="T7" fmla="*/ 6590626 h 10978"/>
                    <a:gd name="T8" fmla="*/ 231875 w 17818"/>
                    <a:gd name="T9" fmla="*/ 6861251 h 10978"/>
                    <a:gd name="T10" fmla="*/ 336250 w 17818"/>
                    <a:gd name="T11" fmla="*/ 6815626 h 10978"/>
                    <a:gd name="T12" fmla="*/ 336250 w 17818"/>
                    <a:gd name="T13" fmla="*/ 6795001 h 10978"/>
                    <a:gd name="T14" fmla="*/ 5363749 w 17818"/>
                    <a:gd name="T15" fmla="*/ 2728125 h 10978"/>
                    <a:gd name="T16" fmla="*/ 10983748 w 17818"/>
                    <a:gd name="T17" fmla="*/ 296250 h 10978"/>
                    <a:gd name="T18" fmla="*/ 10911248 w 17818"/>
                    <a:gd name="T19" fmla="*/ 625 h 1097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7818"/>
                    <a:gd name="T31" fmla="*/ 0 h 10978"/>
                    <a:gd name="T32" fmla="*/ 17818 w 17818"/>
                    <a:gd name="T33" fmla="*/ 10978 h 1097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7818" h="10978" extrusionOk="0">
                      <a:moveTo>
                        <a:pt x="17458" y="1"/>
                      </a:moveTo>
                      <a:cubicBezTo>
                        <a:pt x="17412" y="1"/>
                        <a:pt x="17363" y="15"/>
                        <a:pt x="17312" y="49"/>
                      </a:cubicBezTo>
                      <a:cubicBezTo>
                        <a:pt x="14467" y="1782"/>
                        <a:pt x="11165" y="2501"/>
                        <a:pt x="8189" y="4005"/>
                      </a:cubicBezTo>
                      <a:cubicBezTo>
                        <a:pt x="5116" y="5575"/>
                        <a:pt x="2565" y="8093"/>
                        <a:pt x="178" y="10545"/>
                      </a:cubicBezTo>
                      <a:cubicBezTo>
                        <a:pt x="1" y="10722"/>
                        <a:pt x="177" y="10978"/>
                        <a:pt x="371" y="10978"/>
                      </a:cubicBezTo>
                      <a:cubicBezTo>
                        <a:pt x="428" y="10978"/>
                        <a:pt x="486" y="10956"/>
                        <a:pt x="538" y="10905"/>
                      </a:cubicBezTo>
                      <a:lnTo>
                        <a:pt x="538" y="10872"/>
                      </a:lnTo>
                      <a:cubicBezTo>
                        <a:pt x="2925" y="8420"/>
                        <a:pt x="5508" y="5902"/>
                        <a:pt x="8582" y="4365"/>
                      </a:cubicBezTo>
                      <a:cubicBezTo>
                        <a:pt x="11525" y="2894"/>
                        <a:pt x="14762" y="2207"/>
                        <a:pt x="17574" y="474"/>
                      </a:cubicBezTo>
                      <a:cubicBezTo>
                        <a:pt x="17818" y="338"/>
                        <a:pt x="17680" y="1"/>
                        <a:pt x="17458"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06" name="Google Shape;753;p35"/>
                <p:cNvSpPr>
                  <a:spLocks/>
                </p:cNvSpPr>
                <p:nvPr/>
              </p:nvSpPr>
              <p:spPr bwMode="auto">
                <a:xfrm>
                  <a:off x="4184675" y="3036468"/>
                  <a:ext cx="111725" cy="258175"/>
                </a:xfrm>
                <a:custGeom>
                  <a:avLst/>
                  <a:gdLst>
                    <a:gd name="T0" fmla="*/ 2585000 w 4469"/>
                    <a:gd name="T1" fmla="*/ 0 h 10327"/>
                    <a:gd name="T2" fmla="*/ 2448125 w 4469"/>
                    <a:gd name="T3" fmla="*/ 102500 h 10327"/>
                    <a:gd name="T4" fmla="*/ 956875 w 4469"/>
                    <a:gd name="T5" fmla="*/ 2963750 h 10327"/>
                    <a:gd name="T6" fmla="*/ 36875 w 4469"/>
                    <a:gd name="T7" fmla="*/ 6254374 h 10327"/>
                    <a:gd name="T8" fmla="*/ 189375 w 4469"/>
                    <a:gd name="T9" fmla="*/ 6454374 h 10327"/>
                    <a:gd name="T10" fmla="*/ 343750 w 4469"/>
                    <a:gd name="T11" fmla="*/ 6335624 h 10327"/>
                    <a:gd name="T12" fmla="*/ 1324375 w 4469"/>
                    <a:gd name="T13" fmla="*/ 2943125 h 10327"/>
                    <a:gd name="T14" fmla="*/ 2755000 w 4469"/>
                    <a:gd name="T15" fmla="*/ 205000 h 10327"/>
                    <a:gd name="T16" fmla="*/ 2585000 w 4469"/>
                    <a:gd name="T17" fmla="*/ 0 h 103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469"/>
                    <a:gd name="T28" fmla="*/ 0 h 10327"/>
                    <a:gd name="T29" fmla="*/ 4469 w 4469"/>
                    <a:gd name="T30" fmla="*/ 10327 h 103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469" h="10327" extrusionOk="0">
                      <a:moveTo>
                        <a:pt x="4136" y="0"/>
                      </a:moveTo>
                      <a:cubicBezTo>
                        <a:pt x="4036" y="0"/>
                        <a:pt x="3943" y="51"/>
                        <a:pt x="3917" y="164"/>
                      </a:cubicBezTo>
                      <a:cubicBezTo>
                        <a:pt x="3394" y="1799"/>
                        <a:pt x="2283" y="3205"/>
                        <a:pt x="1531" y="4742"/>
                      </a:cubicBezTo>
                      <a:cubicBezTo>
                        <a:pt x="713" y="6410"/>
                        <a:pt x="550" y="8241"/>
                        <a:pt x="59" y="10007"/>
                      </a:cubicBezTo>
                      <a:cubicBezTo>
                        <a:pt x="1" y="10201"/>
                        <a:pt x="151" y="10327"/>
                        <a:pt x="303" y="10327"/>
                      </a:cubicBezTo>
                      <a:cubicBezTo>
                        <a:pt x="406" y="10327"/>
                        <a:pt x="510" y="10269"/>
                        <a:pt x="550" y="10137"/>
                      </a:cubicBezTo>
                      <a:cubicBezTo>
                        <a:pt x="1073" y="8306"/>
                        <a:pt x="1236" y="6410"/>
                        <a:pt x="2119" y="4709"/>
                      </a:cubicBezTo>
                      <a:cubicBezTo>
                        <a:pt x="2904" y="3238"/>
                        <a:pt x="3885" y="1897"/>
                        <a:pt x="4408" y="328"/>
                      </a:cubicBezTo>
                      <a:cubicBezTo>
                        <a:pt x="4468" y="127"/>
                        <a:pt x="4294" y="0"/>
                        <a:pt x="4136"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07" name="Google Shape;754;p35"/>
                <p:cNvSpPr>
                  <a:spLocks/>
                </p:cNvSpPr>
                <p:nvPr/>
              </p:nvSpPr>
              <p:spPr bwMode="auto">
                <a:xfrm>
                  <a:off x="4292250" y="3166068"/>
                  <a:ext cx="200150" cy="52475"/>
                </a:xfrm>
                <a:custGeom>
                  <a:avLst/>
                  <a:gdLst>
                    <a:gd name="T0" fmla="*/ 4786875 w 8006"/>
                    <a:gd name="T1" fmla="*/ 625 h 2099"/>
                    <a:gd name="T2" fmla="*/ 4704375 w 8006"/>
                    <a:gd name="T3" fmla="*/ 30625 h 2099"/>
                    <a:gd name="T4" fmla="*/ 2600000 w 8006"/>
                    <a:gd name="T5" fmla="*/ 848125 h 2099"/>
                    <a:gd name="T6" fmla="*/ 1424375 w 8006"/>
                    <a:gd name="T7" fmla="*/ 998750 h 2099"/>
                    <a:gd name="T8" fmla="*/ 351875 w 8006"/>
                    <a:gd name="T9" fmla="*/ 705000 h 2099"/>
                    <a:gd name="T10" fmla="*/ 236875 w 8006"/>
                    <a:gd name="T11" fmla="*/ 658750 h 2099"/>
                    <a:gd name="T12" fmla="*/ 126875 w 8006"/>
                    <a:gd name="T13" fmla="*/ 929375 h 2099"/>
                    <a:gd name="T14" fmla="*/ 1440000 w 8006"/>
                    <a:gd name="T15" fmla="*/ 1311875 h 2099"/>
                    <a:gd name="T16" fmla="*/ 2497500 w 8006"/>
                    <a:gd name="T17" fmla="*/ 1195000 h 2099"/>
                    <a:gd name="T18" fmla="*/ 4868125 w 8006"/>
                    <a:gd name="T19" fmla="*/ 296250 h 2099"/>
                    <a:gd name="T20" fmla="*/ 4786875 w 8006"/>
                    <a:gd name="T21" fmla="*/ 625 h 209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006"/>
                    <a:gd name="T34" fmla="*/ 0 h 2099"/>
                    <a:gd name="T35" fmla="*/ 8006 w 8006"/>
                    <a:gd name="T36" fmla="*/ 2099 h 209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006" h="2099" extrusionOk="0">
                      <a:moveTo>
                        <a:pt x="7659" y="1"/>
                      </a:moveTo>
                      <a:cubicBezTo>
                        <a:pt x="7617" y="1"/>
                        <a:pt x="7572" y="15"/>
                        <a:pt x="7527" y="49"/>
                      </a:cubicBezTo>
                      <a:cubicBezTo>
                        <a:pt x="6481" y="670"/>
                        <a:pt x="5337" y="1128"/>
                        <a:pt x="4160" y="1357"/>
                      </a:cubicBezTo>
                      <a:cubicBezTo>
                        <a:pt x="3611" y="1473"/>
                        <a:pt x="2935" y="1598"/>
                        <a:pt x="2279" y="1598"/>
                      </a:cubicBezTo>
                      <a:cubicBezTo>
                        <a:pt x="1645" y="1598"/>
                        <a:pt x="1029" y="1481"/>
                        <a:pt x="563" y="1128"/>
                      </a:cubicBezTo>
                      <a:cubicBezTo>
                        <a:pt x="504" y="1076"/>
                        <a:pt x="440" y="1054"/>
                        <a:pt x="379" y="1054"/>
                      </a:cubicBezTo>
                      <a:cubicBezTo>
                        <a:pt x="171" y="1054"/>
                        <a:pt x="0" y="1310"/>
                        <a:pt x="203" y="1487"/>
                      </a:cubicBezTo>
                      <a:cubicBezTo>
                        <a:pt x="796" y="1950"/>
                        <a:pt x="1546" y="2099"/>
                        <a:pt x="2304" y="2099"/>
                      </a:cubicBezTo>
                      <a:cubicBezTo>
                        <a:pt x="2885" y="2099"/>
                        <a:pt x="3471" y="2012"/>
                        <a:pt x="3996" y="1912"/>
                      </a:cubicBezTo>
                      <a:cubicBezTo>
                        <a:pt x="5337" y="1683"/>
                        <a:pt x="6645" y="1193"/>
                        <a:pt x="7789" y="474"/>
                      </a:cubicBezTo>
                      <a:cubicBezTo>
                        <a:pt x="8006" y="338"/>
                        <a:pt x="7863" y="1"/>
                        <a:pt x="7659"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08" name="Google Shape;755;p35"/>
                <p:cNvSpPr>
                  <a:spLocks/>
                </p:cNvSpPr>
                <p:nvPr/>
              </p:nvSpPr>
              <p:spPr bwMode="auto">
                <a:xfrm>
                  <a:off x="4342125" y="3005593"/>
                  <a:ext cx="70900" cy="150900"/>
                </a:xfrm>
                <a:custGeom>
                  <a:avLst/>
                  <a:gdLst>
                    <a:gd name="T0" fmla="*/ 1556875 w 2836"/>
                    <a:gd name="T1" fmla="*/ 0 h 6036"/>
                    <a:gd name="T2" fmla="*/ 1455000 w 2836"/>
                    <a:gd name="T3" fmla="*/ 56875 h 6036"/>
                    <a:gd name="T4" fmla="*/ 474375 w 2836"/>
                    <a:gd name="T5" fmla="*/ 1712500 h 6036"/>
                    <a:gd name="T6" fmla="*/ 24375 w 2836"/>
                    <a:gd name="T7" fmla="*/ 3572500 h 6036"/>
                    <a:gd name="T8" fmla="*/ 191875 w 2836"/>
                    <a:gd name="T9" fmla="*/ 3772500 h 6036"/>
                    <a:gd name="T10" fmla="*/ 331250 w 2836"/>
                    <a:gd name="T11" fmla="*/ 3653750 h 6036"/>
                    <a:gd name="T12" fmla="*/ 1680000 w 2836"/>
                    <a:gd name="T13" fmla="*/ 281875 h 6036"/>
                    <a:gd name="T14" fmla="*/ 1556875 w 2836"/>
                    <a:gd name="T15" fmla="*/ 0 h 6036"/>
                    <a:gd name="T16" fmla="*/ 0 60000 65536"/>
                    <a:gd name="T17" fmla="*/ 0 60000 65536"/>
                    <a:gd name="T18" fmla="*/ 0 60000 65536"/>
                    <a:gd name="T19" fmla="*/ 0 60000 65536"/>
                    <a:gd name="T20" fmla="*/ 0 60000 65536"/>
                    <a:gd name="T21" fmla="*/ 0 60000 65536"/>
                    <a:gd name="T22" fmla="*/ 0 60000 65536"/>
                    <a:gd name="T23" fmla="*/ 0 60000 65536"/>
                    <a:gd name="T24" fmla="*/ 0 w 2836"/>
                    <a:gd name="T25" fmla="*/ 0 h 6036"/>
                    <a:gd name="T26" fmla="*/ 2836 w 2836"/>
                    <a:gd name="T27" fmla="*/ 6036 h 60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36" h="6036" extrusionOk="0">
                      <a:moveTo>
                        <a:pt x="2491" y="0"/>
                      </a:moveTo>
                      <a:cubicBezTo>
                        <a:pt x="2434" y="0"/>
                        <a:pt x="2376" y="27"/>
                        <a:pt x="2328" y="91"/>
                      </a:cubicBezTo>
                      <a:cubicBezTo>
                        <a:pt x="1641" y="876"/>
                        <a:pt x="1118" y="1792"/>
                        <a:pt x="759" y="2740"/>
                      </a:cubicBezTo>
                      <a:cubicBezTo>
                        <a:pt x="432" y="3721"/>
                        <a:pt x="170" y="4702"/>
                        <a:pt x="39" y="5716"/>
                      </a:cubicBezTo>
                      <a:cubicBezTo>
                        <a:pt x="0" y="5910"/>
                        <a:pt x="159" y="6036"/>
                        <a:pt x="307" y="6036"/>
                      </a:cubicBezTo>
                      <a:cubicBezTo>
                        <a:pt x="408" y="6036"/>
                        <a:pt x="503" y="5978"/>
                        <a:pt x="530" y="5846"/>
                      </a:cubicBezTo>
                      <a:cubicBezTo>
                        <a:pt x="857" y="3884"/>
                        <a:pt x="1380" y="1988"/>
                        <a:pt x="2688" y="451"/>
                      </a:cubicBezTo>
                      <a:cubicBezTo>
                        <a:pt x="2836" y="254"/>
                        <a:pt x="2667" y="0"/>
                        <a:pt x="2491"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09" name="Google Shape;756;p35"/>
                <p:cNvSpPr>
                  <a:spLocks/>
                </p:cNvSpPr>
                <p:nvPr/>
              </p:nvSpPr>
              <p:spPr bwMode="auto">
                <a:xfrm>
                  <a:off x="4124825" y="3021743"/>
                  <a:ext cx="58050" cy="45000"/>
                </a:xfrm>
                <a:custGeom>
                  <a:avLst/>
                  <a:gdLst>
                    <a:gd name="T0" fmla="*/ 755000 w 2322"/>
                    <a:gd name="T1" fmla="*/ 625 h 1800"/>
                    <a:gd name="T2" fmla="*/ 736250 w 2322"/>
                    <a:gd name="T3" fmla="*/ 625 h 1800"/>
                    <a:gd name="T4" fmla="*/ 736250 w 2322"/>
                    <a:gd name="T5" fmla="*/ 1125000 h 1800"/>
                    <a:gd name="T6" fmla="*/ 755000 w 2322"/>
                    <a:gd name="T7" fmla="*/ 625 h 1800"/>
                    <a:gd name="T8" fmla="*/ 0 60000 65536"/>
                    <a:gd name="T9" fmla="*/ 0 60000 65536"/>
                    <a:gd name="T10" fmla="*/ 0 60000 65536"/>
                    <a:gd name="T11" fmla="*/ 0 60000 65536"/>
                    <a:gd name="T12" fmla="*/ 0 w 2322"/>
                    <a:gd name="T13" fmla="*/ 0 h 1800"/>
                    <a:gd name="T14" fmla="*/ 2322 w 2322"/>
                    <a:gd name="T15" fmla="*/ 1800 h 1800"/>
                  </a:gdLst>
                  <a:ahLst/>
                  <a:cxnLst>
                    <a:cxn ang="T8">
                      <a:pos x="T0" y="T1"/>
                    </a:cxn>
                    <a:cxn ang="T9">
                      <a:pos x="T2" y="T3"/>
                    </a:cxn>
                    <a:cxn ang="T10">
                      <a:pos x="T4" y="T5"/>
                    </a:cxn>
                    <a:cxn ang="T11">
                      <a:pos x="T6" y="T7"/>
                    </a:cxn>
                  </a:cxnLst>
                  <a:rect l="T12" t="T13" r="T14" b="T15"/>
                  <a:pathLst>
                    <a:path w="2322" h="1800" extrusionOk="0">
                      <a:moveTo>
                        <a:pt x="1208" y="1"/>
                      </a:moveTo>
                      <a:cubicBezTo>
                        <a:pt x="1198" y="1"/>
                        <a:pt x="1188" y="1"/>
                        <a:pt x="1178" y="1"/>
                      </a:cubicBezTo>
                      <a:cubicBezTo>
                        <a:pt x="1" y="1"/>
                        <a:pt x="33" y="1800"/>
                        <a:pt x="1178" y="1800"/>
                      </a:cubicBezTo>
                      <a:cubicBezTo>
                        <a:pt x="2280" y="1767"/>
                        <a:pt x="2322" y="1"/>
                        <a:pt x="1208" y="1"/>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0" name="Google Shape;757;p35"/>
                <p:cNvSpPr>
                  <a:spLocks/>
                </p:cNvSpPr>
                <p:nvPr/>
              </p:nvSpPr>
              <p:spPr bwMode="auto">
                <a:xfrm>
                  <a:off x="4258900" y="3011143"/>
                  <a:ext cx="58050" cy="44975"/>
                </a:xfrm>
                <a:custGeom>
                  <a:avLst/>
                  <a:gdLst>
                    <a:gd name="T0" fmla="*/ 735625 w 2322"/>
                    <a:gd name="T1" fmla="*/ 0 h 1799"/>
                    <a:gd name="T2" fmla="*/ 735625 w 2322"/>
                    <a:gd name="T3" fmla="*/ 1124375 h 1799"/>
                    <a:gd name="T4" fmla="*/ 735625 w 2322"/>
                    <a:gd name="T5" fmla="*/ 0 h 1799"/>
                    <a:gd name="T6" fmla="*/ 0 60000 65536"/>
                    <a:gd name="T7" fmla="*/ 0 60000 65536"/>
                    <a:gd name="T8" fmla="*/ 0 60000 65536"/>
                    <a:gd name="T9" fmla="*/ 0 w 2322"/>
                    <a:gd name="T10" fmla="*/ 0 h 1799"/>
                    <a:gd name="T11" fmla="*/ 2322 w 2322"/>
                    <a:gd name="T12" fmla="*/ 1799 h 1799"/>
                  </a:gdLst>
                  <a:ahLst/>
                  <a:cxnLst>
                    <a:cxn ang="T6">
                      <a:pos x="T0" y="T1"/>
                    </a:cxn>
                    <a:cxn ang="T7">
                      <a:pos x="T2" y="T3"/>
                    </a:cxn>
                    <a:cxn ang="T8">
                      <a:pos x="T4" y="T5"/>
                    </a:cxn>
                  </a:cxnLst>
                  <a:rect l="T9" t="T10" r="T11" b="T12"/>
                  <a:pathLst>
                    <a:path w="2322" h="1799" extrusionOk="0">
                      <a:moveTo>
                        <a:pt x="1177" y="0"/>
                      </a:moveTo>
                      <a:cubicBezTo>
                        <a:pt x="0" y="0"/>
                        <a:pt x="33" y="1799"/>
                        <a:pt x="1177" y="1799"/>
                      </a:cubicBezTo>
                      <a:cubicBezTo>
                        <a:pt x="2322" y="1799"/>
                        <a:pt x="2322" y="0"/>
                        <a:pt x="1177" y="0"/>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1" name="Google Shape;758;p35"/>
                <p:cNvSpPr>
                  <a:spLocks/>
                </p:cNvSpPr>
                <p:nvPr/>
              </p:nvSpPr>
              <p:spPr bwMode="auto">
                <a:xfrm>
                  <a:off x="4369275" y="2982868"/>
                  <a:ext cx="67125" cy="48750"/>
                </a:xfrm>
                <a:custGeom>
                  <a:avLst/>
                  <a:gdLst>
                    <a:gd name="T0" fmla="*/ 811875 w 2685"/>
                    <a:gd name="T1" fmla="*/ 625 h 1950"/>
                    <a:gd name="T2" fmla="*/ 408125 w 2685"/>
                    <a:gd name="T3" fmla="*/ 972500 h 1950"/>
                    <a:gd name="T4" fmla="*/ 490000 w 2685"/>
                    <a:gd name="T5" fmla="*/ 1054375 h 1950"/>
                    <a:gd name="T6" fmla="*/ 870000 w 2685"/>
                    <a:gd name="T7" fmla="*/ 1218750 h 1950"/>
                    <a:gd name="T8" fmla="*/ 1266875 w 2685"/>
                    <a:gd name="T9" fmla="*/ 236875 h 1950"/>
                    <a:gd name="T10" fmla="*/ 1205625 w 2685"/>
                    <a:gd name="T11" fmla="*/ 175625 h 1950"/>
                    <a:gd name="T12" fmla="*/ 811875 w 2685"/>
                    <a:gd name="T13" fmla="*/ 625 h 1950"/>
                    <a:gd name="T14" fmla="*/ 0 60000 65536"/>
                    <a:gd name="T15" fmla="*/ 0 60000 65536"/>
                    <a:gd name="T16" fmla="*/ 0 60000 65536"/>
                    <a:gd name="T17" fmla="*/ 0 60000 65536"/>
                    <a:gd name="T18" fmla="*/ 0 60000 65536"/>
                    <a:gd name="T19" fmla="*/ 0 60000 65536"/>
                    <a:gd name="T20" fmla="*/ 0 60000 65536"/>
                    <a:gd name="T21" fmla="*/ 0 w 2685"/>
                    <a:gd name="T22" fmla="*/ 0 h 1950"/>
                    <a:gd name="T23" fmla="*/ 2685 w 2685"/>
                    <a:gd name="T24" fmla="*/ 1950 h 195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685" h="1950" extrusionOk="0">
                      <a:moveTo>
                        <a:pt x="1299" y="1"/>
                      </a:moveTo>
                      <a:cubicBezTo>
                        <a:pt x="601" y="1"/>
                        <a:pt x="1" y="904"/>
                        <a:pt x="653" y="1556"/>
                      </a:cubicBezTo>
                      <a:lnTo>
                        <a:pt x="784" y="1687"/>
                      </a:lnTo>
                      <a:cubicBezTo>
                        <a:pt x="976" y="1872"/>
                        <a:pt x="1189" y="1950"/>
                        <a:pt x="1392" y="1950"/>
                      </a:cubicBezTo>
                      <a:cubicBezTo>
                        <a:pt x="2089" y="1950"/>
                        <a:pt x="2685" y="1037"/>
                        <a:pt x="2027" y="379"/>
                      </a:cubicBezTo>
                      <a:lnTo>
                        <a:pt x="1929" y="281"/>
                      </a:lnTo>
                      <a:cubicBezTo>
                        <a:pt x="1731" y="83"/>
                        <a:pt x="1511" y="1"/>
                        <a:pt x="1299" y="1"/>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2" name="Google Shape;759;p35"/>
                <p:cNvSpPr>
                  <a:spLocks/>
                </p:cNvSpPr>
                <p:nvPr/>
              </p:nvSpPr>
              <p:spPr bwMode="auto">
                <a:xfrm>
                  <a:off x="4409300" y="3072443"/>
                  <a:ext cx="58075" cy="44975"/>
                </a:xfrm>
                <a:custGeom>
                  <a:avLst/>
                  <a:gdLst>
                    <a:gd name="T0" fmla="*/ 715625 w 2323"/>
                    <a:gd name="T1" fmla="*/ 625 h 1799"/>
                    <a:gd name="T2" fmla="*/ 715625 w 2323"/>
                    <a:gd name="T3" fmla="*/ 1124375 h 1799"/>
                    <a:gd name="T4" fmla="*/ 715625 w 2323"/>
                    <a:gd name="T5" fmla="*/ 625 h 1799"/>
                    <a:gd name="T6" fmla="*/ 0 60000 65536"/>
                    <a:gd name="T7" fmla="*/ 0 60000 65536"/>
                    <a:gd name="T8" fmla="*/ 0 60000 65536"/>
                    <a:gd name="T9" fmla="*/ 0 w 2323"/>
                    <a:gd name="T10" fmla="*/ 0 h 1799"/>
                    <a:gd name="T11" fmla="*/ 2323 w 2323"/>
                    <a:gd name="T12" fmla="*/ 1799 h 1799"/>
                  </a:gdLst>
                  <a:ahLst/>
                  <a:cxnLst>
                    <a:cxn ang="T6">
                      <a:pos x="T0" y="T1"/>
                    </a:cxn>
                    <a:cxn ang="T7">
                      <a:pos x="T2" y="T3"/>
                    </a:cxn>
                    <a:cxn ang="T8">
                      <a:pos x="T4" y="T5"/>
                    </a:cxn>
                  </a:cxnLst>
                  <a:rect l="T9" t="T10" r="T11" b="T12"/>
                  <a:pathLst>
                    <a:path w="2323" h="1799" extrusionOk="0">
                      <a:moveTo>
                        <a:pt x="1145" y="1"/>
                      </a:moveTo>
                      <a:cubicBezTo>
                        <a:pt x="1" y="1"/>
                        <a:pt x="1" y="1799"/>
                        <a:pt x="1145" y="1799"/>
                      </a:cubicBezTo>
                      <a:cubicBezTo>
                        <a:pt x="2290" y="1799"/>
                        <a:pt x="2322" y="1"/>
                        <a:pt x="1145" y="1"/>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3" name="Google Shape;760;p35"/>
                <p:cNvSpPr>
                  <a:spLocks/>
                </p:cNvSpPr>
                <p:nvPr/>
              </p:nvSpPr>
              <p:spPr bwMode="auto">
                <a:xfrm>
                  <a:off x="4463525" y="3141093"/>
                  <a:ext cx="57800" cy="44200"/>
                </a:xfrm>
                <a:custGeom>
                  <a:avLst/>
                  <a:gdLst>
                    <a:gd name="T0" fmla="*/ 748750 w 2312"/>
                    <a:gd name="T1" fmla="*/ 625 h 1768"/>
                    <a:gd name="T2" fmla="*/ 729375 w 2312"/>
                    <a:gd name="T3" fmla="*/ 625 h 1768"/>
                    <a:gd name="T4" fmla="*/ 710000 w 2312"/>
                    <a:gd name="T5" fmla="*/ 1104375 h 1768"/>
                    <a:gd name="T6" fmla="*/ 729375 w 2312"/>
                    <a:gd name="T7" fmla="*/ 1104375 h 1768"/>
                    <a:gd name="T8" fmla="*/ 748750 w 2312"/>
                    <a:gd name="T9" fmla="*/ 625 h 1768"/>
                    <a:gd name="T10" fmla="*/ 0 60000 65536"/>
                    <a:gd name="T11" fmla="*/ 0 60000 65536"/>
                    <a:gd name="T12" fmla="*/ 0 60000 65536"/>
                    <a:gd name="T13" fmla="*/ 0 60000 65536"/>
                    <a:gd name="T14" fmla="*/ 0 60000 65536"/>
                    <a:gd name="T15" fmla="*/ 0 w 2312"/>
                    <a:gd name="T16" fmla="*/ 0 h 1768"/>
                    <a:gd name="T17" fmla="*/ 2312 w 2312"/>
                    <a:gd name="T18" fmla="*/ 1768 h 1768"/>
                  </a:gdLst>
                  <a:ahLst/>
                  <a:cxnLst>
                    <a:cxn ang="T10">
                      <a:pos x="T0" y="T1"/>
                    </a:cxn>
                    <a:cxn ang="T11">
                      <a:pos x="T2" y="T3"/>
                    </a:cxn>
                    <a:cxn ang="T12">
                      <a:pos x="T4" y="T5"/>
                    </a:cxn>
                    <a:cxn ang="T13">
                      <a:pos x="T6" y="T7"/>
                    </a:cxn>
                    <a:cxn ang="T14">
                      <a:pos x="T8" y="T9"/>
                    </a:cxn>
                  </a:cxnLst>
                  <a:rect l="T15" t="T16" r="T17" b="T18"/>
                  <a:pathLst>
                    <a:path w="2312" h="1768" extrusionOk="0">
                      <a:moveTo>
                        <a:pt x="1198" y="1"/>
                      </a:moveTo>
                      <a:cubicBezTo>
                        <a:pt x="1187" y="1"/>
                        <a:pt x="1177" y="1"/>
                        <a:pt x="1167" y="1"/>
                      </a:cubicBezTo>
                      <a:cubicBezTo>
                        <a:pt x="0" y="1"/>
                        <a:pt x="22" y="1767"/>
                        <a:pt x="1136" y="1767"/>
                      </a:cubicBezTo>
                      <a:cubicBezTo>
                        <a:pt x="1146" y="1767"/>
                        <a:pt x="1157" y="1767"/>
                        <a:pt x="1167" y="1767"/>
                      </a:cubicBezTo>
                      <a:cubicBezTo>
                        <a:pt x="2301" y="1767"/>
                        <a:pt x="2311" y="1"/>
                        <a:pt x="1198" y="1"/>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4" name="Google Shape;761;p35"/>
                <p:cNvSpPr>
                  <a:spLocks/>
                </p:cNvSpPr>
                <p:nvPr/>
              </p:nvSpPr>
              <p:spPr bwMode="auto">
                <a:xfrm>
                  <a:off x="4431650" y="3231018"/>
                  <a:ext cx="58350" cy="44200"/>
                </a:xfrm>
                <a:custGeom>
                  <a:avLst/>
                  <a:gdLst>
                    <a:gd name="T0" fmla="*/ 748125 w 2334"/>
                    <a:gd name="T1" fmla="*/ 625 h 1768"/>
                    <a:gd name="T2" fmla="*/ 729375 w 2334"/>
                    <a:gd name="T3" fmla="*/ 625 h 1768"/>
                    <a:gd name="T4" fmla="*/ 710000 w 2334"/>
                    <a:gd name="T5" fmla="*/ 1104375 h 1768"/>
                    <a:gd name="T6" fmla="*/ 729375 w 2334"/>
                    <a:gd name="T7" fmla="*/ 1104375 h 1768"/>
                    <a:gd name="T8" fmla="*/ 748125 w 2334"/>
                    <a:gd name="T9" fmla="*/ 625 h 1768"/>
                    <a:gd name="T10" fmla="*/ 0 60000 65536"/>
                    <a:gd name="T11" fmla="*/ 0 60000 65536"/>
                    <a:gd name="T12" fmla="*/ 0 60000 65536"/>
                    <a:gd name="T13" fmla="*/ 0 60000 65536"/>
                    <a:gd name="T14" fmla="*/ 0 60000 65536"/>
                    <a:gd name="T15" fmla="*/ 0 w 2334"/>
                    <a:gd name="T16" fmla="*/ 0 h 1768"/>
                    <a:gd name="T17" fmla="*/ 2334 w 2334"/>
                    <a:gd name="T18" fmla="*/ 1768 h 1768"/>
                  </a:gdLst>
                  <a:ahLst/>
                  <a:cxnLst>
                    <a:cxn ang="T10">
                      <a:pos x="T0" y="T1"/>
                    </a:cxn>
                    <a:cxn ang="T11">
                      <a:pos x="T2" y="T3"/>
                    </a:cxn>
                    <a:cxn ang="T12">
                      <a:pos x="T4" y="T5"/>
                    </a:cxn>
                    <a:cxn ang="T13">
                      <a:pos x="T6" y="T7"/>
                    </a:cxn>
                    <a:cxn ang="T14">
                      <a:pos x="T8" y="T9"/>
                    </a:cxn>
                  </a:cxnLst>
                  <a:rect l="T15" t="T16" r="T17" b="T18"/>
                  <a:pathLst>
                    <a:path w="2334" h="1768" extrusionOk="0">
                      <a:moveTo>
                        <a:pt x="1197" y="1"/>
                      </a:moveTo>
                      <a:cubicBezTo>
                        <a:pt x="1187" y="1"/>
                        <a:pt x="1177" y="1"/>
                        <a:pt x="1167" y="1"/>
                      </a:cubicBezTo>
                      <a:cubicBezTo>
                        <a:pt x="0" y="1"/>
                        <a:pt x="22" y="1767"/>
                        <a:pt x="1136" y="1767"/>
                      </a:cubicBezTo>
                      <a:cubicBezTo>
                        <a:pt x="1146" y="1767"/>
                        <a:pt x="1156" y="1767"/>
                        <a:pt x="1167" y="1767"/>
                      </a:cubicBezTo>
                      <a:cubicBezTo>
                        <a:pt x="2333" y="1767"/>
                        <a:pt x="2312" y="1"/>
                        <a:pt x="1197" y="1"/>
                      </a:cubicBezTo>
                      <a:close/>
                    </a:path>
                  </a:pathLst>
                </a:custGeom>
                <a:solidFill>
                  <a:schemeClr val="accent1"/>
                </a:solidFill>
                <a:ln w="9525">
                  <a:noFill/>
                  <a:round/>
                  <a:headEnd/>
                  <a:tailEnd/>
                </a:ln>
              </p:spPr>
              <p:txBody>
                <a:bodyPr lIns="91425" tIns="91425" rIns="91425" bIns="91425" anchor="ctr"/>
                <a:lstStyle/>
                <a:p>
                  <a:endParaRPr lang="en-US"/>
                </a:p>
              </p:txBody>
            </p:sp>
            <p:sp>
              <p:nvSpPr>
                <p:cNvPr id="74915" name="Google Shape;762;p35"/>
                <p:cNvSpPr>
                  <a:spLocks/>
                </p:cNvSpPr>
                <p:nvPr/>
              </p:nvSpPr>
              <p:spPr bwMode="auto">
                <a:xfrm>
                  <a:off x="4323475" y="3130468"/>
                  <a:ext cx="58050" cy="44200"/>
                </a:xfrm>
                <a:custGeom>
                  <a:avLst/>
                  <a:gdLst>
                    <a:gd name="T0" fmla="*/ 735000 w 2322"/>
                    <a:gd name="T1" fmla="*/ 625 h 1768"/>
                    <a:gd name="T2" fmla="*/ 715625 w 2322"/>
                    <a:gd name="T3" fmla="*/ 625 h 1768"/>
                    <a:gd name="T4" fmla="*/ 696250 w 2322"/>
                    <a:gd name="T5" fmla="*/ 1104375 h 1768"/>
                    <a:gd name="T6" fmla="*/ 715625 w 2322"/>
                    <a:gd name="T7" fmla="*/ 1104375 h 1768"/>
                    <a:gd name="T8" fmla="*/ 735000 w 2322"/>
                    <a:gd name="T9" fmla="*/ 625 h 1768"/>
                    <a:gd name="T10" fmla="*/ 0 60000 65536"/>
                    <a:gd name="T11" fmla="*/ 0 60000 65536"/>
                    <a:gd name="T12" fmla="*/ 0 60000 65536"/>
                    <a:gd name="T13" fmla="*/ 0 60000 65536"/>
                    <a:gd name="T14" fmla="*/ 0 60000 65536"/>
                    <a:gd name="T15" fmla="*/ 0 w 2322"/>
                    <a:gd name="T16" fmla="*/ 0 h 1768"/>
                    <a:gd name="T17" fmla="*/ 2322 w 2322"/>
                    <a:gd name="T18" fmla="*/ 1768 h 1768"/>
                  </a:gdLst>
                  <a:ahLst/>
                  <a:cxnLst>
                    <a:cxn ang="T10">
                      <a:pos x="T0" y="T1"/>
                    </a:cxn>
                    <a:cxn ang="T11">
                      <a:pos x="T2" y="T3"/>
                    </a:cxn>
                    <a:cxn ang="T12">
                      <a:pos x="T4" y="T5"/>
                    </a:cxn>
                    <a:cxn ang="T13">
                      <a:pos x="T6" y="T7"/>
                    </a:cxn>
                    <a:cxn ang="T14">
                      <a:pos x="T8" y="T9"/>
                    </a:cxn>
                  </a:cxnLst>
                  <a:rect l="T15" t="T16" r="T17" b="T18"/>
                  <a:pathLst>
                    <a:path w="2322" h="1768" extrusionOk="0">
                      <a:moveTo>
                        <a:pt x="1176" y="1"/>
                      </a:moveTo>
                      <a:cubicBezTo>
                        <a:pt x="1166" y="1"/>
                        <a:pt x="1155" y="1"/>
                        <a:pt x="1145" y="1"/>
                      </a:cubicBezTo>
                      <a:cubicBezTo>
                        <a:pt x="11" y="1"/>
                        <a:pt x="0" y="1767"/>
                        <a:pt x="1114" y="1767"/>
                      </a:cubicBezTo>
                      <a:cubicBezTo>
                        <a:pt x="1124" y="1767"/>
                        <a:pt x="1135" y="1767"/>
                        <a:pt x="1145" y="1767"/>
                      </a:cubicBezTo>
                      <a:cubicBezTo>
                        <a:pt x="2279" y="1767"/>
                        <a:pt x="2321" y="1"/>
                        <a:pt x="1176" y="1"/>
                      </a:cubicBezTo>
                      <a:close/>
                    </a:path>
                  </a:pathLst>
                </a:custGeom>
                <a:solidFill>
                  <a:schemeClr val="accent1"/>
                </a:solidFill>
                <a:ln w="9525">
                  <a:noFill/>
                  <a:round/>
                  <a:headEnd/>
                  <a:tailEnd/>
                </a:ln>
              </p:spPr>
              <p:txBody>
                <a:bodyPr lIns="91425" tIns="91425" rIns="91425" bIns="91425" anchor="ctr"/>
                <a:lstStyle/>
                <a:p>
                  <a:endParaRPr lang="en-US"/>
                </a:p>
              </p:txBody>
            </p:sp>
          </p:grpSp>
          <p:grpSp>
            <p:nvGrpSpPr>
              <p:cNvPr id="74884" name="Google Shape;763;p35"/>
              <p:cNvGrpSpPr>
                <a:grpSpLocks/>
              </p:cNvGrpSpPr>
              <p:nvPr/>
            </p:nvGrpSpPr>
            <p:grpSpPr bwMode="auto">
              <a:xfrm>
                <a:off x="3854376" y="1663189"/>
                <a:ext cx="1707538" cy="2027292"/>
                <a:chOff x="5243900" y="3898675"/>
                <a:chExt cx="821050" cy="974800"/>
              </a:xfrm>
            </p:grpSpPr>
            <p:sp>
              <p:nvSpPr>
                <p:cNvPr id="74885" name="Google Shape;764;p35"/>
                <p:cNvSpPr>
                  <a:spLocks/>
                </p:cNvSpPr>
                <p:nvPr/>
              </p:nvSpPr>
              <p:spPr bwMode="auto">
                <a:xfrm>
                  <a:off x="5243900" y="3898675"/>
                  <a:ext cx="821050" cy="974800"/>
                </a:xfrm>
                <a:custGeom>
                  <a:avLst/>
                  <a:gdLst>
                    <a:gd name="T0" fmla="*/ 10092498 w 32842"/>
                    <a:gd name="T1" fmla="*/ 0 h 38992"/>
                    <a:gd name="T2" fmla="*/ 9871248 w 32842"/>
                    <a:gd name="T3" fmla="*/ 18750 h 38992"/>
                    <a:gd name="T4" fmla="*/ 6008749 w 32842"/>
                    <a:gd name="T5" fmla="*/ 5904374 h 38992"/>
                    <a:gd name="T6" fmla="*/ 4799374 w 32842"/>
                    <a:gd name="T7" fmla="*/ 6895000 h 38992"/>
                    <a:gd name="T8" fmla="*/ 3638125 w 32842"/>
                    <a:gd name="T9" fmla="*/ 6026874 h 38992"/>
                    <a:gd name="T10" fmla="*/ 3229374 w 32842"/>
                    <a:gd name="T11" fmla="*/ 4801250 h 38992"/>
                    <a:gd name="T12" fmla="*/ 1225625 w 32842"/>
                    <a:gd name="T13" fmla="*/ 2191250 h 38992"/>
                    <a:gd name="T14" fmla="*/ 625 w 32842"/>
                    <a:gd name="T15" fmla="*/ 5475624 h 38992"/>
                    <a:gd name="T16" fmla="*/ 4333125 w 32842"/>
                    <a:gd name="T17" fmla="*/ 20884373 h 38992"/>
                    <a:gd name="T18" fmla="*/ 5904374 w 32842"/>
                    <a:gd name="T19" fmla="*/ 24369371 h 38992"/>
                    <a:gd name="T20" fmla="*/ 7153125 w 32842"/>
                    <a:gd name="T21" fmla="*/ 23438747 h 38992"/>
                    <a:gd name="T22" fmla="*/ 9013124 w 32842"/>
                    <a:gd name="T23" fmla="*/ 20966248 h 38992"/>
                    <a:gd name="T24" fmla="*/ 18883747 w 32842"/>
                    <a:gd name="T25" fmla="*/ 9214999 h 38992"/>
                    <a:gd name="T26" fmla="*/ 17943748 w 32842"/>
                    <a:gd name="T27" fmla="*/ 5183124 h 38992"/>
                    <a:gd name="T28" fmla="*/ 16839998 w 32842"/>
                    <a:gd name="T29" fmla="*/ 5311874 h 38992"/>
                    <a:gd name="T30" fmla="*/ 12793747 w 32842"/>
                    <a:gd name="T31" fmla="*/ 7560000 h 38992"/>
                    <a:gd name="T32" fmla="*/ 11961872 w 32842"/>
                    <a:gd name="T33" fmla="*/ 7893750 h 38992"/>
                    <a:gd name="T34" fmla="*/ 10749998 w 32842"/>
                    <a:gd name="T35" fmla="*/ 6476874 h 38992"/>
                    <a:gd name="T36" fmla="*/ 10092498 w 32842"/>
                    <a:gd name="T37" fmla="*/ 0 h 38992"/>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32842"/>
                    <a:gd name="T58" fmla="*/ 0 h 38992"/>
                    <a:gd name="T59" fmla="*/ 32842 w 32842"/>
                    <a:gd name="T60" fmla="*/ 38992 h 38992"/>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32842" h="38992" extrusionOk="0">
                      <a:moveTo>
                        <a:pt x="16148" y="0"/>
                      </a:moveTo>
                      <a:cubicBezTo>
                        <a:pt x="16036" y="0"/>
                        <a:pt x="15918" y="10"/>
                        <a:pt x="15794" y="30"/>
                      </a:cubicBezTo>
                      <a:cubicBezTo>
                        <a:pt x="12034" y="651"/>
                        <a:pt x="10432" y="4968"/>
                        <a:pt x="9614" y="9447"/>
                      </a:cubicBezTo>
                      <a:cubicBezTo>
                        <a:pt x="9409" y="10490"/>
                        <a:pt x="8543" y="11032"/>
                        <a:pt x="7679" y="11032"/>
                      </a:cubicBezTo>
                      <a:cubicBezTo>
                        <a:pt x="6890" y="11032"/>
                        <a:pt x="6102" y="10580"/>
                        <a:pt x="5821" y="9643"/>
                      </a:cubicBezTo>
                      <a:cubicBezTo>
                        <a:pt x="5625" y="8989"/>
                        <a:pt x="5396" y="8335"/>
                        <a:pt x="5167" y="7682"/>
                      </a:cubicBezTo>
                      <a:cubicBezTo>
                        <a:pt x="4142" y="4881"/>
                        <a:pt x="2944" y="3506"/>
                        <a:pt x="1961" y="3506"/>
                      </a:cubicBezTo>
                      <a:cubicBezTo>
                        <a:pt x="843" y="3506"/>
                        <a:pt x="1" y="5282"/>
                        <a:pt x="1" y="8761"/>
                      </a:cubicBezTo>
                      <a:cubicBezTo>
                        <a:pt x="1" y="15856"/>
                        <a:pt x="4709" y="26810"/>
                        <a:pt x="6933" y="33415"/>
                      </a:cubicBezTo>
                      <a:cubicBezTo>
                        <a:pt x="8055" y="36780"/>
                        <a:pt x="8407" y="38991"/>
                        <a:pt x="9447" y="38991"/>
                      </a:cubicBezTo>
                      <a:cubicBezTo>
                        <a:pt x="9922" y="38991"/>
                        <a:pt x="10542" y="38529"/>
                        <a:pt x="11445" y="37502"/>
                      </a:cubicBezTo>
                      <a:lnTo>
                        <a:pt x="14421" y="33546"/>
                      </a:lnTo>
                      <a:cubicBezTo>
                        <a:pt x="17789" y="27497"/>
                        <a:pt x="25931" y="20401"/>
                        <a:pt x="30214" y="14744"/>
                      </a:cubicBezTo>
                      <a:cubicBezTo>
                        <a:pt x="32842" y="11431"/>
                        <a:pt x="32326" y="8293"/>
                        <a:pt x="28710" y="8293"/>
                      </a:cubicBezTo>
                      <a:cubicBezTo>
                        <a:pt x="28186" y="8293"/>
                        <a:pt x="27598" y="8358"/>
                        <a:pt x="26944" y="8499"/>
                      </a:cubicBezTo>
                      <a:cubicBezTo>
                        <a:pt x="24590" y="8891"/>
                        <a:pt x="22366" y="10330"/>
                        <a:pt x="20470" y="12096"/>
                      </a:cubicBezTo>
                      <a:cubicBezTo>
                        <a:pt x="20070" y="12467"/>
                        <a:pt x="19598" y="12630"/>
                        <a:pt x="19139" y="12630"/>
                      </a:cubicBezTo>
                      <a:cubicBezTo>
                        <a:pt x="18018" y="12630"/>
                        <a:pt x="16968" y="11661"/>
                        <a:pt x="17200" y="10363"/>
                      </a:cubicBezTo>
                      <a:cubicBezTo>
                        <a:pt x="18078" y="5407"/>
                        <a:pt x="18776" y="0"/>
                        <a:pt x="16148" y="0"/>
                      </a:cubicBezTo>
                      <a:close/>
                    </a:path>
                  </a:pathLst>
                </a:custGeom>
                <a:solidFill>
                  <a:schemeClr val="tx2"/>
                </a:solidFill>
                <a:ln w="9525">
                  <a:noFill/>
                  <a:round/>
                  <a:headEnd/>
                  <a:tailEnd/>
                </a:ln>
              </p:spPr>
              <p:txBody>
                <a:bodyPr lIns="91425" tIns="91425" rIns="91425" bIns="91425" anchor="ctr"/>
                <a:lstStyle/>
                <a:p>
                  <a:endParaRPr lang="en-US"/>
                </a:p>
              </p:txBody>
            </p:sp>
            <p:sp>
              <p:nvSpPr>
                <p:cNvPr id="74886" name="Google Shape;765;p35"/>
                <p:cNvSpPr>
                  <a:spLocks/>
                </p:cNvSpPr>
                <p:nvPr/>
              </p:nvSpPr>
              <p:spPr bwMode="auto">
                <a:xfrm>
                  <a:off x="5293600" y="4088200"/>
                  <a:ext cx="150950" cy="553550"/>
                </a:xfrm>
                <a:custGeom>
                  <a:avLst/>
                  <a:gdLst>
                    <a:gd name="T0" fmla="*/ 179375 w 6038"/>
                    <a:gd name="T1" fmla="*/ 0 h 22142"/>
                    <a:gd name="T2" fmla="*/ 25000 w 6038"/>
                    <a:gd name="T3" fmla="*/ 185625 h 22142"/>
                    <a:gd name="T4" fmla="*/ 3417500 w 6038"/>
                    <a:gd name="T5" fmla="*/ 13735001 h 22142"/>
                    <a:gd name="T6" fmla="*/ 3581250 w 6038"/>
                    <a:gd name="T7" fmla="*/ 13838751 h 22142"/>
                    <a:gd name="T8" fmla="*/ 3723750 w 6038"/>
                    <a:gd name="T9" fmla="*/ 13653126 h 22142"/>
                    <a:gd name="T10" fmla="*/ 331875 w 6038"/>
                    <a:gd name="T11" fmla="*/ 103750 h 22142"/>
                    <a:gd name="T12" fmla="*/ 179375 w 6038"/>
                    <a:gd name="T13" fmla="*/ 0 h 22142"/>
                    <a:gd name="T14" fmla="*/ 0 60000 65536"/>
                    <a:gd name="T15" fmla="*/ 0 60000 65536"/>
                    <a:gd name="T16" fmla="*/ 0 60000 65536"/>
                    <a:gd name="T17" fmla="*/ 0 60000 65536"/>
                    <a:gd name="T18" fmla="*/ 0 60000 65536"/>
                    <a:gd name="T19" fmla="*/ 0 60000 65536"/>
                    <a:gd name="T20" fmla="*/ 0 60000 65536"/>
                    <a:gd name="T21" fmla="*/ 0 w 6038"/>
                    <a:gd name="T22" fmla="*/ 0 h 22142"/>
                    <a:gd name="T23" fmla="*/ 6038 w 6038"/>
                    <a:gd name="T24" fmla="*/ 22142 h 2214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8" h="22142" extrusionOk="0">
                      <a:moveTo>
                        <a:pt x="287" y="0"/>
                      </a:moveTo>
                      <a:cubicBezTo>
                        <a:pt x="141" y="0"/>
                        <a:pt x="0" y="118"/>
                        <a:pt x="40" y="297"/>
                      </a:cubicBezTo>
                      <a:cubicBezTo>
                        <a:pt x="2198" y="7425"/>
                        <a:pt x="2656" y="15011"/>
                        <a:pt x="5468" y="21976"/>
                      </a:cubicBezTo>
                      <a:cubicBezTo>
                        <a:pt x="5520" y="22092"/>
                        <a:pt x="5627" y="22142"/>
                        <a:pt x="5730" y="22142"/>
                      </a:cubicBezTo>
                      <a:cubicBezTo>
                        <a:pt x="5889" y="22142"/>
                        <a:pt x="6038" y="22023"/>
                        <a:pt x="5958" y="21845"/>
                      </a:cubicBezTo>
                      <a:cubicBezTo>
                        <a:pt x="3179" y="14880"/>
                        <a:pt x="2689" y="7294"/>
                        <a:pt x="531" y="166"/>
                      </a:cubicBezTo>
                      <a:cubicBezTo>
                        <a:pt x="479" y="50"/>
                        <a:pt x="382" y="0"/>
                        <a:pt x="287" y="0"/>
                      </a:cubicBezTo>
                      <a:close/>
                    </a:path>
                  </a:pathLst>
                </a:custGeom>
                <a:solidFill>
                  <a:schemeClr val="bg2"/>
                </a:solidFill>
                <a:ln w="9525">
                  <a:noFill/>
                  <a:round/>
                  <a:headEnd/>
                  <a:tailEnd/>
                </a:ln>
              </p:spPr>
              <p:txBody>
                <a:bodyPr lIns="91425" tIns="91425" rIns="91425" bIns="91425" anchor="ctr"/>
                <a:lstStyle/>
                <a:p>
                  <a:endParaRPr lang="en-US"/>
                </a:p>
              </p:txBody>
            </p:sp>
            <p:sp>
              <p:nvSpPr>
                <p:cNvPr id="74887" name="Google Shape;766;p35"/>
                <p:cNvSpPr>
                  <a:spLocks/>
                </p:cNvSpPr>
                <p:nvPr/>
              </p:nvSpPr>
              <p:spPr bwMode="auto">
                <a:xfrm>
                  <a:off x="5495675" y="3989275"/>
                  <a:ext cx="126275" cy="662875"/>
                </a:xfrm>
                <a:custGeom>
                  <a:avLst/>
                  <a:gdLst>
                    <a:gd name="T0" fmla="*/ 2964375 w 5051"/>
                    <a:gd name="T1" fmla="*/ 625 h 26515"/>
                    <a:gd name="T2" fmla="*/ 2800625 w 5051"/>
                    <a:gd name="T3" fmla="*/ 103750 h 26515"/>
                    <a:gd name="T4" fmla="*/ 1145000 w 5051"/>
                    <a:gd name="T5" fmla="*/ 6684376 h 26515"/>
                    <a:gd name="T6" fmla="*/ 756875 w 5051"/>
                    <a:gd name="T7" fmla="*/ 9933750 h 26515"/>
                    <a:gd name="T8" fmla="*/ 327500 w 5051"/>
                    <a:gd name="T9" fmla="*/ 13203752 h 26515"/>
                    <a:gd name="T10" fmla="*/ 163750 w 5051"/>
                    <a:gd name="T11" fmla="*/ 16453126 h 26515"/>
                    <a:gd name="T12" fmla="*/ 303125 w 5051"/>
                    <a:gd name="T13" fmla="*/ 16571251 h 26515"/>
                    <a:gd name="T14" fmla="*/ 470625 w 5051"/>
                    <a:gd name="T15" fmla="*/ 16371251 h 26515"/>
                    <a:gd name="T16" fmla="*/ 613750 w 5051"/>
                    <a:gd name="T17" fmla="*/ 13387502 h 26515"/>
                    <a:gd name="T18" fmla="*/ 1063125 w 5051"/>
                    <a:gd name="T19" fmla="*/ 10240625 h 26515"/>
                    <a:gd name="T20" fmla="*/ 2023750 w 5051"/>
                    <a:gd name="T21" fmla="*/ 3680625 h 26515"/>
                    <a:gd name="T22" fmla="*/ 3106875 w 5051"/>
                    <a:gd name="T23" fmla="*/ 185625 h 26515"/>
                    <a:gd name="T24" fmla="*/ 2964375 w 5051"/>
                    <a:gd name="T25" fmla="*/ 625 h 265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5051"/>
                    <a:gd name="T40" fmla="*/ 0 h 26515"/>
                    <a:gd name="T41" fmla="*/ 5051 w 5051"/>
                    <a:gd name="T42" fmla="*/ 26515 h 26515"/>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5051" h="26515" extrusionOk="0">
                      <a:moveTo>
                        <a:pt x="4743" y="1"/>
                      </a:moveTo>
                      <a:cubicBezTo>
                        <a:pt x="4639" y="1"/>
                        <a:pt x="4532" y="51"/>
                        <a:pt x="4481" y="166"/>
                      </a:cubicBezTo>
                      <a:cubicBezTo>
                        <a:pt x="3074" y="3502"/>
                        <a:pt x="2355" y="7131"/>
                        <a:pt x="1832" y="10695"/>
                      </a:cubicBezTo>
                      <a:cubicBezTo>
                        <a:pt x="1570" y="12428"/>
                        <a:pt x="1374" y="14161"/>
                        <a:pt x="1211" y="15894"/>
                      </a:cubicBezTo>
                      <a:cubicBezTo>
                        <a:pt x="1080" y="17627"/>
                        <a:pt x="753" y="19393"/>
                        <a:pt x="524" y="21126"/>
                      </a:cubicBezTo>
                      <a:cubicBezTo>
                        <a:pt x="262" y="22859"/>
                        <a:pt x="1" y="24625"/>
                        <a:pt x="262" y="26325"/>
                      </a:cubicBezTo>
                      <a:cubicBezTo>
                        <a:pt x="289" y="26457"/>
                        <a:pt x="385" y="26514"/>
                        <a:pt x="485" y="26514"/>
                      </a:cubicBezTo>
                      <a:cubicBezTo>
                        <a:pt x="633" y="26514"/>
                        <a:pt x="792" y="26389"/>
                        <a:pt x="753" y="26194"/>
                      </a:cubicBezTo>
                      <a:cubicBezTo>
                        <a:pt x="524" y="24625"/>
                        <a:pt x="753" y="22990"/>
                        <a:pt x="982" y="21420"/>
                      </a:cubicBezTo>
                      <a:cubicBezTo>
                        <a:pt x="1211" y="19753"/>
                        <a:pt x="1505" y="18085"/>
                        <a:pt x="1701" y="16385"/>
                      </a:cubicBezTo>
                      <a:cubicBezTo>
                        <a:pt x="1995" y="12853"/>
                        <a:pt x="2486" y="9355"/>
                        <a:pt x="3238" y="5889"/>
                      </a:cubicBezTo>
                      <a:cubicBezTo>
                        <a:pt x="3663" y="3992"/>
                        <a:pt x="4252" y="2128"/>
                        <a:pt x="4971" y="297"/>
                      </a:cubicBezTo>
                      <a:cubicBezTo>
                        <a:pt x="5050" y="119"/>
                        <a:pt x="4901" y="1"/>
                        <a:pt x="4743"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88" name="Google Shape;767;p35"/>
                <p:cNvSpPr>
                  <a:spLocks/>
                </p:cNvSpPr>
                <p:nvPr/>
              </p:nvSpPr>
              <p:spPr bwMode="auto">
                <a:xfrm>
                  <a:off x="5543725" y="4172875"/>
                  <a:ext cx="439700" cy="500125"/>
                </a:xfrm>
                <a:custGeom>
                  <a:avLst/>
                  <a:gdLst>
                    <a:gd name="T0" fmla="*/ 10774998 w 17588"/>
                    <a:gd name="T1" fmla="*/ 625 h 20005"/>
                    <a:gd name="T2" fmla="*/ 10693123 w 17588"/>
                    <a:gd name="T3" fmla="*/ 30625 h 20005"/>
                    <a:gd name="T4" fmla="*/ 10713748 w 17588"/>
                    <a:gd name="T5" fmla="*/ 30625 h 20005"/>
                    <a:gd name="T6" fmla="*/ 7975000 w 17588"/>
                    <a:gd name="T7" fmla="*/ 1685625 h 20005"/>
                    <a:gd name="T8" fmla="*/ 5543124 w 17588"/>
                    <a:gd name="T9" fmla="*/ 3851875 h 20005"/>
                    <a:gd name="T10" fmla="*/ 3520000 w 17588"/>
                    <a:gd name="T11" fmla="*/ 6324999 h 20005"/>
                    <a:gd name="T12" fmla="*/ 1823750 w 17588"/>
                    <a:gd name="T13" fmla="*/ 9145000 h 20005"/>
                    <a:gd name="T14" fmla="*/ 86875 w 17588"/>
                    <a:gd name="T15" fmla="*/ 12271873 h 20005"/>
                    <a:gd name="T16" fmla="*/ 230000 w 17588"/>
                    <a:gd name="T17" fmla="*/ 12503123 h 20005"/>
                    <a:gd name="T18" fmla="*/ 352500 w 17588"/>
                    <a:gd name="T19" fmla="*/ 12435623 h 20005"/>
                    <a:gd name="T20" fmla="*/ 3418125 w 17588"/>
                    <a:gd name="T21" fmla="*/ 6999375 h 20005"/>
                    <a:gd name="T22" fmla="*/ 5420624 w 17588"/>
                    <a:gd name="T23" fmla="*/ 4465000 h 20005"/>
                    <a:gd name="T24" fmla="*/ 7852500 w 17588"/>
                    <a:gd name="T25" fmla="*/ 2155625 h 20005"/>
                    <a:gd name="T26" fmla="*/ 10856873 w 17588"/>
                    <a:gd name="T27" fmla="*/ 316875 h 20005"/>
                    <a:gd name="T28" fmla="*/ 10774998 w 17588"/>
                    <a:gd name="T29" fmla="*/ 625 h 2000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7588"/>
                    <a:gd name="T46" fmla="*/ 0 h 20005"/>
                    <a:gd name="T47" fmla="*/ 17588 w 17588"/>
                    <a:gd name="T48" fmla="*/ 20005 h 2000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7588" h="20005" extrusionOk="0">
                      <a:moveTo>
                        <a:pt x="17240" y="1"/>
                      </a:moveTo>
                      <a:cubicBezTo>
                        <a:pt x="17198" y="1"/>
                        <a:pt x="17154" y="15"/>
                        <a:pt x="17109" y="49"/>
                      </a:cubicBezTo>
                      <a:lnTo>
                        <a:pt x="17142" y="49"/>
                      </a:lnTo>
                      <a:cubicBezTo>
                        <a:pt x="15736" y="1062"/>
                        <a:pt x="14199" y="1782"/>
                        <a:pt x="12760" y="2697"/>
                      </a:cubicBezTo>
                      <a:cubicBezTo>
                        <a:pt x="11322" y="3678"/>
                        <a:pt x="10014" y="4855"/>
                        <a:pt x="8869" y="6163"/>
                      </a:cubicBezTo>
                      <a:cubicBezTo>
                        <a:pt x="7725" y="7439"/>
                        <a:pt x="6613" y="8746"/>
                        <a:pt x="5632" y="10120"/>
                      </a:cubicBezTo>
                      <a:cubicBezTo>
                        <a:pt x="4619" y="11559"/>
                        <a:pt x="3736" y="13063"/>
                        <a:pt x="2918" y="14632"/>
                      </a:cubicBezTo>
                      <a:cubicBezTo>
                        <a:pt x="2035" y="16300"/>
                        <a:pt x="1185" y="18033"/>
                        <a:pt x="139" y="19635"/>
                      </a:cubicBezTo>
                      <a:cubicBezTo>
                        <a:pt x="0" y="19820"/>
                        <a:pt x="188" y="20005"/>
                        <a:pt x="368" y="20005"/>
                      </a:cubicBezTo>
                      <a:cubicBezTo>
                        <a:pt x="443" y="20005"/>
                        <a:pt x="516" y="19973"/>
                        <a:pt x="564" y="19897"/>
                      </a:cubicBezTo>
                      <a:cubicBezTo>
                        <a:pt x="2428" y="17117"/>
                        <a:pt x="3638" y="13978"/>
                        <a:pt x="5469" y="11199"/>
                      </a:cubicBezTo>
                      <a:cubicBezTo>
                        <a:pt x="6450" y="9793"/>
                        <a:pt x="7529" y="8452"/>
                        <a:pt x="8673" y="7144"/>
                      </a:cubicBezTo>
                      <a:cubicBezTo>
                        <a:pt x="9850" y="5836"/>
                        <a:pt x="11060" y="4463"/>
                        <a:pt x="12564" y="3449"/>
                      </a:cubicBezTo>
                      <a:cubicBezTo>
                        <a:pt x="14101" y="2403"/>
                        <a:pt x="15834" y="1618"/>
                        <a:pt x="17371" y="507"/>
                      </a:cubicBezTo>
                      <a:cubicBezTo>
                        <a:pt x="17588" y="344"/>
                        <a:pt x="17445" y="1"/>
                        <a:pt x="17240"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89" name="Google Shape;768;p35"/>
                <p:cNvSpPr>
                  <a:spLocks/>
                </p:cNvSpPr>
                <p:nvPr/>
              </p:nvSpPr>
              <p:spPr bwMode="auto">
                <a:xfrm>
                  <a:off x="5579875" y="4533550"/>
                  <a:ext cx="66400" cy="50525"/>
                </a:xfrm>
                <a:custGeom>
                  <a:avLst/>
                  <a:gdLst>
                    <a:gd name="T0" fmla="*/ 174375 w 2656"/>
                    <a:gd name="T1" fmla="*/ 625 h 2021"/>
                    <a:gd name="T2" fmla="*/ 61875 w 2656"/>
                    <a:gd name="T3" fmla="*/ 46250 h 2021"/>
                    <a:gd name="T4" fmla="*/ 61875 w 2656"/>
                    <a:gd name="T5" fmla="*/ 271250 h 2021"/>
                    <a:gd name="T6" fmla="*/ 1370000 w 2656"/>
                    <a:gd name="T7" fmla="*/ 1252500 h 2021"/>
                    <a:gd name="T8" fmla="*/ 1431250 w 2656"/>
                    <a:gd name="T9" fmla="*/ 1262500 h 2021"/>
                    <a:gd name="T10" fmla="*/ 1533125 w 2656"/>
                    <a:gd name="T11" fmla="*/ 966250 h 2021"/>
                    <a:gd name="T12" fmla="*/ 286875 w 2656"/>
                    <a:gd name="T13" fmla="*/ 46250 h 2021"/>
                    <a:gd name="T14" fmla="*/ 174375 w 2656"/>
                    <a:gd name="T15" fmla="*/ 625 h 2021"/>
                    <a:gd name="T16" fmla="*/ 0 60000 65536"/>
                    <a:gd name="T17" fmla="*/ 0 60000 65536"/>
                    <a:gd name="T18" fmla="*/ 0 60000 65536"/>
                    <a:gd name="T19" fmla="*/ 0 60000 65536"/>
                    <a:gd name="T20" fmla="*/ 0 60000 65536"/>
                    <a:gd name="T21" fmla="*/ 0 60000 65536"/>
                    <a:gd name="T22" fmla="*/ 0 60000 65536"/>
                    <a:gd name="T23" fmla="*/ 0 60000 65536"/>
                    <a:gd name="T24" fmla="*/ 0 w 2656"/>
                    <a:gd name="T25" fmla="*/ 0 h 2021"/>
                    <a:gd name="T26" fmla="*/ 2656 w 2656"/>
                    <a:gd name="T27" fmla="*/ 2021 h 20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656" h="2021" extrusionOk="0">
                      <a:moveTo>
                        <a:pt x="279" y="1"/>
                      </a:moveTo>
                      <a:cubicBezTo>
                        <a:pt x="213" y="1"/>
                        <a:pt x="148" y="25"/>
                        <a:pt x="99" y="74"/>
                      </a:cubicBezTo>
                      <a:cubicBezTo>
                        <a:pt x="1" y="172"/>
                        <a:pt x="1" y="336"/>
                        <a:pt x="99" y="434"/>
                      </a:cubicBezTo>
                      <a:cubicBezTo>
                        <a:pt x="753" y="990"/>
                        <a:pt x="1472" y="1513"/>
                        <a:pt x="2192" y="2004"/>
                      </a:cubicBezTo>
                      <a:cubicBezTo>
                        <a:pt x="2226" y="2015"/>
                        <a:pt x="2259" y="2020"/>
                        <a:pt x="2290" y="2020"/>
                      </a:cubicBezTo>
                      <a:cubicBezTo>
                        <a:pt x="2526" y="2020"/>
                        <a:pt x="2655" y="1719"/>
                        <a:pt x="2453" y="1546"/>
                      </a:cubicBezTo>
                      <a:cubicBezTo>
                        <a:pt x="1766" y="1121"/>
                        <a:pt x="1080" y="630"/>
                        <a:pt x="459" y="74"/>
                      </a:cubicBezTo>
                      <a:cubicBezTo>
                        <a:pt x="410" y="25"/>
                        <a:pt x="344" y="1"/>
                        <a:pt x="279"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90" name="Google Shape;769;p35"/>
                <p:cNvSpPr>
                  <a:spLocks/>
                </p:cNvSpPr>
                <p:nvPr/>
              </p:nvSpPr>
              <p:spPr bwMode="auto">
                <a:xfrm>
                  <a:off x="5615875" y="4421900"/>
                  <a:ext cx="80100" cy="73675"/>
                </a:xfrm>
                <a:custGeom>
                  <a:avLst/>
                  <a:gdLst>
                    <a:gd name="T0" fmla="*/ 215625 w 3204"/>
                    <a:gd name="T1" fmla="*/ 0 h 2947"/>
                    <a:gd name="T2" fmla="*/ 122500 w 3204"/>
                    <a:gd name="T3" fmla="*/ 283125 h 2947"/>
                    <a:gd name="T4" fmla="*/ 1716250 w 3204"/>
                    <a:gd name="T5" fmla="*/ 1795625 h 2947"/>
                    <a:gd name="T6" fmla="*/ 1828750 w 3204"/>
                    <a:gd name="T7" fmla="*/ 1841250 h 2947"/>
                    <a:gd name="T8" fmla="*/ 1941250 w 3204"/>
                    <a:gd name="T9" fmla="*/ 1795625 h 2947"/>
                    <a:gd name="T10" fmla="*/ 1941250 w 3204"/>
                    <a:gd name="T11" fmla="*/ 1570625 h 2947"/>
                    <a:gd name="T12" fmla="*/ 285625 w 3204"/>
                    <a:gd name="T13" fmla="*/ 17500 h 2947"/>
                    <a:gd name="T14" fmla="*/ 215625 w 3204"/>
                    <a:gd name="T15" fmla="*/ 0 h 2947"/>
                    <a:gd name="T16" fmla="*/ 0 60000 65536"/>
                    <a:gd name="T17" fmla="*/ 0 60000 65536"/>
                    <a:gd name="T18" fmla="*/ 0 60000 65536"/>
                    <a:gd name="T19" fmla="*/ 0 60000 65536"/>
                    <a:gd name="T20" fmla="*/ 0 60000 65536"/>
                    <a:gd name="T21" fmla="*/ 0 60000 65536"/>
                    <a:gd name="T22" fmla="*/ 0 60000 65536"/>
                    <a:gd name="T23" fmla="*/ 0 60000 65536"/>
                    <a:gd name="T24" fmla="*/ 0 w 3204"/>
                    <a:gd name="T25" fmla="*/ 0 h 2947"/>
                    <a:gd name="T26" fmla="*/ 3204 w 3204"/>
                    <a:gd name="T27" fmla="*/ 2947 h 294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04" h="2947" extrusionOk="0">
                      <a:moveTo>
                        <a:pt x="345" y="0"/>
                      </a:moveTo>
                      <a:cubicBezTo>
                        <a:pt x="138" y="0"/>
                        <a:pt x="1" y="286"/>
                        <a:pt x="196" y="453"/>
                      </a:cubicBezTo>
                      <a:cubicBezTo>
                        <a:pt x="1144" y="1172"/>
                        <a:pt x="1994" y="1957"/>
                        <a:pt x="2746" y="2873"/>
                      </a:cubicBezTo>
                      <a:cubicBezTo>
                        <a:pt x="2795" y="2922"/>
                        <a:pt x="2861" y="2946"/>
                        <a:pt x="2926" y="2946"/>
                      </a:cubicBezTo>
                      <a:cubicBezTo>
                        <a:pt x="2991" y="2946"/>
                        <a:pt x="3057" y="2922"/>
                        <a:pt x="3106" y="2873"/>
                      </a:cubicBezTo>
                      <a:cubicBezTo>
                        <a:pt x="3204" y="2775"/>
                        <a:pt x="3204" y="2611"/>
                        <a:pt x="3106" y="2513"/>
                      </a:cubicBezTo>
                      <a:cubicBezTo>
                        <a:pt x="2321" y="1565"/>
                        <a:pt x="1438" y="747"/>
                        <a:pt x="457" y="28"/>
                      </a:cubicBezTo>
                      <a:cubicBezTo>
                        <a:pt x="419" y="9"/>
                        <a:pt x="381" y="0"/>
                        <a:pt x="345" y="0"/>
                      </a:cubicBezTo>
                      <a:close/>
                    </a:path>
                  </a:pathLst>
                </a:custGeom>
                <a:solidFill>
                  <a:schemeClr val="bg2"/>
                </a:solidFill>
                <a:ln w="9525">
                  <a:noFill/>
                  <a:round/>
                  <a:headEnd/>
                  <a:tailEnd/>
                </a:ln>
              </p:spPr>
              <p:txBody>
                <a:bodyPr lIns="91425" tIns="91425" rIns="91425" bIns="91425" anchor="ctr"/>
                <a:lstStyle/>
                <a:p>
                  <a:endParaRPr lang="en-US"/>
                </a:p>
              </p:txBody>
            </p:sp>
            <p:sp>
              <p:nvSpPr>
                <p:cNvPr id="74891" name="Google Shape;770;p35"/>
                <p:cNvSpPr>
                  <a:spLocks/>
                </p:cNvSpPr>
                <p:nvPr/>
              </p:nvSpPr>
              <p:spPr bwMode="auto">
                <a:xfrm>
                  <a:off x="5698125" y="4319425"/>
                  <a:ext cx="70950" cy="87850"/>
                </a:xfrm>
                <a:custGeom>
                  <a:avLst/>
                  <a:gdLst>
                    <a:gd name="T0" fmla="*/ 200000 w 2838"/>
                    <a:gd name="T1" fmla="*/ 625 h 3514"/>
                    <a:gd name="T2" fmla="*/ 68750 w 2838"/>
                    <a:gd name="T3" fmla="*/ 229375 h 3514"/>
                    <a:gd name="T4" fmla="*/ 1438125 w 2838"/>
                    <a:gd name="T5" fmla="*/ 2150000 h 3514"/>
                    <a:gd name="T6" fmla="*/ 1541875 w 2838"/>
                    <a:gd name="T7" fmla="*/ 2196250 h 3514"/>
                    <a:gd name="T8" fmla="*/ 1663125 w 2838"/>
                    <a:gd name="T9" fmla="*/ 1925625 h 3514"/>
                    <a:gd name="T10" fmla="*/ 334375 w 2838"/>
                    <a:gd name="T11" fmla="*/ 86250 h 3514"/>
                    <a:gd name="T12" fmla="*/ 200000 w 2838"/>
                    <a:gd name="T13" fmla="*/ 625 h 3514"/>
                    <a:gd name="T14" fmla="*/ 0 60000 65536"/>
                    <a:gd name="T15" fmla="*/ 0 60000 65536"/>
                    <a:gd name="T16" fmla="*/ 0 60000 65536"/>
                    <a:gd name="T17" fmla="*/ 0 60000 65536"/>
                    <a:gd name="T18" fmla="*/ 0 60000 65536"/>
                    <a:gd name="T19" fmla="*/ 0 60000 65536"/>
                    <a:gd name="T20" fmla="*/ 0 60000 65536"/>
                    <a:gd name="T21" fmla="*/ 0 w 2838"/>
                    <a:gd name="T22" fmla="*/ 0 h 3514"/>
                    <a:gd name="T23" fmla="*/ 2838 w 2838"/>
                    <a:gd name="T24" fmla="*/ 3514 h 35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838" h="3514" extrusionOk="0">
                      <a:moveTo>
                        <a:pt x="320" y="1"/>
                      </a:moveTo>
                      <a:cubicBezTo>
                        <a:pt x="156" y="1"/>
                        <a:pt x="0" y="169"/>
                        <a:pt x="110" y="367"/>
                      </a:cubicBezTo>
                      <a:cubicBezTo>
                        <a:pt x="699" y="1478"/>
                        <a:pt x="1451" y="2492"/>
                        <a:pt x="2301" y="3440"/>
                      </a:cubicBezTo>
                      <a:cubicBezTo>
                        <a:pt x="2353" y="3492"/>
                        <a:pt x="2411" y="3514"/>
                        <a:pt x="2467" y="3514"/>
                      </a:cubicBezTo>
                      <a:cubicBezTo>
                        <a:pt x="2662" y="3514"/>
                        <a:pt x="2838" y="3258"/>
                        <a:pt x="2661" y="3081"/>
                      </a:cubicBezTo>
                      <a:cubicBezTo>
                        <a:pt x="1843" y="2165"/>
                        <a:pt x="1124" y="1184"/>
                        <a:pt x="535" y="138"/>
                      </a:cubicBezTo>
                      <a:cubicBezTo>
                        <a:pt x="481" y="41"/>
                        <a:pt x="400" y="1"/>
                        <a:pt x="320"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92" name="Google Shape;771;p35"/>
                <p:cNvSpPr>
                  <a:spLocks/>
                </p:cNvSpPr>
                <p:nvPr/>
              </p:nvSpPr>
              <p:spPr bwMode="auto">
                <a:xfrm>
                  <a:off x="5788800" y="4237650"/>
                  <a:ext cx="70675" cy="80525"/>
                </a:xfrm>
                <a:custGeom>
                  <a:avLst/>
                  <a:gdLst>
                    <a:gd name="T0" fmla="*/ 231875 w 2827"/>
                    <a:gd name="T1" fmla="*/ 0 h 3221"/>
                    <a:gd name="T2" fmla="*/ 111250 w 2827"/>
                    <a:gd name="T3" fmla="*/ 270625 h 3221"/>
                    <a:gd name="T4" fmla="*/ 1439375 w 2827"/>
                    <a:gd name="T5" fmla="*/ 1905625 h 3221"/>
                    <a:gd name="T6" fmla="*/ 1581875 w 2827"/>
                    <a:gd name="T7" fmla="*/ 2013125 h 3221"/>
                    <a:gd name="T8" fmla="*/ 1623750 w 2827"/>
                    <a:gd name="T9" fmla="*/ 2008125 h 3221"/>
                    <a:gd name="T10" fmla="*/ 1746250 w 2827"/>
                    <a:gd name="T11" fmla="*/ 1823750 h 3221"/>
                    <a:gd name="T12" fmla="*/ 336250 w 2827"/>
                    <a:gd name="T13" fmla="*/ 46250 h 3221"/>
                    <a:gd name="T14" fmla="*/ 231875 w 2827"/>
                    <a:gd name="T15" fmla="*/ 0 h 3221"/>
                    <a:gd name="T16" fmla="*/ 0 60000 65536"/>
                    <a:gd name="T17" fmla="*/ 0 60000 65536"/>
                    <a:gd name="T18" fmla="*/ 0 60000 65536"/>
                    <a:gd name="T19" fmla="*/ 0 60000 65536"/>
                    <a:gd name="T20" fmla="*/ 0 60000 65536"/>
                    <a:gd name="T21" fmla="*/ 0 60000 65536"/>
                    <a:gd name="T22" fmla="*/ 0 60000 65536"/>
                    <a:gd name="T23" fmla="*/ 0 60000 65536"/>
                    <a:gd name="T24" fmla="*/ 0 w 2827"/>
                    <a:gd name="T25" fmla="*/ 0 h 3221"/>
                    <a:gd name="T26" fmla="*/ 2827 w 2827"/>
                    <a:gd name="T27" fmla="*/ 3221 h 3221"/>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827" h="3221" extrusionOk="0">
                      <a:moveTo>
                        <a:pt x="371" y="0"/>
                      </a:moveTo>
                      <a:cubicBezTo>
                        <a:pt x="177" y="0"/>
                        <a:pt x="1" y="256"/>
                        <a:pt x="178" y="433"/>
                      </a:cubicBezTo>
                      <a:cubicBezTo>
                        <a:pt x="963" y="1218"/>
                        <a:pt x="1878" y="1970"/>
                        <a:pt x="2303" y="3049"/>
                      </a:cubicBezTo>
                      <a:cubicBezTo>
                        <a:pt x="2330" y="3157"/>
                        <a:pt x="2425" y="3221"/>
                        <a:pt x="2531" y="3221"/>
                      </a:cubicBezTo>
                      <a:cubicBezTo>
                        <a:pt x="2553" y="3221"/>
                        <a:pt x="2575" y="3218"/>
                        <a:pt x="2598" y="3213"/>
                      </a:cubicBezTo>
                      <a:cubicBezTo>
                        <a:pt x="2761" y="3180"/>
                        <a:pt x="2827" y="3049"/>
                        <a:pt x="2794" y="2918"/>
                      </a:cubicBezTo>
                      <a:cubicBezTo>
                        <a:pt x="2336" y="1741"/>
                        <a:pt x="1421" y="924"/>
                        <a:pt x="538" y="74"/>
                      </a:cubicBezTo>
                      <a:cubicBezTo>
                        <a:pt x="486" y="22"/>
                        <a:pt x="428" y="0"/>
                        <a:pt x="371" y="0"/>
                      </a:cubicBezTo>
                      <a:close/>
                    </a:path>
                  </a:pathLst>
                </a:custGeom>
                <a:solidFill>
                  <a:schemeClr val="bg2"/>
                </a:solidFill>
                <a:ln w="9525">
                  <a:noFill/>
                  <a:round/>
                  <a:headEnd/>
                  <a:tailEnd/>
                </a:ln>
              </p:spPr>
              <p:txBody>
                <a:bodyPr lIns="91425" tIns="91425" rIns="91425" bIns="91425" anchor="ctr"/>
                <a:lstStyle/>
                <a:p>
                  <a:endParaRPr lang="en-US"/>
                </a:p>
              </p:txBody>
            </p:sp>
            <p:sp>
              <p:nvSpPr>
                <p:cNvPr id="74893" name="Google Shape;772;p35"/>
                <p:cNvSpPr>
                  <a:spLocks/>
                </p:cNvSpPr>
                <p:nvPr/>
              </p:nvSpPr>
              <p:spPr bwMode="auto">
                <a:xfrm>
                  <a:off x="5887900" y="4176725"/>
                  <a:ext cx="53950" cy="83275"/>
                </a:xfrm>
                <a:custGeom>
                  <a:avLst/>
                  <a:gdLst>
                    <a:gd name="T0" fmla="*/ 244375 w 2158"/>
                    <a:gd name="T1" fmla="*/ 0 h 3331"/>
                    <a:gd name="T2" fmla="*/ 86250 w 2158"/>
                    <a:gd name="T3" fmla="*/ 220625 h 3331"/>
                    <a:gd name="T4" fmla="*/ 1026250 w 2158"/>
                    <a:gd name="T5" fmla="*/ 2018750 h 3331"/>
                    <a:gd name="T6" fmla="*/ 1146250 w 2158"/>
                    <a:gd name="T7" fmla="*/ 2081250 h 3331"/>
                    <a:gd name="T8" fmla="*/ 1291875 w 2158"/>
                    <a:gd name="T9" fmla="*/ 1855000 h 3331"/>
                    <a:gd name="T10" fmla="*/ 351875 w 2158"/>
                    <a:gd name="T11" fmla="*/ 77500 h 3331"/>
                    <a:gd name="T12" fmla="*/ 244375 w 2158"/>
                    <a:gd name="T13" fmla="*/ 0 h 3331"/>
                    <a:gd name="T14" fmla="*/ 0 60000 65536"/>
                    <a:gd name="T15" fmla="*/ 0 60000 65536"/>
                    <a:gd name="T16" fmla="*/ 0 60000 65536"/>
                    <a:gd name="T17" fmla="*/ 0 60000 65536"/>
                    <a:gd name="T18" fmla="*/ 0 60000 65536"/>
                    <a:gd name="T19" fmla="*/ 0 60000 65536"/>
                    <a:gd name="T20" fmla="*/ 0 60000 65536"/>
                    <a:gd name="T21" fmla="*/ 0 w 2158"/>
                    <a:gd name="T22" fmla="*/ 0 h 3331"/>
                    <a:gd name="T23" fmla="*/ 2158 w 2158"/>
                    <a:gd name="T24" fmla="*/ 3331 h 333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58" h="3331" extrusionOk="0">
                      <a:moveTo>
                        <a:pt x="391" y="0"/>
                      </a:moveTo>
                      <a:cubicBezTo>
                        <a:pt x="216" y="0"/>
                        <a:pt x="0" y="192"/>
                        <a:pt x="138" y="353"/>
                      </a:cubicBezTo>
                      <a:cubicBezTo>
                        <a:pt x="563" y="1366"/>
                        <a:pt x="1184" y="2249"/>
                        <a:pt x="1642" y="3230"/>
                      </a:cubicBezTo>
                      <a:cubicBezTo>
                        <a:pt x="1692" y="3300"/>
                        <a:pt x="1763" y="3330"/>
                        <a:pt x="1834" y="3330"/>
                      </a:cubicBezTo>
                      <a:cubicBezTo>
                        <a:pt x="1996" y="3330"/>
                        <a:pt x="2158" y="3173"/>
                        <a:pt x="2067" y="2968"/>
                      </a:cubicBezTo>
                      <a:cubicBezTo>
                        <a:pt x="1675" y="1987"/>
                        <a:pt x="988" y="1105"/>
                        <a:pt x="563" y="124"/>
                      </a:cubicBezTo>
                      <a:cubicBezTo>
                        <a:pt x="533" y="35"/>
                        <a:pt x="466" y="0"/>
                        <a:pt x="391" y="0"/>
                      </a:cubicBezTo>
                      <a:close/>
                    </a:path>
                  </a:pathLst>
                </a:custGeom>
                <a:solidFill>
                  <a:schemeClr val="bg2"/>
                </a:solidFill>
                <a:ln w="9525">
                  <a:noFill/>
                  <a:round/>
                  <a:headEnd/>
                  <a:tailEnd/>
                </a:ln>
              </p:spPr>
              <p:txBody>
                <a:bodyPr lIns="91425" tIns="91425" rIns="91425" bIns="91425" anchor="ctr"/>
                <a:lstStyle/>
                <a:p>
                  <a:endParaRPr lang="en-US"/>
                </a:p>
              </p:txBody>
            </p:sp>
            <p:sp>
              <p:nvSpPr>
                <p:cNvPr id="74894" name="Google Shape;773;p35"/>
                <p:cNvSpPr>
                  <a:spLocks/>
                </p:cNvSpPr>
                <p:nvPr/>
              </p:nvSpPr>
              <p:spPr bwMode="auto">
                <a:xfrm>
                  <a:off x="5472475" y="4462475"/>
                  <a:ext cx="87825" cy="19975"/>
                </a:xfrm>
                <a:custGeom>
                  <a:avLst/>
                  <a:gdLst>
                    <a:gd name="T0" fmla="*/ 218125 w 3513"/>
                    <a:gd name="T1" fmla="*/ 625 h 799"/>
                    <a:gd name="T2" fmla="*/ 171875 w 3513"/>
                    <a:gd name="T3" fmla="*/ 311250 h 799"/>
                    <a:gd name="T4" fmla="*/ 1780625 w 3513"/>
                    <a:gd name="T5" fmla="*/ 498750 h 799"/>
                    <a:gd name="T6" fmla="*/ 2011250 w 3513"/>
                    <a:gd name="T7" fmla="*/ 495000 h 799"/>
                    <a:gd name="T8" fmla="*/ 2011250 w 3513"/>
                    <a:gd name="T9" fmla="*/ 168125 h 799"/>
                    <a:gd name="T10" fmla="*/ 1785000 w 3513"/>
                    <a:gd name="T11" fmla="*/ 171875 h 799"/>
                    <a:gd name="T12" fmla="*/ 253750 w 3513"/>
                    <a:gd name="T13" fmla="*/ 4375 h 799"/>
                    <a:gd name="T14" fmla="*/ 218125 w 3513"/>
                    <a:gd name="T15" fmla="*/ 625 h 799"/>
                    <a:gd name="T16" fmla="*/ 0 60000 65536"/>
                    <a:gd name="T17" fmla="*/ 0 60000 65536"/>
                    <a:gd name="T18" fmla="*/ 0 60000 65536"/>
                    <a:gd name="T19" fmla="*/ 0 60000 65536"/>
                    <a:gd name="T20" fmla="*/ 0 60000 65536"/>
                    <a:gd name="T21" fmla="*/ 0 60000 65536"/>
                    <a:gd name="T22" fmla="*/ 0 60000 65536"/>
                    <a:gd name="T23" fmla="*/ 0 60000 65536"/>
                    <a:gd name="T24" fmla="*/ 0 w 3513"/>
                    <a:gd name="T25" fmla="*/ 0 h 799"/>
                    <a:gd name="T26" fmla="*/ 3513 w 3513"/>
                    <a:gd name="T27" fmla="*/ 799 h 7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513" h="799" extrusionOk="0">
                      <a:moveTo>
                        <a:pt x="349" y="1"/>
                      </a:moveTo>
                      <a:cubicBezTo>
                        <a:pt x="96" y="1"/>
                        <a:pt x="0" y="406"/>
                        <a:pt x="275" y="498"/>
                      </a:cubicBezTo>
                      <a:cubicBezTo>
                        <a:pt x="1105" y="698"/>
                        <a:pt x="1984" y="798"/>
                        <a:pt x="2849" y="798"/>
                      </a:cubicBezTo>
                      <a:cubicBezTo>
                        <a:pt x="2972" y="798"/>
                        <a:pt x="3095" y="796"/>
                        <a:pt x="3218" y="792"/>
                      </a:cubicBezTo>
                      <a:cubicBezTo>
                        <a:pt x="3512" y="727"/>
                        <a:pt x="3512" y="302"/>
                        <a:pt x="3218" y="269"/>
                      </a:cubicBezTo>
                      <a:cubicBezTo>
                        <a:pt x="3097" y="273"/>
                        <a:pt x="2977" y="275"/>
                        <a:pt x="2856" y="275"/>
                      </a:cubicBezTo>
                      <a:cubicBezTo>
                        <a:pt x="2029" y="275"/>
                        <a:pt x="1205" y="178"/>
                        <a:pt x="406" y="7"/>
                      </a:cubicBezTo>
                      <a:cubicBezTo>
                        <a:pt x="386" y="3"/>
                        <a:pt x="367" y="1"/>
                        <a:pt x="349"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95" name="Google Shape;774;p35"/>
                <p:cNvSpPr>
                  <a:spLocks/>
                </p:cNvSpPr>
                <p:nvPr/>
              </p:nvSpPr>
              <p:spPr bwMode="auto">
                <a:xfrm>
                  <a:off x="5480150" y="4363725"/>
                  <a:ext cx="96475" cy="26400"/>
                </a:xfrm>
                <a:custGeom>
                  <a:avLst/>
                  <a:gdLst>
                    <a:gd name="T0" fmla="*/ 184375 w 3859"/>
                    <a:gd name="T1" fmla="*/ 625 h 1056"/>
                    <a:gd name="T2" fmla="*/ 205000 w 3859"/>
                    <a:gd name="T3" fmla="*/ 327500 h 1056"/>
                    <a:gd name="T4" fmla="*/ 2186875 w 3859"/>
                    <a:gd name="T5" fmla="*/ 654375 h 1056"/>
                    <a:gd name="T6" fmla="*/ 2237500 w 3859"/>
                    <a:gd name="T7" fmla="*/ 659375 h 1056"/>
                    <a:gd name="T8" fmla="*/ 2391250 w 3859"/>
                    <a:gd name="T9" fmla="*/ 552500 h 1056"/>
                    <a:gd name="T10" fmla="*/ 2289375 w 3859"/>
                    <a:gd name="T11" fmla="*/ 348125 h 1056"/>
                    <a:gd name="T12" fmla="*/ 184375 w 3859"/>
                    <a:gd name="T13" fmla="*/ 625 h 1056"/>
                    <a:gd name="T14" fmla="*/ 0 60000 65536"/>
                    <a:gd name="T15" fmla="*/ 0 60000 65536"/>
                    <a:gd name="T16" fmla="*/ 0 60000 65536"/>
                    <a:gd name="T17" fmla="*/ 0 60000 65536"/>
                    <a:gd name="T18" fmla="*/ 0 60000 65536"/>
                    <a:gd name="T19" fmla="*/ 0 60000 65536"/>
                    <a:gd name="T20" fmla="*/ 0 60000 65536"/>
                    <a:gd name="T21" fmla="*/ 0 w 3859"/>
                    <a:gd name="T22" fmla="*/ 0 h 1056"/>
                    <a:gd name="T23" fmla="*/ 3859 w 3859"/>
                    <a:gd name="T24" fmla="*/ 1056 h 10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859" h="1056" extrusionOk="0">
                      <a:moveTo>
                        <a:pt x="295" y="1"/>
                      </a:moveTo>
                      <a:cubicBezTo>
                        <a:pt x="1" y="66"/>
                        <a:pt x="1" y="491"/>
                        <a:pt x="328" y="524"/>
                      </a:cubicBezTo>
                      <a:cubicBezTo>
                        <a:pt x="1374" y="655"/>
                        <a:pt x="2453" y="916"/>
                        <a:pt x="3499" y="1047"/>
                      </a:cubicBezTo>
                      <a:cubicBezTo>
                        <a:pt x="3527" y="1053"/>
                        <a:pt x="3554" y="1055"/>
                        <a:pt x="3580" y="1055"/>
                      </a:cubicBezTo>
                      <a:cubicBezTo>
                        <a:pt x="3705" y="1055"/>
                        <a:pt x="3799" y="992"/>
                        <a:pt x="3826" y="884"/>
                      </a:cubicBezTo>
                      <a:cubicBezTo>
                        <a:pt x="3859" y="753"/>
                        <a:pt x="3794" y="622"/>
                        <a:pt x="3663" y="557"/>
                      </a:cubicBezTo>
                      <a:cubicBezTo>
                        <a:pt x="2518" y="393"/>
                        <a:pt x="1439" y="164"/>
                        <a:pt x="295"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96" name="Google Shape;775;p35"/>
                <p:cNvSpPr>
                  <a:spLocks/>
                </p:cNvSpPr>
                <p:nvPr/>
              </p:nvSpPr>
              <p:spPr bwMode="auto">
                <a:xfrm>
                  <a:off x="5506225" y="4244050"/>
                  <a:ext cx="81050" cy="20900"/>
                </a:xfrm>
                <a:custGeom>
                  <a:avLst/>
                  <a:gdLst>
                    <a:gd name="T0" fmla="*/ 216250 w 3242"/>
                    <a:gd name="T1" fmla="*/ 625 h 836"/>
                    <a:gd name="T2" fmla="*/ 186250 w 3242"/>
                    <a:gd name="T3" fmla="*/ 315000 h 836"/>
                    <a:gd name="T4" fmla="*/ 1453750 w 3242"/>
                    <a:gd name="T5" fmla="*/ 521875 h 836"/>
                    <a:gd name="T6" fmla="*/ 1882500 w 3242"/>
                    <a:gd name="T7" fmla="*/ 499375 h 836"/>
                    <a:gd name="T8" fmla="*/ 2005000 w 3242"/>
                    <a:gd name="T9" fmla="*/ 295000 h 836"/>
                    <a:gd name="T10" fmla="*/ 1842500 w 3242"/>
                    <a:gd name="T11" fmla="*/ 187500 h 836"/>
                    <a:gd name="T12" fmla="*/ 1800625 w 3242"/>
                    <a:gd name="T13" fmla="*/ 192500 h 836"/>
                    <a:gd name="T14" fmla="*/ 1415000 w 3242"/>
                    <a:gd name="T15" fmla="*/ 215625 h 836"/>
                    <a:gd name="T16" fmla="*/ 268125 w 3242"/>
                    <a:gd name="T17" fmla="*/ 8750 h 836"/>
                    <a:gd name="T18" fmla="*/ 216250 w 3242"/>
                    <a:gd name="T19" fmla="*/ 625 h 83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242"/>
                    <a:gd name="T31" fmla="*/ 0 h 836"/>
                    <a:gd name="T32" fmla="*/ 3242 w 3242"/>
                    <a:gd name="T33" fmla="*/ 836 h 8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242" h="836" extrusionOk="0">
                      <a:moveTo>
                        <a:pt x="346" y="1"/>
                      </a:moveTo>
                      <a:cubicBezTo>
                        <a:pt x="82" y="1"/>
                        <a:pt x="1" y="415"/>
                        <a:pt x="298" y="504"/>
                      </a:cubicBezTo>
                      <a:cubicBezTo>
                        <a:pt x="960" y="725"/>
                        <a:pt x="1641" y="835"/>
                        <a:pt x="2326" y="835"/>
                      </a:cubicBezTo>
                      <a:cubicBezTo>
                        <a:pt x="2554" y="835"/>
                        <a:pt x="2783" y="823"/>
                        <a:pt x="3012" y="799"/>
                      </a:cubicBezTo>
                      <a:cubicBezTo>
                        <a:pt x="3143" y="733"/>
                        <a:pt x="3241" y="602"/>
                        <a:pt x="3208" y="472"/>
                      </a:cubicBezTo>
                      <a:cubicBezTo>
                        <a:pt x="3154" y="363"/>
                        <a:pt x="3055" y="300"/>
                        <a:pt x="2948" y="300"/>
                      </a:cubicBezTo>
                      <a:cubicBezTo>
                        <a:pt x="2926" y="300"/>
                        <a:pt x="2904" y="302"/>
                        <a:pt x="2881" y="308"/>
                      </a:cubicBezTo>
                      <a:cubicBezTo>
                        <a:pt x="2677" y="333"/>
                        <a:pt x="2471" y="345"/>
                        <a:pt x="2264" y="345"/>
                      </a:cubicBezTo>
                      <a:cubicBezTo>
                        <a:pt x="1643" y="345"/>
                        <a:pt x="1018" y="235"/>
                        <a:pt x="429" y="14"/>
                      </a:cubicBezTo>
                      <a:cubicBezTo>
                        <a:pt x="400" y="5"/>
                        <a:pt x="372" y="1"/>
                        <a:pt x="346"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97" name="Google Shape;776;p35"/>
                <p:cNvSpPr>
                  <a:spLocks/>
                </p:cNvSpPr>
                <p:nvPr/>
              </p:nvSpPr>
              <p:spPr bwMode="auto">
                <a:xfrm>
                  <a:off x="5527225" y="4124875"/>
                  <a:ext cx="80475" cy="19800"/>
                </a:xfrm>
                <a:custGeom>
                  <a:avLst/>
                  <a:gdLst>
                    <a:gd name="T0" fmla="*/ 215625 w 3219"/>
                    <a:gd name="T1" fmla="*/ 625 h 792"/>
                    <a:gd name="T2" fmla="*/ 172500 w 3219"/>
                    <a:gd name="T3" fmla="*/ 331250 h 792"/>
                    <a:gd name="T4" fmla="*/ 1827500 w 3219"/>
                    <a:gd name="T5" fmla="*/ 495000 h 792"/>
                    <a:gd name="T6" fmla="*/ 1827500 w 3219"/>
                    <a:gd name="T7" fmla="*/ 167500 h 792"/>
                    <a:gd name="T8" fmla="*/ 253750 w 3219"/>
                    <a:gd name="T9" fmla="*/ 4375 h 792"/>
                    <a:gd name="T10" fmla="*/ 215625 w 3219"/>
                    <a:gd name="T11" fmla="*/ 625 h 792"/>
                    <a:gd name="T12" fmla="*/ 0 60000 65536"/>
                    <a:gd name="T13" fmla="*/ 0 60000 65536"/>
                    <a:gd name="T14" fmla="*/ 0 60000 65536"/>
                    <a:gd name="T15" fmla="*/ 0 60000 65536"/>
                    <a:gd name="T16" fmla="*/ 0 60000 65536"/>
                    <a:gd name="T17" fmla="*/ 0 60000 65536"/>
                    <a:gd name="T18" fmla="*/ 0 w 3219"/>
                    <a:gd name="T19" fmla="*/ 0 h 792"/>
                    <a:gd name="T20" fmla="*/ 3219 w 3219"/>
                    <a:gd name="T21" fmla="*/ 792 h 792"/>
                  </a:gdLst>
                  <a:ahLst/>
                  <a:cxnLst>
                    <a:cxn ang="T12">
                      <a:pos x="T0" y="T1"/>
                    </a:cxn>
                    <a:cxn ang="T13">
                      <a:pos x="T2" y="T3"/>
                    </a:cxn>
                    <a:cxn ang="T14">
                      <a:pos x="T4" y="T5"/>
                    </a:cxn>
                    <a:cxn ang="T15">
                      <a:pos x="T6" y="T7"/>
                    </a:cxn>
                    <a:cxn ang="T16">
                      <a:pos x="T8" y="T9"/>
                    </a:cxn>
                    <a:cxn ang="T17">
                      <a:pos x="T10" y="T11"/>
                    </a:cxn>
                  </a:cxnLst>
                  <a:rect l="T18" t="T19" r="T20" b="T21"/>
                  <a:pathLst>
                    <a:path w="3219" h="792" extrusionOk="0">
                      <a:moveTo>
                        <a:pt x="345" y="1"/>
                      </a:moveTo>
                      <a:cubicBezTo>
                        <a:pt x="68" y="1"/>
                        <a:pt x="1" y="408"/>
                        <a:pt x="276" y="530"/>
                      </a:cubicBezTo>
                      <a:cubicBezTo>
                        <a:pt x="1159" y="694"/>
                        <a:pt x="2041" y="759"/>
                        <a:pt x="2924" y="792"/>
                      </a:cubicBezTo>
                      <a:cubicBezTo>
                        <a:pt x="3219" y="759"/>
                        <a:pt x="3219" y="334"/>
                        <a:pt x="2924" y="268"/>
                      </a:cubicBezTo>
                      <a:cubicBezTo>
                        <a:pt x="2074" y="268"/>
                        <a:pt x="1224" y="170"/>
                        <a:pt x="406" y="7"/>
                      </a:cubicBezTo>
                      <a:cubicBezTo>
                        <a:pt x="385" y="3"/>
                        <a:pt x="364" y="1"/>
                        <a:pt x="345" y="1"/>
                      </a:cubicBezTo>
                      <a:close/>
                    </a:path>
                  </a:pathLst>
                </a:custGeom>
                <a:solidFill>
                  <a:schemeClr val="bg2"/>
                </a:solidFill>
                <a:ln w="9525">
                  <a:noFill/>
                  <a:round/>
                  <a:headEnd/>
                  <a:tailEnd/>
                </a:ln>
              </p:spPr>
              <p:txBody>
                <a:bodyPr lIns="91425" tIns="91425" rIns="91425" bIns="91425" anchor="ctr"/>
                <a:lstStyle/>
                <a:p>
                  <a:endParaRPr lang="en-US"/>
                </a:p>
              </p:txBody>
            </p:sp>
            <p:sp>
              <p:nvSpPr>
                <p:cNvPr id="74898" name="Google Shape;777;p35"/>
                <p:cNvSpPr>
                  <a:spLocks/>
                </p:cNvSpPr>
                <p:nvPr/>
              </p:nvSpPr>
              <p:spPr bwMode="auto">
                <a:xfrm>
                  <a:off x="5552100" y="4043300"/>
                  <a:ext cx="76025" cy="13100"/>
                </a:xfrm>
                <a:custGeom>
                  <a:avLst/>
                  <a:gdLst>
                    <a:gd name="T0" fmla="*/ 183750 w 3041"/>
                    <a:gd name="T1" fmla="*/ 0 h 524"/>
                    <a:gd name="T2" fmla="*/ 183750 w 3041"/>
                    <a:gd name="T3" fmla="*/ 326875 h 524"/>
                    <a:gd name="T4" fmla="*/ 1716875 w 3041"/>
                    <a:gd name="T5" fmla="*/ 326875 h 524"/>
                    <a:gd name="T6" fmla="*/ 1716875 w 3041"/>
                    <a:gd name="T7" fmla="*/ 0 h 524"/>
                    <a:gd name="T8" fmla="*/ 0 60000 65536"/>
                    <a:gd name="T9" fmla="*/ 0 60000 65536"/>
                    <a:gd name="T10" fmla="*/ 0 60000 65536"/>
                    <a:gd name="T11" fmla="*/ 0 60000 65536"/>
                    <a:gd name="T12" fmla="*/ 0 w 3041"/>
                    <a:gd name="T13" fmla="*/ 0 h 524"/>
                    <a:gd name="T14" fmla="*/ 3041 w 3041"/>
                    <a:gd name="T15" fmla="*/ 524 h 524"/>
                  </a:gdLst>
                  <a:ahLst/>
                  <a:cxnLst>
                    <a:cxn ang="T8">
                      <a:pos x="T0" y="T1"/>
                    </a:cxn>
                    <a:cxn ang="T9">
                      <a:pos x="T2" y="T3"/>
                    </a:cxn>
                    <a:cxn ang="T10">
                      <a:pos x="T4" y="T5"/>
                    </a:cxn>
                    <a:cxn ang="T11">
                      <a:pos x="T6" y="T7"/>
                    </a:cxn>
                  </a:cxnLst>
                  <a:rect l="T12" t="T13" r="T14" b="T15"/>
                  <a:pathLst>
                    <a:path w="3041" h="524" extrusionOk="0">
                      <a:moveTo>
                        <a:pt x="294" y="0"/>
                      </a:moveTo>
                      <a:cubicBezTo>
                        <a:pt x="0" y="33"/>
                        <a:pt x="0" y="491"/>
                        <a:pt x="294" y="523"/>
                      </a:cubicBezTo>
                      <a:lnTo>
                        <a:pt x="2747" y="523"/>
                      </a:lnTo>
                      <a:cubicBezTo>
                        <a:pt x="3041" y="491"/>
                        <a:pt x="3041" y="33"/>
                        <a:pt x="2747" y="0"/>
                      </a:cubicBezTo>
                      <a:close/>
                    </a:path>
                  </a:pathLst>
                </a:custGeom>
                <a:solidFill>
                  <a:schemeClr val="bg2"/>
                </a:solidFill>
                <a:ln w="9525">
                  <a:noFill/>
                  <a:round/>
                  <a:headEnd/>
                  <a:tailEnd/>
                </a:ln>
              </p:spPr>
              <p:txBody>
                <a:bodyPr lIns="91425" tIns="91425" rIns="91425" bIns="91425" anchor="ctr"/>
                <a:lstStyle/>
                <a:p>
                  <a:endParaRPr lang="en-US"/>
                </a:p>
              </p:txBody>
            </p:sp>
            <p:sp>
              <p:nvSpPr>
                <p:cNvPr id="74899" name="Google Shape;778;p35"/>
                <p:cNvSpPr>
                  <a:spLocks/>
                </p:cNvSpPr>
                <p:nvPr/>
              </p:nvSpPr>
              <p:spPr bwMode="auto">
                <a:xfrm>
                  <a:off x="5290500" y="4159050"/>
                  <a:ext cx="80225" cy="29975"/>
                </a:xfrm>
                <a:custGeom>
                  <a:avLst/>
                  <a:gdLst>
                    <a:gd name="T0" fmla="*/ 1789375 w 3209"/>
                    <a:gd name="T1" fmla="*/ 0 h 1199"/>
                    <a:gd name="T2" fmla="*/ 1737500 w 3209"/>
                    <a:gd name="T3" fmla="*/ 8125 h 1199"/>
                    <a:gd name="T4" fmla="*/ 123125 w 3209"/>
                    <a:gd name="T5" fmla="*/ 437500 h 1199"/>
                    <a:gd name="T6" fmla="*/ 20625 w 3209"/>
                    <a:gd name="T7" fmla="*/ 641875 h 1199"/>
                    <a:gd name="T8" fmla="*/ 163125 w 3209"/>
                    <a:gd name="T9" fmla="*/ 749375 h 1199"/>
                    <a:gd name="T10" fmla="*/ 205000 w 3209"/>
                    <a:gd name="T11" fmla="*/ 743750 h 1199"/>
                    <a:gd name="T12" fmla="*/ 1819375 w 3209"/>
                    <a:gd name="T13" fmla="*/ 315000 h 1199"/>
                    <a:gd name="T14" fmla="*/ 1789375 w 3209"/>
                    <a:gd name="T15" fmla="*/ 0 h 1199"/>
                    <a:gd name="T16" fmla="*/ 0 60000 65536"/>
                    <a:gd name="T17" fmla="*/ 0 60000 65536"/>
                    <a:gd name="T18" fmla="*/ 0 60000 65536"/>
                    <a:gd name="T19" fmla="*/ 0 60000 65536"/>
                    <a:gd name="T20" fmla="*/ 0 60000 65536"/>
                    <a:gd name="T21" fmla="*/ 0 60000 65536"/>
                    <a:gd name="T22" fmla="*/ 0 60000 65536"/>
                    <a:gd name="T23" fmla="*/ 0 60000 65536"/>
                    <a:gd name="T24" fmla="*/ 0 w 3209"/>
                    <a:gd name="T25" fmla="*/ 0 h 1199"/>
                    <a:gd name="T26" fmla="*/ 3209 w 3209"/>
                    <a:gd name="T27" fmla="*/ 1199 h 119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209" h="1199" extrusionOk="0">
                      <a:moveTo>
                        <a:pt x="2863" y="0"/>
                      </a:moveTo>
                      <a:cubicBezTo>
                        <a:pt x="2837" y="0"/>
                        <a:pt x="2809" y="4"/>
                        <a:pt x="2780" y="13"/>
                      </a:cubicBezTo>
                      <a:cubicBezTo>
                        <a:pt x="1930" y="307"/>
                        <a:pt x="1080" y="536"/>
                        <a:pt x="197" y="700"/>
                      </a:cubicBezTo>
                      <a:cubicBezTo>
                        <a:pt x="66" y="733"/>
                        <a:pt x="1" y="863"/>
                        <a:pt x="33" y="1027"/>
                      </a:cubicBezTo>
                      <a:cubicBezTo>
                        <a:pt x="60" y="1135"/>
                        <a:pt x="155" y="1199"/>
                        <a:pt x="261" y="1199"/>
                      </a:cubicBezTo>
                      <a:cubicBezTo>
                        <a:pt x="283" y="1199"/>
                        <a:pt x="305" y="1196"/>
                        <a:pt x="328" y="1190"/>
                      </a:cubicBezTo>
                      <a:cubicBezTo>
                        <a:pt x="1210" y="1027"/>
                        <a:pt x="2093" y="798"/>
                        <a:pt x="2911" y="504"/>
                      </a:cubicBezTo>
                      <a:cubicBezTo>
                        <a:pt x="3208" y="414"/>
                        <a:pt x="3127" y="0"/>
                        <a:pt x="2863"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00" name="Google Shape;779;p35"/>
                <p:cNvSpPr>
                  <a:spLocks/>
                </p:cNvSpPr>
                <p:nvPr/>
              </p:nvSpPr>
              <p:spPr bwMode="auto">
                <a:xfrm>
                  <a:off x="5295075" y="4278550"/>
                  <a:ext cx="82425" cy="26500"/>
                </a:xfrm>
                <a:custGeom>
                  <a:avLst/>
                  <a:gdLst>
                    <a:gd name="T0" fmla="*/ 1841875 w 3297"/>
                    <a:gd name="T1" fmla="*/ 625 h 1060"/>
                    <a:gd name="T2" fmla="*/ 1806875 w 3297"/>
                    <a:gd name="T3" fmla="*/ 4375 h 1060"/>
                    <a:gd name="T4" fmla="*/ 171875 w 3297"/>
                    <a:gd name="T5" fmla="*/ 351875 h 1060"/>
                    <a:gd name="T6" fmla="*/ 235625 w 3297"/>
                    <a:gd name="T7" fmla="*/ 662500 h 1060"/>
                    <a:gd name="T8" fmla="*/ 274375 w 3297"/>
                    <a:gd name="T9" fmla="*/ 658125 h 1060"/>
                    <a:gd name="T10" fmla="*/ 1888750 w 3297"/>
                    <a:gd name="T11" fmla="*/ 311250 h 1060"/>
                    <a:gd name="T12" fmla="*/ 1841875 w 3297"/>
                    <a:gd name="T13" fmla="*/ 625 h 1060"/>
                    <a:gd name="T14" fmla="*/ 0 60000 65536"/>
                    <a:gd name="T15" fmla="*/ 0 60000 65536"/>
                    <a:gd name="T16" fmla="*/ 0 60000 65536"/>
                    <a:gd name="T17" fmla="*/ 0 60000 65536"/>
                    <a:gd name="T18" fmla="*/ 0 60000 65536"/>
                    <a:gd name="T19" fmla="*/ 0 60000 65536"/>
                    <a:gd name="T20" fmla="*/ 0 60000 65536"/>
                    <a:gd name="T21" fmla="*/ 0 w 3297"/>
                    <a:gd name="T22" fmla="*/ 0 h 1060"/>
                    <a:gd name="T23" fmla="*/ 3297 w 3297"/>
                    <a:gd name="T24" fmla="*/ 1060 h 106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297" h="1060" extrusionOk="0">
                      <a:moveTo>
                        <a:pt x="2947" y="1"/>
                      </a:moveTo>
                      <a:cubicBezTo>
                        <a:pt x="2929" y="1"/>
                        <a:pt x="2911" y="3"/>
                        <a:pt x="2891" y="7"/>
                      </a:cubicBezTo>
                      <a:cubicBezTo>
                        <a:pt x="2008" y="138"/>
                        <a:pt x="1158" y="399"/>
                        <a:pt x="275" y="563"/>
                      </a:cubicBezTo>
                      <a:cubicBezTo>
                        <a:pt x="1" y="655"/>
                        <a:pt x="96" y="1060"/>
                        <a:pt x="377" y="1060"/>
                      </a:cubicBezTo>
                      <a:cubicBezTo>
                        <a:pt x="396" y="1060"/>
                        <a:pt x="417" y="1058"/>
                        <a:pt x="439" y="1053"/>
                      </a:cubicBezTo>
                      <a:cubicBezTo>
                        <a:pt x="1289" y="890"/>
                        <a:pt x="2139" y="628"/>
                        <a:pt x="3022" y="498"/>
                      </a:cubicBezTo>
                      <a:cubicBezTo>
                        <a:pt x="3297" y="406"/>
                        <a:pt x="3201" y="1"/>
                        <a:pt x="2947" y="1"/>
                      </a:cubicBezTo>
                      <a:close/>
                    </a:path>
                  </a:pathLst>
                </a:custGeom>
                <a:solidFill>
                  <a:schemeClr val="bg2"/>
                </a:solidFill>
                <a:ln w="9525">
                  <a:noFill/>
                  <a:round/>
                  <a:headEnd/>
                  <a:tailEnd/>
                </a:ln>
              </p:spPr>
              <p:txBody>
                <a:bodyPr lIns="91425" tIns="91425" rIns="91425" bIns="91425" anchor="ctr"/>
                <a:lstStyle/>
                <a:p>
                  <a:endParaRPr lang="en-US"/>
                </a:p>
              </p:txBody>
            </p:sp>
            <p:sp>
              <p:nvSpPr>
                <p:cNvPr id="74901" name="Google Shape;780;p35"/>
                <p:cNvSpPr>
                  <a:spLocks/>
                </p:cNvSpPr>
                <p:nvPr/>
              </p:nvSpPr>
              <p:spPr bwMode="auto">
                <a:xfrm>
                  <a:off x="5327300" y="4377425"/>
                  <a:ext cx="76025" cy="23125"/>
                </a:xfrm>
                <a:custGeom>
                  <a:avLst/>
                  <a:gdLst>
                    <a:gd name="T0" fmla="*/ 1717500 w 3041"/>
                    <a:gd name="T1" fmla="*/ 0 h 925"/>
                    <a:gd name="T2" fmla="*/ 1675625 w 3041"/>
                    <a:gd name="T3" fmla="*/ 5625 h 925"/>
                    <a:gd name="T4" fmla="*/ 183750 w 3041"/>
                    <a:gd name="T5" fmla="*/ 271250 h 925"/>
                    <a:gd name="T6" fmla="*/ 183750 w 3041"/>
                    <a:gd name="T7" fmla="*/ 577500 h 925"/>
                    <a:gd name="T8" fmla="*/ 1757500 w 3041"/>
                    <a:gd name="T9" fmla="*/ 311875 h 925"/>
                    <a:gd name="T10" fmla="*/ 1880000 w 3041"/>
                    <a:gd name="T11" fmla="*/ 107500 h 925"/>
                    <a:gd name="T12" fmla="*/ 1717500 w 3041"/>
                    <a:gd name="T13" fmla="*/ 0 h 925"/>
                    <a:gd name="T14" fmla="*/ 0 60000 65536"/>
                    <a:gd name="T15" fmla="*/ 0 60000 65536"/>
                    <a:gd name="T16" fmla="*/ 0 60000 65536"/>
                    <a:gd name="T17" fmla="*/ 0 60000 65536"/>
                    <a:gd name="T18" fmla="*/ 0 60000 65536"/>
                    <a:gd name="T19" fmla="*/ 0 60000 65536"/>
                    <a:gd name="T20" fmla="*/ 0 60000 65536"/>
                    <a:gd name="T21" fmla="*/ 0 w 3041"/>
                    <a:gd name="T22" fmla="*/ 0 h 925"/>
                    <a:gd name="T23" fmla="*/ 3041 w 3041"/>
                    <a:gd name="T24" fmla="*/ 925 h 92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041" h="925" extrusionOk="0">
                      <a:moveTo>
                        <a:pt x="2748" y="0"/>
                      </a:moveTo>
                      <a:cubicBezTo>
                        <a:pt x="2726" y="0"/>
                        <a:pt x="2704" y="3"/>
                        <a:pt x="2681" y="9"/>
                      </a:cubicBezTo>
                      <a:cubicBezTo>
                        <a:pt x="1897" y="205"/>
                        <a:pt x="1112" y="336"/>
                        <a:pt x="294" y="434"/>
                      </a:cubicBezTo>
                      <a:cubicBezTo>
                        <a:pt x="0" y="466"/>
                        <a:pt x="0" y="891"/>
                        <a:pt x="294" y="924"/>
                      </a:cubicBezTo>
                      <a:cubicBezTo>
                        <a:pt x="1144" y="826"/>
                        <a:pt x="1995" y="695"/>
                        <a:pt x="2812" y="499"/>
                      </a:cubicBezTo>
                      <a:cubicBezTo>
                        <a:pt x="2943" y="466"/>
                        <a:pt x="3041" y="336"/>
                        <a:pt x="3008" y="172"/>
                      </a:cubicBezTo>
                      <a:cubicBezTo>
                        <a:pt x="2954" y="64"/>
                        <a:pt x="2855" y="0"/>
                        <a:pt x="2748" y="0"/>
                      </a:cubicBezTo>
                      <a:close/>
                    </a:path>
                  </a:pathLst>
                </a:custGeom>
                <a:solidFill>
                  <a:schemeClr val="bg2"/>
                </a:solidFill>
                <a:ln w="9525">
                  <a:noFill/>
                  <a:round/>
                  <a:headEnd/>
                  <a:tailEnd/>
                </a:ln>
              </p:spPr>
              <p:txBody>
                <a:bodyPr lIns="91425" tIns="91425" rIns="91425" bIns="91425" anchor="ctr"/>
                <a:lstStyle/>
                <a:p>
                  <a:endParaRPr lang="en-US"/>
                </a:p>
              </p:txBody>
            </p:sp>
            <p:sp>
              <p:nvSpPr>
                <p:cNvPr id="74902" name="Google Shape;781;p35"/>
                <p:cNvSpPr>
                  <a:spLocks/>
                </p:cNvSpPr>
                <p:nvPr/>
              </p:nvSpPr>
              <p:spPr bwMode="auto">
                <a:xfrm>
                  <a:off x="5351000" y="4476025"/>
                  <a:ext cx="72775" cy="16275"/>
                </a:xfrm>
                <a:custGeom>
                  <a:avLst/>
                  <a:gdLst>
                    <a:gd name="T0" fmla="*/ 1647500 w 2911"/>
                    <a:gd name="T1" fmla="*/ 0 h 651"/>
                    <a:gd name="T2" fmla="*/ 1594375 w 2911"/>
                    <a:gd name="T3" fmla="*/ 13125 h 651"/>
                    <a:gd name="T4" fmla="*/ 536875 w 2911"/>
                    <a:gd name="T5" fmla="*/ 81875 h 651"/>
                    <a:gd name="T6" fmla="*/ 184375 w 2911"/>
                    <a:gd name="T7" fmla="*/ 74375 h 651"/>
                    <a:gd name="T8" fmla="*/ 184375 w 2911"/>
                    <a:gd name="T9" fmla="*/ 401250 h 651"/>
                    <a:gd name="T10" fmla="*/ 453750 w 2911"/>
                    <a:gd name="T11" fmla="*/ 406875 h 651"/>
                    <a:gd name="T12" fmla="*/ 1676250 w 2911"/>
                    <a:gd name="T13" fmla="*/ 320000 h 651"/>
                    <a:gd name="T14" fmla="*/ 1798750 w 2911"/>
                    <a:gd name="T15" fmla="*/ 115625 h 651"/>
                    <a:gd name="T16" fmla="*/ 1647500 w 2911"/>
                    <a:gd name="T17" fmla="*/ 0 h 651"/>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911"/>
                    <a:gd name="T28" fmla="*/ 0 h 651"/>
                    <a:gd name="T29" fmla="*/ 2911 w 2911"/>
                    <a:gd name="T30" fmla="*/ 651 h 651"/>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911" h="651" extrusionOk="0">
                      <a:moveTo>
                        <a:pt x="2636" y="0"/>
                      </a:moveTo>
                      <a:cubicBezTo>
                        <a:pt x="2608" y="0"/>
                        <a:pt x="2579" y="7"/>
                        <a:pt x="2551" y="21"/>
                      </a:cubicBezTo>
                      <a:cubicBezTo>
                        <a:pt x="1987" y="95"/>
                        <a:pt x="1423" y="131"/>
                        <a:pt x="859" y="131"/>
                      </a:cubicBezTo>
                      <a:cubicBezTo>
                        <a:pt x="671" y="131"/>
                        <a:pt x="483" y="127"/>
                        <a:pt x="295" y="119"/>
                      </a:cubicBezTo>
                      <a:cubicBezTo>
                        <a:pt x="0" y="185"/>
                        <a:pt x="0" y="610"/>
                        <a:pt x="295" y="642"/>
                      </a:cubicBezTo>
                      <a:cubicBezTo>
                        <a:pt x="439" y="648"/>
                        <a:pt x="583" y="651"/>
                        <a:pt x="726" y="651"/>
                      </a:cubicBezTo>
                      <a:cubicBezTo>
                        <a:pt x="1390" y="651"/>
                        <a:pt x="2036" y="592"/>
                        <a:pt x="2682" y="512"/>
                      </a:cubicBezTo>
                      <a:cubicBezTo>
                        <a:pt x="2812" y="446"/>
                        <a:pt x="2910" y="315"/>
                        <a:pt x="2878" y="185"/>
                      </a:cubicBezTo>
                      <a:cubicBezTo>
                        <a:pt x="2827" y="82"/>
                        <a:pt x="2736" y="0"/>
                        <a:pt x="2636" y="0"/>
                      </a:cubicBezTo>
                      <a:close/>
                    </a:path>
                  </a:pathLst>
                </a:custGeom>
                <a:solidFill>
                  <a:schemeClr val="bg2"/>
                </a:solidFill>
                <a:ln w="9525">
                  <a:noFill/>
                  <a:round/>
                  <a:headEnd/>
                  <a:tailEnd/>
                </a:ln>
              </p:spPr>
              <p:txBody>
                <a:bodyPr lIns="91425" tIns="91425" rIns="91425" bIns="91425" anchor="ctr"/>
                <a:lstStyle/>
                <a:p>
                  <a:endParaRPr lang="en-US"/>
                </a:p>
              </p:txBody>
            </p:sp>
          </p:grpSp>
        </p:grpSp>
        <p:grpSp>
          <p:nvGrpSpPr>
            <p:cNvPr id="74772" name="Google Shape;782;p35"/>
            <p:cNvGrpSpPr>
              <a:grpSpLocks/>
            </p:cNvGrpSpPr>
            <p:nvPr/>
          </p:nvGrpSpPr>
          <p:grpSpPr bwMode="auto">
            <a:xfrm>
              <a:off x="932058" y="1961497"/>
              <a:ext cx="2901262" cy="2340210"/>
              <a:chOff x="582175" y="238125"/>
              <a:chExt cx="6401725" cy="5169450"/>
            </a:xfrm>
          </p:grpSpPr>
          <p:sp>
            <p:nvSpPr>
              <p:cNvPr id="783" name="Google Shape;783;p35"/>
              <p:cNvSpPr/>
              <p:nvPr/>
            </p:nvSpPr>
            <p:spPr>
              <a:xfrm>
                <a:off x="1197298" y="236369"/>
                <a:ext cx="5171417" cy="5171209"/>
              </a:xfrm>
              <a:custGeom>
                <a:avLst/>
                <a:gdLst/>
                <a:ahLst/>
                <a:cxnLst/>
                <a:rect l="l" t="t" r="r" b="b"/>
                <a:pathLst>
                  <a:path w="206716" h="206778" extrusionOk="0">
                    <a:moveTo>
                      <a:pt x="103327" y="0"/>
                    </a:moveTo>
                    <a:cubicBezTo>
                      <a:pt x="46272" y="0"/>
                      <a:pt x="0" y="46272"/>
                      <a:pt x="0" y="103389"/>
                    </a:cubicBezTo>
                    <a:cubicBezTo>
                      <a:pt x="0" y="160443"/>
                      <a:pt x="46272" y="206777"/>
                      <a:pt x="103327" y="206777"/>
                    </a:cubicBezTo>
                    <a:cubicBezTo>
                      <a:pt x="160443" y="206777"/>
                      <a:pt x="206715" y="160443"/>
                      <a:pt x="206715" y="103389"/>
                    </a:cubicBezTo>
                    <a:cubicBezTo>
                      <a:pt x="206715" y="46272"/>
                      <a:pt x="160443" y="0"/>
                      <a:pt x="103327" y="0"/>
                    </a:cubicBezTo>
                    <a:close/>
                  </a:path>
                </a:pathLst>
              </a:custGeom>
              <a:solidFill>
                <a:schemeClr val="accent5"/>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4774" name="Google Shape;784;p35"/>
              <p:cNvSpPr>
                <a:spLocks/>
              </p:cNvSpPr>
              <p:nvPr/>
            </p:nvSpPr>
            <p:spPr bwMode="auto">
              <a:xfrm>
                <a:off x="876400" y="790200"/>
                <a:ext cx="2587800" cy="4028950"/>
              </a:xfrm>
              <a:custGeom>
                <a:avLst/>
                <a:gdLst>
                  <a:gd name="T0" fmla="*/ 37637501 w 103512"/>
                  <a:gd name="T1" fmla="*/ 0 h 161158"/>
                  <a:gd name="T2" fmla="*/ 32193128 w 103512"/>
                  <a:gd name="T3" fmla="*/ 446250 h 161158"/>
                  <a:gd name="T4" fmla="*/ 31654378 w 103512"/>
                  <a:gd name="T5" fmla="*/ 100723736 h 161158"/>
                  <a:gd name="T6" fmla="*/ 31731253 w 103512"/>
                  <a:gd name="T7" fmla="*/ 100684986 h 161158"/>
                  <a:gd name="T8" fmla="*/ 39471251 w 103512"/>
                  <a:gd name="T9" fmla="*/ 91096240 h 161158"/>
                  <a:gd name="T10" fmla="*/ 30691253 w 103512"/>
                  <a:gd name="T11" fmla="*/ 78888744 h 161158"/>
                  <a:gd name="T12" fmla="*/ 36313752 w 103512"/>
                  <a:gd name="T13" fmla="*/ 65565000 h 161158"/>
                  <a:gd name="T14" fmla="*/ 49522498 w 103512"/>
                  <a:gd name="T15" fmla="*/ 61791251 h 161158"/>
                  <a:gd name="T16" fmla="*/ 61228757 w 103512"/>
                  <a:gd name="T17" fmla="*/ 54975004 h 161158"/>
                  <a:gd name="T18" fmla="*/ 43746249 w 103512"/>
                  <a:gd name="T19" fmla="*/ 43884370 h 161158"/>
                  <a:gd name="T20" fmla="*/ 41628125 w 103512"/>
                  <a:gd name="T21" fmla="*/ 38608748 h 161158"/>
                  <a:gd name="T22" fmla="*/ 46094999 w 103512"/>
                  <a:gd name="T23" fmla="*/ 34758124 h 161158"/>
                  <a:gd name="T24" fmla="*/ 59611857 w 103512"/>
                  <a:gd name="T25" fmla="*/ 27133127 h 161158"/>
                  <a:gd name="T26" fmla="*/ 60766857 w 103512"/>
                  <a:gd name="T27" fmla="*/ 25438746 h 161158"/>
                  <a:gd name="T28" fmla="*/ 60766857 w 103512"/>
                  <a:gd name="T29" fmla="*/ 25438746 h 161158"/>
                  <a:gd name="T30" fmla="*/ 60758757 w 103512"/>
                  <a:gd name="T31" fmla="*/ 25451871 h 161158"/>
                  <a:gd name="T32" fmla="*/ 60728107 w 103512"/>
                  <a:gd name="T33" fmla="*/ 24861247 h 161158"/>
                  <a:gd name="T34" fmla="*/ 60343107 w 103512"/>
                  <a:gd name="T35" fmla="*/ 23667497 h 161158"/>
                  <a:gd name="T36" fmla="*/ 58803107 w 103512"/>
                  <a:gd name="T37" fmla="*/ 22049998 h 161158"/>
                  <a:gd name="T38" fmla="*/ 48482498 w 103512"/>
                  <a:gd name="T39" fmla="*/ 19508124 h 161158"/>
                  <a:gd name="T40" fmla="*/ 42436875 w 103512"/>
                  <a:gd name="T41" fmla="*/ 14232501 h 161158"/>
                  <a:gd name="T42" fmla="*/ 44323749 w 103512"/>
                  <a:gd name="T43" fmla="*/ 11267499 h 161158"/>
                  <a:gd name="T44" fmla="*/ 46210624 w 103512"/>
                  <a:gd name="T45" fmla="*/ 6954375 h 161158"/>
                  <a:gd name="T46" fmla="*/ 37637501 w 103512"/>
                  <a:gd name="T47" fmla="*/ 0 h 161158"/>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103512"/>
                  <a:gd name="T73" fmla="*/ 0 h 161158"/>
                  <a:gd name="T74" fmla="*/ 103512 w 103512"/>
                  <a:gd name="T75" fmla="*/ 161158 h 161158"/>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103512" h="161158" extrusionOk="0">
                    <a:moveTo>
                      <a:pt x="60220" y="0"/>
                    </a:moveTo>
                    <a:cubicBezTo>
                      <a:pt x="57443" y="0"/>
                      <a:pt x="54469" y="270"/>
                      <a:pt x="51509" y="714"/>
                    </a:cubicBezTo>
                    <a:cubicBezTo>
                      <a:pt x="431" y="41811"/>
                      <a:pt x="0" y="119507"/>
                      <a:pt x="50647" y="161158"/>
                    </a:cubicBezTo>
                    <a:lnTo>
                      <a:pt x="50770" y="161096"/>
                    </a:lnTo>
                    <a:cubicBezTo>
                      <a:pt x="56130" y="157954"/>
                      <a:pt x="63709" y="152901"/>
                      <a:pt x="63154" y="145754"/>
                    </a:cubicBezTo>
                    <a:cubicBezTo>
                      <a:pt x="62600" y="137128"/>
                      <a:pt x="53666" y="132569"/>
                      <a:pt x="49106" y="126222"/>
                    </a:cubicBezTo>
                    <a:cubicBezTo>
                      <a:pt x="43253" y="118213"/>
                      <a:pt x="51140" y="109094"/>
                      <a:pt x="58102" y="104904"/>
                    </a:cubicBezTo>
                    <a:cubicBezTo>
                      <a:pt x="64510" y="101022"/>
                      <a:pt x="71965" y="100221"/>
                      <a:pt x="79236" y="98866"/>
                    </a:cubicBezTo>
                    <a:cubicBezTo>
                      <a:pt x="86445" y="97572"/>
                      <a:pt x="94701" y="95539"/>
                      <a:pt x="97966" y="87960"/>
                    </a:cubicBezTo>
                    <a:cubicBezTo>
                      <a:pt x="103512" y="74898"/>
                      <a:pt x="76648" y="74158"/>
                      <a:pt x="69994" y="70215"/>
                    </a:cubicBezTo>
                    <a:cubicBezTo>
                      <a:pt x="66913" y="68367"/>
                      <a:pt x="64941" y="65348"/>
                      <a:pt x="66605" y="61774"/>
                    </a:cubicBezTo>
                    <a:cubicBezTo>
                      <a:pt x="67899" y="59001"/>
                      <a:pt x="71226" y="57091"/>
                      <a:pt x="73752" y="55613"/>
                    </a:cubicBezTo>
                    <a:cubicBezTo>
                      <a:pt x="80776" y="51792"/>
                      <a:pt x="89587" y="49081"/>
                      <a:pt x="95379" y="43413"/>
                    </a:cubicBezTo>
                    <a:cubicBezTo>
                      <a:pt x="96426" y="42365"/>
                      <a:pt x="96981" y="41749"/>
                      <a:pt x="97227" y="40702"/>
                    </a:cubicBezTo>
                    <a:cubicBezTo>
                      <a:pt x="97222" y="40716"/>
                      <a:pt x="97218" y="40723"/>
                      <a:pt x="97214" y="40723"/>
                    </a:cubicBezTo>
                    <a:cubicBezTo>
                      <a:pt x="97165" y="40723"/>
                      <a:pt x="97165" y="39778"/>
                      <a:pt x="97165" y="39778"/>
                    </a:cubicBezTo>
                    <a:cubicBezTo>
                      <a:pt x="97042" y="39100"/>
                      <a:pt x="96857" y="38484"/>
                      <a:pt x="96549" y="37868"/>
                    </a:cubicBezTo>
                    <a:cubicBezTo>
                      <a:pt x="95995" y="36820"/>
                      <a:pt x="95132" y="35958"/>
                      <a:pt x="94085" y="35280"/>
                    </a:cubicBezTo>
                    <a:cubicBezTo>
                      <a:pt x="89094" y="32322"/>
                      <a:pt x="83117" y="32692"/>
                      <a:pt x="77572" y="31213"/>
                    </a:cubicBezTo>
                    <a:cubicBezTo>
                      <a:pt x="74183" y="30289"/>
                      <a:pt x="65681" y="28256"/>
                      <a:pt x="67899" y="22772"/>
                    </a:cubicBezTo>
                    <a:cubicBezTo>
                      <a:pt x="68576" y="20985"/>
                      <a:pt x="69809" y="19630"/>
                      <a:pt x="70918" y="18028"/>
                    </a:cubicBezTo>
                    <a:cubicBezTo>
                      <a:pt x="72335" y="15933"/>
                      <a:pt x="73382" y="13592"/>
                      <a:pt x="73937" y="11127"/>
                    </a:cubicBezTo>
                    <a:cubicBezTo>
                      <a:pt x="75810" y="2700"/>
                      <a:pt x="69003" y="0"/>
                      <a:pt x="60220" y="0"/>
                    </a:cubicBezTo>
                    <a:close/>
                  </a:path>
                </a:pathLst>
              </a:custGeom>
              <a:solidFill>
                <a:schemeClr val="bg1"/>
              </a:solidFill>
              <a:ln w="9525">
                <a:noFill/>
                <a:round/>
                <a:headEnd/>
                <a:tailEnd/>
              </a:ln>
            </p:spPr>
            <p:txBody>
              <a:bodyPr lIns="91425" tIns="91425" rIns="91425" bIns="91425" anchor="ctr"/>
              <a:lstStyle/>
              <a:p>
                <a:endParaRPr lang="en-US"/>
              </a:p>
            </p:txBody>
          </p:sp>
          <p:sp>
            <p:nvSpPr>
              <p:cNvPr id="74775" name="Google Shape;785;p35"/>
              <p:cNvSpPr>
                <a:spLocks/>
              </p:cNvSpPr>
              <p:nvPr/>
            </p:nvSpPr>
            <p:spPr bwMode="auto">
              <a:xfrm>
                <a:off x="3963250" y="410625"/>
                <a:ext cx="2555475" cy="3173925"/>
              </a:xfrm>
              <a:custGeom>
                <a:avLst/>
                <a:gdLst>
                  <a:gd name="T0" fmla="*/ 18715626 w 102219"/>
                  <a:gd name="T1" fmla="*/ 625 h 126957"/>
                  <a:gd name="T2" fmla="*/ 10012500 w 102219"/>
                  <a:gd name="T3" fmla="*/ 3620626 h 126957"/>
                  <a:gd name="T4" fmla="*/ 963125 w 102219"/>
                  <a:gd name="T5" fmla="*/ 13555628 h 126957"/>
                  <a:gd name="T6" fmla="*/ 3466251 w 102219"/>
                  <a:gd name="T7" fmla="*/ 20371876 h 126957"/>
                  <a:gd name="T8" fmla="*/ 12130624 w 102219"/>
                  <a:gd name="T9" fmla="*/ 23798750 h 126957"/>
                  <a:gd name="T10" fmla="*/ 18523126 w 102219"/>
                  <a:gd name="T11" fmla="*/ 27996256 h 126957"/>
                  <a:gd name="T12" fmla="*/ 18138126 w 102219"/>
                  <a:gd name="T13" fmla="*/ 35698129 h 126957"/>
                  <a:gd name="T14" fmla="*/ 10397500 w 102219"/>
                  <a:gd name="T15" fmla="*/ 44054377 h 126957"/>
                  <a:gd name="T16" fmla="*/ 7201251 w 102219"/>
                  <a:gd name="T17" fmla="*/ 48675626 h 126957"/>
                  <a:gd name="T18" fmla="*/ 9281250 w 102219"/>
                  <a:gd name="T19" fmla="*/ 53373762 h 126957"/>
                  <a:gd name="T20" fmla="*/ 11850625 w 102219"/>
                  <a:gd name="T21" fmla="*/ 53956262 h 126957"/>
                  <a:gd name="T22" fmla="*/ 20486875 w 102219"/>
                  <a:gd name="T23" fmla="*/ 51795000 h 126957"/>
                  <a:gd name="T24" fmla="*/ 23858749 w 102219"/>
                  <a:gd name="T25" fmla="*/ 51418125 h 126957"/>
                  <a:gd name="T26" fmla="*/ 28920629 w 102219"/>
                  <a:gd name="T27" fmla="*/ 52757512 h 126957"/>
                  <a:gd name="T28" fmla="*/ 30615003 w 102219"/>
                  <a:gd name="T29" fmla="*/ 64233109 h 126957"/>
                  <a:gd name="T30" fmla="*/ 26686879 w 102219"/>
                  <a:gd name="T31" fmla="*/ 76671856 h 126957"/>
                  <a:gd name="T32" fmla="*/ 26879379 w 102219"/>
                  <a:gd name="T33" fmla="*/ 77634356 h 126957"/>
                  <a:gd name="T34" fmla="*/ 26883129 w 102219"/>
                  <a:gd name="T35" fmla="*/ 77627506 h 126957"/>
                  <a:gd name="T36" fmla="*/ 27106879 w 102219"/>
                  <a:gd name="T37" fmla="*/ 78007506 h 126957"/>
                  <a:gd name="T38" fmla="*/ 27071879 w 102219"/>
                  <a:gd name="T39" fmla="*/ 77981256 h 126957"/>
                  <a:gd name="T40" fmla="*/ 27071879 w 102219"/>
                  <a:gd name="T41" fmla="*/ 77981256 h 126957"/>
                  <a:gd name="T42" fmla="*/ 28843754 w 102219"/>
                  <a:gd name="T43" fmla="*/ 78943756 h 126957"/>
                  <a:gd name="T44" fmla="*/ 32626878 w 102219"/>
                  <a:gd name="T45" fmla="*/ 79347505 h 126957"/>
                  <a:gd name="T46" fmla="*/ 39395000 w 102219"/>
                  <a:gd name="T47" fmla="*/ 77788756 h 126957"/>
                  <a:gd name="T48" fmla="*/ 48675623 w 102219"/>
                  <a:gd name="T49" fmla="*/ 70471858 h 126957"/>
                  <a:gd name="T50" fmla="*/ 54870608 w 102219"/>
                  <a:gd name="T51" fmla="*/ 69387508 h 126957"/>
                  <a:gd name="T52" fmla="*/ 57917507 w 102219"/>
                  <a:gd name="T53" fmla="*/ 69586258 h 126957"/>
                  <a:gd name="T54" fmla="*/ 59419357 w 102219"/>
                  <a:gd name="T55" fmla="*/ 69816858 h 126957"/>
                  <a:gd name="T56" fmla="*/ 18715626 w 102219"/>
                  <a:gd name="T57" fmla="*/ 625 h 126957"/>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02219"/>
                  <a:gd name="T88" fmla="*/ 0 h 126957"/>
                  <a:gd name="T89" fmla="*/ 102219 w 102219"/>
                  <a:gd name="T90" fmla="*/ 126957 h 126957"/>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02219" h="126957" extrusionOk="0">
                    <a:moveTo>
                      <a:pt x="29945" y="1"/>
                    </a:moveTo>
                    <a:cubicBezTo>
                      <a:pt x="24954" y="679"/>
                      <a:pt x="20087" y="3143"/>
                      <a:pt x="16020" y="5793"/>
                    </a:cubicBezTo>
                    <a:cubicBezTo>
                      <a:pt x="10290" y="9489"/>
                      <a:pt x="3697" y="14911"/>
                      <a:pt x="1541" y="21689"/>
                    </a:cubicBezTo>
                    <a:cubicBezTo>
                      <a:pt x="1" y="26495"/>
                      <a:pt x="1171" y="30130"/>
                      <a:pt x="5546" y="32595"/>
                    </a:cubicBezTo>
                    <a:cubicBezTo>
                      <a:pt x="9920" y="35059"/>
                      <a:pt x="14788" y="36230"/>
                      <a:pt x="19409" y="38078"/>
                    </a:cubicBezTo>
                    <a:cubicBezTo>
                      <a:pt x="23167" y="39496"/>
                      <a:pt x="27357" y="41282"/>
                      <a:pt x="29637" y="44794"/>
                    </a:cubicBezTo>
                    <a:cubicBezTo>
                      <a:pt x="32163" y="48676"/>
                      <a:pt x="31177" y="53359"/>
                      <a:pt x="29021" y="57117"/>
                    </a:cubicBezTo>
                    <a:cubicBezTo>
                      <a:pt x="25817" y="62662"/>
                      <a:pt x="21196" y="66174"/>
                      <a:pt x="16636" y="70487"/>
                    </a:cubicBezTo>
                    <a:cubicBezTo>
                      <a:pt x="14542" y="72521"/>
                      <a:pt x="12015" y="74862"/>
                      <a:pt x="11522" y="77881"/>
                    </a:cubicBezTo>
                    <a:cubicBezTo>
                      <a:pt x="11091" y="80407"/>
                      <a:pt x="12508" y="84166"/>
                      <a:pt x="14850" y="85398"/>
                    </a:cubicBezTo>
                    <a:cubicBezTo>
                      <a:pt x="16112" y="86066"/>
                      <a:pt x="17503" y="86330"/>
                      <a:pt x="18961" y="86330"/>
                    </a:cubicBezTo>
                    <a:cubicBezTo>
                      <a:pt x="23552" y="86330"/>
                      <a:pt x="28804" y="83714"/>
                      <a:pt x="32779" y="82872"/>
                    </a:cubicBezTo>
                    <a:cubicBezTo>
                      <a:pt x="34474" y="82509"/>
                      <a:pt x="36320" y="82269"/>
                      <a:pt x="38174" y="82269"/>
                    </a:cubicBezTo>
                    <a:cubicBezTo>
                      <a:pt x="41037" y="82269"/>
                      <a:pt x="43916" y="82841"/>
                      <a:pt x="46273" y="84412"/>
                    </a:cubicBezTo>
                    <a:cubicBezTo>
                      <a:pt x="52742" y="88664"/>
                      <a:pt x="51202" y="96550"/>
                      <a:pt x="48984" y="102773"/>
                    </a:cubicBezTo>
                    <a:cubicBezTo>
                      <a:pt x="46827" y="109058"/>
                      <a:pt x="42453" y="116452"/>
                      <a:pt x="42699" y="122675"/>
                    </a:cubicBezTo>
                    <a:cubicBezTo>
                      <a:pt x="42699" y="123168"/>
                      <a:pt x="42822" y="123722"/>
                      <a:pt x="43007" y="124215"/>
                    </a:cubicBezTo>
                    <a:cubicBezTo>
                      <a:pt x="43007" y="124207"/>
                      <a:pt x="43009" y="124204"/>
                      <a:pt x="43013" y="124204"/>
                    </a:cubicBezTo>
                    <a:cubicBezTo>
                      <a:pt x="43066" y="124204"/>
                      <a:pt x="43433" y="124812"/>
                      <a:pt x="43371" y="124812"/>
                    </a:cubicBezTo>
                    <a:cubicBezTo>
                      <a:pt x="43362" y="124812"/>
                      <a:pt x="43345" y="124799"/>
                      <a:pt x="43315" y="124770"/>
                    </a:cubicBezTo>
                    <a:cubicBezTo>
                      <a:pt x="44055" y="125571"/>
                      <a:pt x="45102" y="126125"/>
                      <a:pt x="46150" y="126310"/>
                    </a:cubicBezTo>
                    <a:cubicBezTo>
                      <a:pt x="47927" y="126727"/>
                      <a:pt x="50033" y="126956"/>
                      <a:pt x="52203" y="126956"/>
                    </a:cubicBezTo>
                    <a:cubicBezTo>
                      <a:pt x="56125" y="126956"/>
                      <a:pt x="60255" y="126207"/>
                      <a:pt x="63032" y="124462"/>
                    </a:cubicBezTo>
                    <a:cubicBezTo>
                      <a:pt x="68392" y="121011"/>
                      <a:pt x="71781" y="115281"/>
                      <a:pt x="77881" y="112755"/>
                    </a:cubicBezTo>
                    <a:cubicBezTo>
                      <a:pt x="80991" y="111511"/>
                      <a:pt x="84407" y="111020"/>
                      <a:pt x="87793" y="111020"/>
                    </a:cubicBezTo>
                    <a:cubicBezTo>
                      <a:pt x="89438" y="111020"/>
                      <a:pt x="91076" y="111136"/>
                      <a:pt x="92668" y="111338"/>
                    </a:cubicBezTo>
                    <a:cubicBezTo>
                      <a:pt x="93469" y="111461"/>
                      <a:pt x="94270" y="111584"/>
                      <a:pt x="95071" y="111707"/>
                    </a:cubicBezTo>
                    <a:cubicBezTo>
                      <a:pt x="102218" y="63833"/>
                      <a:pt x="75108" y="17376"/>
                      <a:pt x="29945" y="1"/>
                    </a:cubicBezTo>
                    <a:close/>
                  </a:path>
                </a:pathLst>
              </a:custGeom>
              <a:solidFill>
                <a:schemeClr val="bg1"/>
              </a:solidFill>
              <a:ln w="9525">
                <a:noFill/>
                <a:round/>
                <a:headEnd/>
                <a:tailEnd/>
              </a:ln>
            </p:spPr>
            <p:txBody>
              <a:bodyPr lIns="91425" tIns="91425" rIns="91425" bIns="91425" anchor="ctr"/>
              <a:lstStyle/>
              <a:p>
                <a:endParaRPr lang="en-US"/>
              </a:p>
            </p:txBody>
          </p:sp>
          <p:sp>
            <p:nvSpPr>
              <p:cNvPr id="74776" name="Google Shape;786;p35"/>
              <p:cNvSpPr>
                <a:spLocks/>
              </p:cNvSpPr>
              <p:nvPr/>
            </p:nvSpPr>
            <p:spPr bwMode="auto">
              <a:xfrm>
                <a:off x="3080625" y="3407975"/>
                <a:ext cx="2584750" cy="1998475"/>
              </a:xfrm>
              <a:custGeom>
                <a:avLst/>
                <a:gdLst>
                  <a:gd name="T0" fmla="*/ 28263129 w 103390"/>
                  <a:gd name="T1" fmla="*/ 0 h 79939"/>
                  <a:gd name="T2" fmla="*/ 27071879 w 103390"/>
                  <a:gd name="T3" fmla="*/ 660000 h 79939"/>
                  <a:gd name="T4" fmla="*/ 25839998 w 103390"/>
                  <a:gd name="T5" fmla="*/ 13175001 h 79939"/>
                  <a:gd name="T6" fmla="*/ 19485625 w 103390"/>
                  <a:gd name="T7" fmla="*/ 22186248 h 79939"/>
                  <a:gd name="T8" fmla="*/ 18434376 w 103390"/>
                  <a:gd name="T9" fmla="*/ 22261248 h 79939"/>
                  <a:gd name="T10" fmla="*/ 8203126 w 103390"/>
                  <a:gd name="T11" fmla="*/ 17719374 h 79939"/>
                  <a:gd name="T12" fmla="*/ 4899375 w 103390"/>
                  <a:gd name="T13" fmla="*/ 16830000 h 79939"/>
                  <a:gd name="T14" fmla="*/ 2156875 w 103390"/>
                  <a:gd name="T15" fmla="*/ 17488124 h 79939"/>
                  <a:gd name="T16" fmla="*/ 77500 w 103390"/>
                  <a:gd name="T17" fmla="*/ 20106873 h 79939"/>
                  <a:gd name="T18" fmla="*/ 4198125 w 103390"/>
                  <a:gd name="T19" fmla="*/ 28540001 h 79939"/>
                  <a:gd name="T20" fmla="*/ 7278751 w 103390"/>
                  <a:gd name="T21" fmla="*/ 40246872 h 79939"/>
                  <a:gd name="T22" fmla="*/ 4506250 w 103390"/>
                  <a:gd name="T23" fmla="*/ 48641868 h 79939"/>
                  <a:gd name="T24" fmla="*/ 17508751 w 103390"/>
                  <a:gd name="T25" fmla="*/ 49961243 h 79939"/>
                  <a:gd name="T26" fmla="*/ 64618105 w 103390"/>
                  <a:gd name="T27" fmla="*/ 29618126 h 79939"/>
                  <a:gd name="T28" fmla="*/ 61884356 w 103390"/>
                  <a:gd name="T29" fmla="*/ 23533747 h 79939"/>
                  <a:gd name="T30" fmla="*/ 55760608 w 103390"/>
                  <a:gd name="T31" fmla="*/ 20570623 h 79939"/>
                  <a:gd name="T32" fmla="*/ 53065609 w 103390"/>
                  <a:gd name="T33" fmla="*/ 20915623 h 79939"/>
                  <a:gd name="T34" fmla="*/ 43746249 w 103390"/>
                  <a:gd name="T35" fmla="*/ 22763747 h 79939"/>
                  <a:gd name="T36" fmla="*/ 43513124 w 103390"/>
                  <a:gd name="T37" fmla="*/ 22765622 h 79939"/>
                  <a:gd name="T38" fmla="*/ 35813752 w 103390"/>
                  <a:gd name="T39" fmla="*/ 19721874 h 79939"/>
                  <a:gd name="T40" fmla="*/ 33233752 w 103390"/>
                  <a:gd name="T41" fmla="*/ 12558748 h 79939"/>
                  <a:gd name="T42" fmla="*/ 31808753 w 103390"/>
                  <a:gd name="T43" fmla="*/ 4163750 h 79939"/>
                  <a:gd name="T44" fmla="*/ 28263129 w 103390"/>
                  <a:gd name="T45" fmla="*/ 0 h 7993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3390"/>
                  <a:gd name="T70" fmla="*/ 0 h 79939"/>
                  <a:gd name="T71" fmla="*/ 103390 w 103390"/>
                  <a:gd name="T72" fmla="*/ 79939 h 7993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3390" h="79939" extrusionOk="0">
                    <a:moveTo>
                      <a:pt x="45221" y="0"/>
                    </a:moveTo>
                    <a:cubicBezTo>
                      <a:pt x="44581" y="0"/>
                      <a:pt x="43937" y="310"/>
                      <a:pt x="43315" y="1056"/>
                    </a:cubicBezTo>
                    <a:cubicBezTo>
                      <a:pt x="38633" y="6662"/>
                      <a:pt x="41405" y="14611"/>
                      <a:pt x="41344" y="21080"/>
                    </a:cubicBezTo>
                    <a:cubicBezTo>
                      <a:pt x="41282" y="27550"/>
                      <a:pt x="38386" y="34389"/>
                      <a:pt x="31177" y="35498"/>
                    </a:cubicBezTo>
                    <a:cubicBezTo>
                      <a:pt x="30608" y="35580"/>
                      <a:pt x="30048" y="35618"/>
                      <a:pt x="29495" y="35618"/>
                    </a:cubicBezTo>
                    <a:cubicBezTo>
                      <a:pt x="23414" y="35618"/>
                      <a:pt x="18321" y="30949"/>
                      <a:pt x="13125" y="28351"/>
                    </a:cubicBezTo>
                    <a:cubicBezTo>
                      <a:pt x="11358" y="27433"/>
                      <a:pt x="9610" y="26928"/>
                      <a:pt x="7839" y="26928"/>
                    </a:cubicBezTo>
                    <a:cubicBezTo>
                      <a:pt x="6399" y="26928"/>
                      <a:pt x="4944" y="27262"/>
                      <a:pt x="3451" y="27981"/>
                    </a:cubicBezTo>
                    <a:cubicBezTo>
                      <a:pt x="1603" y="28844"/>
                      <a:pt x="1" y="29953"/>
                      <a:pt x="124" y="32171"/>
                    </a:cubicBezTo>
                    <a:cubicBezTo>
                      <a:pt x="370" y="37038"/>
                      <a:pt x="4252" y="41659"/>
                      <a:pt x="6717" y="45664"/>
                    </a:cubicBezTo>
                    <a:cubicBezTo>
                      <a:pt x="10290" y="51333"/>
                      <a:pt x="12447" y="57679"/>
                      <a:pt x="11646" y="64395"/>
                    </a:cubicBezTo>
                    <a:cubicBezTo>
                      <a:pt x="11091" y="69139"/>
                      <a:pt x="9613" y="73699"/>
                      <a:pt x="7210" y="77827"/>
                    </a:cubicBezTo>
                    <a:cubicBezTo>
                      <a:pt x="14130" y="79245"/>
                      <a:pt x="21098" y="79938"/>
                      <a:pt x="28014" y="79938"/>
                    </a:cubicBezTo>
                    <a:cubicBezTo>
                      <a:pt x="56259" y="79938"/>
                      <a:pt x="83641" y="68375"/>
                      <a:pt x="103389" y="47389"/>
                    </a:cubicBezTo>
                    <a:cubicBezTo>
                      <a:pt x="103081" y="43754"/>
                      <a:pt x="101541" y="40304"/>
                      <a:pt x="99015" y="37654"/>
                    </a:cubicBezTo>
                    <a:cubicBezTo>
                      <a:pt x="96077" y="34356"/>
                      <a:pt x="92941" y="32913"/>
                      <a:pt x="89217" y="32913"/>
                    </a:cubicBezTo>
                    <a:cubicBezTo>
                      <a:pt x="87863" y="32913"/>
                      <a:pt x="86432" y="33103"/>
                      <a:pt x="84905" y="33465"/>
                    </a:cubicBezTo>
                    <a:cubicBezTo>
                      <a:pt x="79976" y="34635"/>
                      <a:pt x="75108" y="36422"/>
                      <a:pt x="69994" y="36422"/>
                    </a:cubicBezTo>
                    <a:cubicBezTo>
                      <a:pt x="69870" y="36424"/>
                      <a:pt x="69746" y="36425"/>
                      <a:pt x="69621" y="36425"/>
                    </a:cubicBezTo>
                    <a:cubicBezTo>
                      <a:pt x="64944" y="36425"/>
                      <a:pt x="60363" y="35276"/>
                      <a:pt x="57302" y="31555"/>
                    </a:cubicBezTo>
                    <a:cubicBezTo>
                      <a:pt x="54591" y="28289"/>
                      <a:pt x="53728" y="24161"/>
                      <a:pt x="53174" y="20094"/>
                    </a:cubicBezTo>
                    <a:cubicBezTo>
                      <a:pt x="52558" y="15658"/>
                      <a:pt x="52496" y="10914"/>
                      <a:pt x="50894" y="6662"/>
                    </a:cubicBezTo>
                    <a:cubicBezTo>
                      <a:pt x="50205" y="4843"/>
                      <a:pt x="47750" y="0"/>
                      <a:pt x="45221" y="0"/>
                    </a:cubicBezTo>
                    <a:close/>
                  </a:path>
                </a:pathLst>
              </a:custGeom>
              <a:solidFill>
                <a:schemeClr val="bg1"/>
              </a:solidFill>
              <a:ln w="9525">
                <a:noFill/>
                <a:round/>
                <a:headEnd/>
                <a:tailEnd/>
              </a:ln>
            </p:spPr>
            <p:txBody>
              <a:bodyPr lIns="91425" tIns="91425" rIns="91425" bIns="91425" anchor="ctr"/>
              <a:lstStyle/>
              <a:p>
                <a:endParaRPr lang="en-US"/>
              </a:p>
            </p:txBody>
          </p:sp>
          <p:sp>
            <p:nvSpPr>
              <p:cNvPr id="74777" name="Google Shape;787;p35"/>
              <p:cNvSpPr>
                <a:spLocks/>
              </p:cNvSpPr>
              <p:nvPr/>
            </p:nvSpPr>
            <p:spPr bwMode="auto">
              <a:xfrm>
                <a:off x="2093375" y="914000"/>
                <a:ext cx="150925" cy="133375"/>
              </a:xfrm>
              <a:custGeom>
                <a:avLst/>
                <a:gdLst>
                  <a:gd name="T0" fmla="*/ 3016875 w 6037"/>
                  <a:gd name="T1" fmla="*/ 0 h 5335"/>
                  <a:gd name="T2" fmla="*/ 2655000 w 6037"/>
                  <a:gd name="T3" fmla="*/ 162500 h 5335"/>
                  <a:gd name="T4" fmla="*/ 382500 w 6037"/>
                  <a:gd name="T5" fmla="*/ 2434375 h 5335"/>
                  <a:gd name="T6" fmla="*/ 740000 w 6037"/>
                  <a:gd name="T7" fmla="*/ 3333750 h 5335"/>
                  <a:gd name="T8" fmla="*/ 1114375 w 6037"/>
                  <a:gd name="T9" fmla="*/ 3166250 h 5335"/>
                  <a:gd name="T10" fmla="*/ 3386250 w 6037"/>
                  <a:gd name="T11" fmla="*/ 932500 h 5335"/>
                  <a:gd name="T12" fmla="*/ 3016875 w 6037"/>
                  <a:gd name="T13" fmla="*/ 0 h 5335"/>
                  <a:gd name="T14" fmla="*/ 0 60000 65536"/>
                  <a:gd name="T15" fmla="*/ 0 60000 65536"/>
                  <a:gd name="T16" fmla="*/ 0 60000 65536"/>
                  <a:gd name="T17" fmla="*/ 0 60000 65536"/>
                  <a:gd name="T18" fmla="*/ 0 60000 65536"/>
                  <a:gd name="T19" fmla="*/ 0 60000 65536"/>
                  <a:gd name="T20" fmla="*/ 0 60000 65536"/>
                  <a:gd name="T21" fmla="*/ 0 w 6037"/>
                  <a:gd name="T22" fmla="*/ 0 h 5335"/>
                  <a:gd name="T23" fmla="*/ 6037 w 6037"/>
                  <a:gd name="T24" fmla="*/ 5335 h 53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7" h="5335" extrusionOk="0">
                    <a:moveTo>
                      <a:pt x="4827" y="0"/>
                    </a:moveTo>
                    <a:cubicBezTo>
                      <a:pt x="4633" y="0"/>
                      <a:pt x="4431" y="77"/>
                      <a:pt x="4248" y="260"/>
                    </a:cubicBezTo>
                    <a:lnTo>
                      <a:pt x="612" y="3895"/>
                    </a:lnTo>
                    <a:cubicBezTo>
                      <a:pt x="1" y="4507"/>
                      <a:pt x="539" y="5334"/>
                      <a:pt x="1184" y="5334"/>
                    </a:cubicBezTo>
                    <a:cubicBezTo>
                      <a:pt x="1384" y="5334"/>
                      <a:pt x="1594" y="5255"/>
                      <a:pt x="1783" y="5066"/>
                    </a:cubicBezTo>
                    <a:lnTo>
                      <a:pt x="5418" y="1492"/>
                    </a:lnTo>
                    <a:cubicBezTo>
                      <a:pt x="6036" y="875"/>
                      <a:pt x="5481" y="0"/>
                      <a:pt x="4827"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78" name="Google Shape;788;p35"/>
              <p:cNvSpPr>
                <a:spLocks/>
              </p:cNvSpPr>
              <p:nvPr/>
            </p:nvSpPr>
            <p:spPr bwMode="auto">
              <a:xfrm>
                <a:off x="2319650" y="992550"/>
                <a:ext cx="127950" cy="111625"/>
              </a:xfrm>
              <a:custGeom>
                <a:avLst/>
                <a:gdLst>
                  <a:gd name="T0" fmla="*/ 756250 w 5118"/>
                  <a:gd name="T1" fmla="*/ 0 h 4465"/>
                  <a:gd name="T2" fmla="*/ 386875 w 5118"/>
                  <a:gd name="T3" fmla="*/ 933125 h 4465"/>
                  <a:gd name="T4" fmla="*/ 2081250 w 5118"/>
                  <a:gd name="T5" fmla="*/ 2627500 h 4465"/>
                  <a:gd name="T6" fmla="*/ 2445000 w 5118"/>
                  <a:gd name="T7" fmla="*/ 2790000 h 4465"/>
                  <a:gd name="T8" fmla="*/ 2812500 w 5118"/>
                  <a:gd name="T9" fmla="*/ 1895625 h 4465"/>
                  <a:gd name="T10" fmla="*/ 1118125 w 5118"/>
                  <a:gd name="T11" fmla="*/ 162500 h 4465"/>
                  <a:gd name="T12" fmla="*/ 756250 w 5118"/>
                  <a:gd name="T13" fmla="*/ 0 h 4465"/>
                  <a:gd name="T14" fmla="*/ 0 60000 65536"/>
                  <a:gd name="T15" fmla="*/ 0 60000 65536"/>
                  <a:gd name="T16" fmla="*/ 0 60000 65536"/>
                  <a:gd name="T17" fmla="*/ 0 60000 65536"/>
                  <a:gd name="T18" fmla="*/ 0 60000 65536"/>
                  <a:gd name="T19" fmla="*/ 0 60000 65536"/>
                  <a:gd name="T20" fmla="*/ 0 60000 65536"/>
                  <a:gd name="T21" fmla="*/ 0 w 5118"/>
                  <a:gd name="T22" fmla="*/ 0 h 4465"/>
                  <a:gd name="T23" fmla="*/ 5118 w 5118"/>
                  <a:gd name="T24" fmla="*/ 4465 h 44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18" h="4465" extrusionOk="0">
                    <a:moveTo>
                      <a:pt x="1210" y="0"/>
                    </a:moveTo>
                    <a:cubicBezTo>
                      <a:pt x="556" y="0"/>
                      <a:pt x="1" y="875"/>
                      <a:pt x="619" y="1493"/>
                    </a:cubicBezTo>
                    <a:lnTo>
                      <a:pt x="3330" y="4204"/>
                    </a:lnTo>
                    <a:cubicBezTo>
                      <a:pt x="3514" y="4388"/>
                      <a:pt x="3717" y="4464"/>
                      <a:pt x="3912" y="4464"/>
                    </a:cubicBezTo>
                    <a:cubicBezTo>
                      <a:pt x="4564" y="4464"/>
                      <a:pt x="5117" y="3603"/>
                      <a:pt x="4500" y="3033"/>
                    </a:cubicBezTo>
                    <a:lnTo>
                      <a:pt x="1789" y="260"/>
                    </a:lnTo>
                    <a:cubicBezTo>
                      <a:pt x="1606" y="77"/>
                      <a:pt x="1404" y="0"/>
                      <a:pt x="1210"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79" name="Google Shape;789;p35"/>
              <p:cNvSpPr>
                <a:spLocks/>
              </p:cNvSpPr>
              <p:nvPr/>
            </p:nvSpPr>
            <p:spPr bwMode="auto">
              <a:xfrm>
                <a:off x="2161150" y="1275975"/>
                <a:ext cx="117025" cy="101025"/>
              </a:xfrm>
              <a:custGeom>
                <a:avLst/>
                <a:gdLst>
                  <a:gd name="T0" fmla="*/ 2136250 w 4681"/>
                  <a:gd name="T1" fmla="*/ 0 h 4041"/>
                  <a:gd name="T2" fmla="*/ 1768750 w 4681"/>
                  <a:gd name="T3" fmla="*/ 162500 h 4041"/>
                  <a:gd name="T4" fmla="*/ 382500 w 4681"/>
                  <a:gd name="T5" fmla="*/ 1626250 h 4041"/>
                  <a:gd name="T6" fmla="*/ 740000 w 4681"/>
                  <a:gd name="T7" fmla="*/ 2525625 h 4041"/>
                  <a:gd name="T8" fmla="*/ 1114375 w 4681"/>
                  <a:gd name="T9" fmla="*/ 2357500 h 4041"/>
                  <a:gd name="T10" fmla="*/ 2539375 w 4681"/>
                  <a:gd name="T11" fmla="*/ 933125 h 4041"/>
                  <a:gd name="T12" fmla="*/ 2136250 w 4681"/>
                  <a:gd name="T13" fmla="*/ 0 h 4041"/>
                  <a:gd name="T14" fmla="*/ 0 60000 65536"/>
                  <a:gd name="T15" fmla="*/ 0 60000 65536"/>
                  <a:gd name="T16" fmla="*/ 0 60000 65536"/>
                  <a:gd name="T17" fmla="*/ 0 60000 65536"/>
                  <a:gd name="T18" fmla="*/ 0 60000 65536"/>
                  <a:gd name="T19" fmla="*/ 0 60000 65536"/>
                  <a:gd name="T20" fmla="*/ 0 60000 65536"/>
                  <a:gd name="T21" fmla="*/ 0 w 4681"/>
                  <a:gd name="T22" fmla="*/ 0 h 4041"/>
                  <a:gd name="T23" fmla="*/ 4681 w 4681"/>
                  <a:gd name="T24" fmla="*/ 4041 h 40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81" h="4041" extrusionOk="0">
                    <a:moveTo>
                      <a:pt x="3418" y="0"/>
                    </a:moveTo>
                    <a:cubicBezTo>
                      <a:pt x="3219" y="0"/>
                      <a:pt x="3014" y="77"/>
                      <a:pt x="2830" y="260"/>
                    </a:cubicBezTo>
                    <a:lnTo>
                      <a:pt x="612" y="2602"/>
                    </a:lnTo>
                    <a:cubicBezTo>
                      <a:pt x="1" y="3214"/>
                      <a:pt x="539" y="4041"/>
                      <a:pt x="1184" y="4041"/>
                    </a:cubicBezTo>
                    <a:cubicBezTo>
                      <a:pt x="1384" y="4041"/>
                      <a:pt x="1594" y="3962"/>
                      <a:pt x="1783" y="3772"/>
                    </a:cubicBezTo>
                    <a:lnTo>
                      <a:pt x="4063" y="1493"/>
                    </a:lnTo>
                    <a:cubicBezTo>
                      <a:pt x="4681" y="875"/>
                      <a:pt x="4089" y="0"/>
                      <a:pt x="3418"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80" name="Google Shape;790;p35"/>
              <p:cNvSpPr>
                <a:spLocks/>
              </p:cNvSpPr>
              <p:nvPr/>
            </p:nvSpPr>
            <p:spPr bwMode="auto">
              <a:xfrm>
                <a:off x="1843850" y="1321975"/>
                <a:ext cx="150750" cy="133600"/>
              </a:xfrm>
              <a:custGeom>
                <a:avLst/>
                <a:gdLst>
                  <a:gd name="T0" fmla="*/ 740000 w 6030"/>
                  <a:gd name="T1" fmla="*/ 0 h 5344"/>
                  <a:gd name="T2" fmla="*/ 382500 w 6030"/>
                  <a:gd name="T3" fmla="*/ 900000 h 5344"/>
                  <a:gd name="T4" fmla="*/ 2654375 w 6030"/>
                  <a:gd name="T5" fmla="*/ 3171875 h 5344"/>
                  <a:gd name="T6" fmla="*/ 3028750 w 6030"/>
                  <a:gd name="T7" fmla="*/ 3339375 h 5344"/>
                  <a:gd name="T8" fmla="*/ 3386250 w 6030"/>
                  <a:gd name="T9" fmla="*/ 2440000 h 5344"/>
                  <a:gd name="T10" fmla="*/ 1113750 w 6030"/>
                  <a:gd name="T11" fmla="*/ 168125 h 5344"/>
                  <a:gd name="T12" fmla="*/ 740000 w 6030"/>
                  <a:gd name="T13" fmla="*/ 0 h 5344"/>
                  <a:gd name="T14" fmla="*/ 0 60000 65536"/>
                  <a:gd name="T15" fmla="*/ 0 60000 65536"/>
                  <a:gd name="T16" fmla="*/ 0 60000 65536"/>
                  <a:gd name="T17" fmla="*/ 0 60000 65536"/>
                  <a:gd name="T18" fmla="*/ 0 60000 65536"/>
                  <a:gd name="T19" fmla="*/ 0 60000 65536"/>
                  <a:gd name="T20" fmla="*/ 0 60000 65536"/>
                  <a:gd name="T21" fmla="*/ 0 w 6030"/>
                  <a:gd name="T22" fmla="*/ 0 h 5344"/>
                  <a:gd name="T23" fmla="*/ 6030 w 6030"/>
                  <a:gd name="T24" fmla="*/ 5344 h 5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0" h="5344" extrusionOk="0">
                    <a:moveTo>
                      <a:pt x="1184" y="0"/>
                    </a:moveTo>
                    <a:cubicBezTo>
                      <a:pt x="538" y="0"/>
                      <a:pt x="0" y="828"/>
                      <a:pt x="612" y="1440"/>
                    </a:cubicBezTo>
                    <a:lnTo>
                      <a:pt x="4247" y="5075"/>
                    </a:lnTo>
                    <a:cubicBezTo>
                      <a:pt x="4436" y="5264"/>
                      <a:pt x="4646" y="5343"/>
                      <a:pt x="4846" y="5343"/>
                    </a:cubicBezTo>
                    <a:cubicBezTo>
                      <a:pt x="5491" y="5343"/>
                      <a:pt x="6029" y="4516"/>
                      <a:pt x="5418" y="3904"/>
                    </a:cubicBezTo>
                    <a:lnTo>
                      <a:pt x="1782" y="269"/>
                    </a:lnTo>
                    <a:cubicBezTo>
                      <a:pt x="1593" y="80"/>
                      <a:pt x="1383" y="0"/>
                      <a:pt x="1184"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81" name="Google Shape;791;p35"/>
              <p:cNvSpPr>
                <a:spLocks/>
              </p:cNvSpPr>
              <p:nvPr/>
            </p:nvSpPr>
            <p:spPr bwMode="auto">
              <a:xfrm>
                <a:off x="2160900" y="1537625"/>
                <a:ext cx="140225" cy="121975"/>
              </a:xfrm>
              <a:custGeom>
                <a:avLst/>
                <a:gdLst>
                  <a:gd name="T0" fmla="*/ 2732500 w 5609"/>
                  <a:gd name="T1" fmla="*/ 0 h 4879"/>
                  <a:gd name="T2" fmla="*/ 2353125 w 5609"/>
                  <a:gd name="T3" fmla="*/ 168125 h 4879"/>
                  <a:gd name="T4" fmla="*/ 388750 w 5609"/>
                  <a:gd name="T5" fmla="*/ 2131875 h 4879"/>
                  <a:gd name="T6" fmla="*/ 766875 w 5609"/>
                  <a:gd name="T7" fmla="*/ 3048750 h 4879"/>
                  <a:gd name="T8" fmla="*/ 1120625 w 5609"/>
                  <a:gd name="T9" fmla="*/ 2901875 h 4879"/>
                  <a:gd name="T10" fmla="*/ 3123125 w 5609"/>
                  <a:gd name="T11" fmla="*/ 900000 h 4879"/>
                  <a:gd name="T12" fmla="*/ 2732500 w 5609"/>
                  <a:gd name="T13" fmla="*/ 0 h 4879"/>
                  <a:gd name="T14" fmla="*/ 0 60000 65536"/>
                  <a:gd name="T15" fmla="*/ 0 60000 65536"/>
                  <a:gd name="T16" fmla="*/ 0 60000 65536"/>
                  <a:gd name="T17" fmla="*/ 0 60000 65536"/>
                  <a:gd name="T18" fmla="*/ 0 60000 65536"/>
                  <a:gd name="T19" fmla="*/ 0 60000 65536"/>
                  <a:gd name="T20" fmla="*/ 0 60000 65536"/>
                  <a:gd name="T21" fmla="*/ 0 w 5609"/>
                  <a:gd name="T22" fmla="*/ 0 h 4879"/>
                  <a:gd name="T23" fmla="*/ 5609 w 5609"/>
                  <a:gd name="T24" fmla="*/ 4879 h 48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9" h="4879" extrusionOk="0">
                    <a:moveTo>
                      <a:pt x="4372" y="0"/>
                    </a:moveTo>
                    <a:cubicBezTo>
                      <a:pt x="4167" y="0"/>
                      <a:pt x="3954" y="80"/>
                      <a:pt x="3765" y="269"/>
                    </a:cubicBezTo>
                    <a:lnTo>
                      <a:pt x="622" y="3411"/>
                    </a:lnTo>
                    <a:cubicBezTo>
                      <a:pt x="0" y="4033"/>
                      <a:pt x="567" y="4878"/>
                      <a:pt x="1227" y="4878"/>
                    </a:cubicBezTo>
                    <a:cubicBezTo>
                      <a:pt x="1417" y="4878"/>
                      <a:pt x="1614" y="4809"/>
                      <a:pt x="1793" y="4643"/>
                    </a:cubicBezTo>
                    <a:lnTo>
                      <a:pt x="4997" y="1440"/>
                    </a:lnTo>
                    <a:cubicBezTo>
                      <a:pt x="5609" y="828"/>
                      <a:pt x="5034" y="0"/>
                      <a:pt x="4372"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82" name="Google Shape;792;p35"/>
              <p:cNvSpPr>
                <a:spLocks/>
              </p:cNvSpPr>
              <p:nvPr/>
            </p:nvSpPr>
            <p:spPr bwMode="auto">
              <a:xfrm>
                <a:off x="2489250" y="1605400"/>
                <a:ext cx="127025" cy="109225"/>
              </a:xfrm>
              <a:custGeom>
                <a:avLst/>
                <a:gdLst>
                  <a:gd name="T0" fmla="*/ 773125 w 5081"/>
                  <a:gd name="T1" fmla="*/ 0 h 4369"/>
                  <a:gd name="T2" fmla="*/ 382500 w 5081"/>
                  <a:gd name="T3" fmla="*/ 900000 h 4369"/>
                  <a:gd name="T4" fmla="*/ 2115625 w 5081"/>
                  <a:gd name="T5" fmla="*/ 2594375 h 4369"/>
                  <a:gd name="T6" fmla="*/ 2448125 w 5081"/>
                  <a:gd name="T7" fmla="*/ 2730625 h 4369"/>
                  <a:gd name="T8" fmla="*/ 2846875 w 5081"/>
                  <a:gd name="T9" fmla="*/ 1862500 h 4369"/>
                  <a:gd name="T10" fmla="*/ 1152500 w 5081"/>
                  <a:gd name="T11" fmla="*/ 168125 h 4369"/>
                  <a:gd name="T12" fmla="*/ 773125 w 5081"/>
                  <a:gd name="T13" fmla="*/ 0 h 4369"/>
                  <a:gd name="T14" fmla="*/ 0 60000 65536"/>
                  <a:gd name="T15" fmla="*/ 0 60000 65536"/>
                  <a:gd name="T16" fmla="*/ 0 60000 65536"/>
                  <a:gd name="T17" fmla="*/ 0 60000 65536"/>
                  <a:gd name="T18" fmla="*/ 0 60000 65536"/>
                  <a:gd name="T19" fmla="*/ 0 60000 65536"/>
                  <a:gd name="T20" fmla="*/ 0 60000 65536"/>
                  <a:gd name="T21" fmla="*/ 0 w 5081"/>
                  <a:gd name="T22" fmla="*/ 0 h 4369"/>
                  <a:gd name="T23" fmla="*/ 5081 w 5081"/>
                  <a:gd name="T24" fmla="*/ 4369 h 43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81" h="4369" extrusionOk="0">
                    <a:moveTo>
                      <a:pt x="1237" y="0"/>
                    </a:moveTo>
                    <a:cubicBezTo>
                      <a:pt x="575" y="0"/>
                      <a:pt x="0" y="828"/>
                      <a:pt x="612" y="1440"/>
                    </a:cubicBezTo>
                    <a:lnTo>
                      <a:pt x="3385" y="4151"/>
                    </a:lnTo>
                    <a:cubicBezTo>
                      <a:pt x="3551" y="4303"/>
                      <a:pt x="3737" y="4369"/>
                      <a:pt x="3917" y="4369"/>
                    </a:cubicBezTo>
                    <a:cubicBezTo>
                      <a:pt x="4533" y="4369"/>
                      <a:pt x="5080" y="3600"/>
                      <a:pt x="4555" y="2980"/>
                    </a:cubicBezTo>
                    <a:lnTo>
                      <a:pt x="1844" y="269"/>
                    </a:lnTo>
                    <a:cubicBezTo>
                      <a:pt x="1655" y="80"/>
                      <a:pt x="1442" y="0"/>
                      <a:pt x="1237"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83" name="Google Shape;793;p35"/>
              <p:cNvSpPr>
                <a:spLocks/>
              </p:cNvSpPr>
              <p:nvPr/>
            </p:nvSpPr>
            <p:spPr bwMode="auto">
              <a:xfrm>
                <a:off x="1604950" y="1694950"/>
                <a:ext cx="140275" cy="122400"/>
              </a:xfrm>
              <a:custGeom>
                <a:avLst/>
                <a:gdLst>
                  <a:gd name="T0" fmla="*/ 2750625 w 5611"/>
                  <a:gd name="T1" fmla="*/ 625 h 4896"/>
                  <a:gd name="T2" fmla="*/ 2388750 w 5611"/>
                  <a:gd name="T3" fmla="*/ 163125 h 4896"/>
                  <a:gd name="T4" fmla="*/ 386250 w 5611"/>
                  <a:gd name="T5" fmla="*/ 2165000 h 4896"/>
                  <a:gd name="T6" fmla="*/ 786875 w 5611"/>
                  <a:gd name="T7" fmla="*/ 3060000 h 4896"/>
                  <a:gd name="T8" fmla="*/ 1156250 w 5611"/>
                  <a:gd name="T9" fmla="*/ 2896875 h 4896"/>
                  <a:gd name="T10" fmla="*/ 3120000 w 5611"/>
                  <a:gd name="T11" fmla="*/ 933125 h 4896"/>
                  <a:gd name="T12" fmla="*/ 2750625 w 5611"/>
                  <a:gd name="T13" fmla="*/ 625 h 4896"/>
                  <a:gd name="T14" fmla="*/ 0 60000 65536"/>
                  <a:gd name="T15" fmla="*/ 0 60000 65536"/>
                  <a:gd name="T16" fmla="*/ 0 60000 65536"/>
                  <a:gd name="T17" fmla="*/ 0 60000 65536"/>
                  <a:gd name="T18" fmla="*/ 0 60000 65536"/>
                  <a:gd name="T19" fmla="*/ 0 60000 65536"/>
                  <a:gd name="T20" fmla="*/ 0 60000 65536"/>
                  <a:gd name="T21" fmla="*/ 0 w 5611"/>
                  <a:gd name="T22" fmla="*/ 0 h 4896"/>
                  <a:gd name="T23" fmla="*/ 5611 w 5611"/>
                  <a:gd name="T24" fmla="*/ 4896 h 48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11" h="4896" extrusionOk="0">
                    <a:moveTo>
                      <a:pt x="4401" y="1"/>
                    </a:moveTo>
                    <a:cubicBezTo>
                      <a:pt x="4207" y="1"/>
                      <a:pt x="4005" y="77"/>
                      <a:pt x="3822" y="261"/>
                    </a:cubicBezTo>
                    <a:lnTo>
                      <a:pt x="618" y="3464"/>
                    </a:lnTo>
                    <a:cubicBezTo>
                      <a:pt x="1" y="4034"/>
                      <a:pt x="590" y="4896"/>
                      <a:pt x="1259" y="4896"/>
                    </a:cubicBezTo>
                    <a:cubicBezTo>
                      <a:pt x="1459" y="4896"/>
                      <a:pt x="1666" y="4819"/>
                      <a:pt x="1850" y="4635"/>
                    </a:cubicBezTo>
                    <a:lnTo>
                      <a:pt x="4992" y="1493"/>
                    </a:lnTo>
                    <a:cubicBezTo>
                      <a:pt x="5610" y="875"/>
                      <a:pt x="5055" y="1"/>
                      <a:pt x="4401"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84" name="Google Shape;794;p35"/>
              <p:cNvSpPr>
                <a:spLocks/>
              </p:cNvSpPr>
              <p:nvPr/>
            </p:nvSpPr>
            <p:spPr bwMode="auto">
              <a:xfrm>
                <a:off x="1900825" y="1831825"/>
                <a:ext cx="150775" cy="133600"/>
              </a:xfrm>
              <a:custGeom>
                <a:avLst/>
                <a:gdLst>
                  <a:gd name="T0" fmla="*/ 740000 w 6031"/>
                  <a:gd name="T1" fmla="*/ 625 h 5344"/>
                  <a:gd name="T2" fmla="*/ 383125 w 6031"/>
                  <a:gd name="T3" fmla="*/ 900000 h 5344"/>
                  <a:gd name="T4" fmla="*/ 2616250 w 6031"/>
                  <a:gd name="T5" fmla="*/ 3171875 h 5344"/>
                  <a:gd name="T6" fmla="*/ 2996250 w 6031"/>
                  <a:gd name="T7" fmla="*/ 3340000 h 5344"/>
                  <a:gd name="T8" fmla="*/ 3386250 w 6031"/>
                  <a:gd name="T9" fmla="*/ 2440000 h 5344"/>
                  <a:gd name="T10" fmla="*/ 1114375 w 6031"/>
                  <a:gd name="T11" fmla="*/ 168125 h 5344"/>
                  <a:gd name="T12" fmla="*/ 740000 w 6031"/>
                  <a:gd name="T13" fmla="*/ 625 h 5344"/>
                  <a:gd name="T14" fmla="*/ 0 60000 65536"/>
                  <a:gd name="T15" fmla="*/ 0 60000 65536"/>
                  <a:gd name="T16" fmla="*/ 0 60000 65536"/>
                  <a:gd name="T17" fmla="*/ 0 60000 65536"/>
                  <a:gd name="T18" fmla="*/ 0 60000 65536"/>
                  <a:gd name="T19" fmla="*/ 0 60000 65536"/>
                  <a:gd name="T20" fmla="*/ 0 60000 65536"/>
                  <a:gd name="T21" fmla="*/ 0 w 6031"/>
                  <a:gd name="T22" fmla="*/ 0 h 5344"/>
                  <a:gd name="T23" fmla="*/ 6031 w 6031"/>
                  <a:gd name="T24" fmla="*/ 5344 h 5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1" h="5344" extrusionOk="0">
                    <a:moveTo>
                      <a:pt x="1184" y="1"/>
                    </a:moveTo>
                    <a:cubicBezTo>
                      <a:pt x="539" y="1"/>
                      <a:pt x="1" y="828"/>
                      <a:pt x="613" y="1440"/>
                    </a:cubicBezTo>
                    <a:lnTo>
                      <a:pt x="4186" y="5075"/>
                    </a:lnTo>
                    <a:cubicBezTo>
                      <a:pt x="4375" y="5264"/>
                      <a:pt x="4589" y="5344"/>
                      <a:pt x="4794" y="5344"/>
                    </a:cubicBezTo>
                    <a:cubicBezTo>
                      <a:pt x="5456" y="5344"/>
                      <a:pt x="6030" y="4516"/>
                      <a:pt x="5418" y="3904"/>
                    </a:cubicBezTo>
                    <a:lnTo>
                      <a:pt x="1783" y="269"/>
                    </a:lnTo>
                    <a:cubicBezTo>
                      <a:pt x="1594" y="80"/>
                      <a:pt x="1384" y="1"/>
                      <a:pt x="1184"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85" name="Google Shape;795;p35"/>
              <p:cNvSpPr>
                <a:spLocks/>
              </p:cNvSpPr>
              <p:nvPr/>
            </p:nvSpPr>
            <p:spPr bwMode="auto">
              <a:xfrm>
                <a:off x="2410700" y="1865725"/>
                <a:ext cx="150650" cy="134225"/>
              </a:xfrm>
              <a:custGeom>
                <a:avLst/>
                <a:gdLst>
                  <a:gd name="T0" fmla="*/ 740000 w 6026"/>
                  <a:gd name="T1" fmla="*/ 0 h 5369"/>
                  <a:gd name="T2" fmla="*/ 382500 w 6026"/>
                  <a:gd name="T3" fmla="*/ 899375 h 5369"/>
                  <a:gd name="T4" fmla="*/ 2615625 w 6026"/>
                  <a:gd name="T5" fmla="*/ 3171875 h 5369"/>
                  <a:gd name="T6" fmla="*/ 3003125 w 6026"/>
                  <a:gd name="T7" fmla="*/ 3355625 h 5369"/>
                  <a:gd name="T8" fmla="*/ 3386250 w 6026"/>
                  <a:gd name="T9" fmla="*/ 2440000 h 5369"/>
                  <a:gd name="T10" fmla="*/ 1113750 w 6026"/>
                  <a:gd name="T11" fmla="*/ 168125 h 5369"/>
                  <a:gd name="T12" fmla="*/ 740000 w 6026"/>
                  <a:gd name="T13" fmla="*/ 0 h 5369"/>
                  <a:gd name="T14" fmla="*/ 0 60000 65536"/>
                  <a:gd name="T15" fmla="*/ 0 60000 65536"/>
                  <a:gd name="T16" fmla="*/ 0 60000 65536"/>
                  <a:gd name="T17" fmla="*/ 0 60000 65536"/>
                  <a:gd name="T18" fmla="*/ 0 60000 65536"/>
                  <a:gd name="T19" fmla="*/ 0 60000 65536"/>
                  <a:gd name="T20" fmla="*/ 0 60000 65536"/>
                  <a:gd name="T21" fmla="*/ 0 w 6026"/>
                  <a:gd name="T22" fmla="*/ 0 h 5369"/>
                  <a:gd name="T23" fmla="*/ 6026 w 6026"/>
                  <a:gd name="T24" fmla="*/ 5369 h 536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26" h="5369" extrusionOk="0">
                    <a:moveTo>
                      <a:pt x="1184" y="0"/>
                    </a:moveTo>
                    <a:cubicBezTo>
                      <a:pt x="538" y="0"/>
                      <a:pt x="0" y="828"/>
                      <a:pt x="612" y="1439"/>
                    </a:cubicBezTo>
                    <a:lnTo>
                      <a:pt x="4185" y="5075"/>
                    </a:lnTo>
                    <a:cubicBezTo>
                      <a:pt x="4378" y="5282"/>
                      <a:pt x="4596" y="5369"/>
                      <a:pt x="4805" y="5369"/>
                    </a:cubicBezTo>
                    <a:cubicBezTo>
                      <a:pt x="5462" y="5369"/>
                      <a:pt x="6026" y="4512"/>
                      <a:pt x="5418" y="3904"/>
                    </a:cubicBezTo>
                    <a:lnTo>
                      <a:pt x="1782" y="269"/>
                    </a:lnTo>
                    <a:cubicBezTo>
                      <a:pt x="1593" y="79"/>
                      <a:pt x="1383" y="0"/>
                      <a:pt x="1184"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86" name="Google Shape;796;p35"/>
              <p:cNvSpPr>
                <a:spLocks/>
              </p:cNvSpPr>
              <p:nvPr/>
            </p:nvSpPr>
            <p:spPr bwMode="auto">
              <a:xfrm>
                <a:off x="2886650" y="1808925"/>
                <a:ext cx="140125" cy="122625"/>
              </a:xfrm>
              <a:custGeom>
                <a:avLst/>
                <a:gdLst>
                  <a:gd name="T0" fmla="*/ 2713750 w 5605"/>
                  <a:gd name="T1" fmla="*/ 625 h 4905"/>
                  <a:gd name="T2" fmla="*/ 2346875 w 5605"/>
                  <a:gd name="T3" fmla="*/ 163125 h 4905"/>
                  <a:gd name="T4" fmla="*/ 383125 w 5605"/>
                  <a:gd name="T5" fmla="*/ 2165625 h 4905"/>
                  <a:gd name="T6" fmla="*/ 740000 w 5605"/>
                  <a:gd name="T7" fmla="*/ 3065000 h 4905"/>
                  <a:gd name="T8" fmla="*/ 1114375 w 5605"/>
                  <a:gd name="T9" fmla="*/ 2897500 h 4905"/>
                  <a:gd name="T10" fmla="*/ 3116875 w 5605"/>
                  <a:gd name="T11" fmla="*/ 933125 h 4905"/>
                  <a:gd name="T12" fmla="*/ 2713750 w 5605"/>
                  <a:gd name="T13" fmla="*/ 625 h 4905"/>
                  <a:gd name="T14" fmla="*/ 0 60000 65536"/>
                  <a:gd name="T15" fmla="*/ 0 60000 65536"/>
                  <a:gd name="T16" fmla="*/ 0 60000 65536"/>
                  <a:gd name="T17" fmla="*/ 0 60000 65536"/>
                  <a:gd name="T18" fmla="*/ 0 60000 65536"/>
                  <a:gd name="T19" fmla="*/ 0 60000 65536"/>
                  <a:gd name="T20" fmla="*/ 0 60000 65536"/>
                  <a:gd name="T21" fmla="*/ 0 w 5605"/>
                  <a:gd name="T22" fmla="*/ 0 h 4905"/>
                  <a:gd name="T23" fmla="*/ 5605 w 5605"/>
                  <a:gd name="T24" fmla="*/ 4905 h 490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5" h="4905" extrusionOk="0">
                    <a:moveTo>
                      <a:pt x="4342" y="1"/>
                    </a:moveTo>
                    <a:cubicBezTo>
                      <a:pt x="4144" y="1"/>
                      <a:pt x="3938" y="78"/>
                      <a:pt x="3755" y="261"/>
                    </a:cubicBezTo>
                    <a:lnTo>
                      <a:pt x="613" y="3465"/>
                    </a:lnTo>
                    <a:cubicBezTo>
                      <a:pt x="1" y="4077"/>
                      <a:pt x="539" y="4904"/>
                      <a:pt x="1184" y="4904"/>
                    </a:cubicBezTo>
                    <a:cubicBezTo>
                      <a:pt x="1384" y="4904"/>
                      <a:pt x="1594" y="4825"/>
                      <a:pt x="1783" y="4636"/>
                    </a:cubicBezTo>
                    <a:lnTo>
                      <a:pt x="4987" y="1493"/>
                    </a:lnTo>
                    <a:cubicBezTo>
                      <a:pt x="5605" y="875"/>
                      <a:pt x="5013" y="1"/>
                      <a:pt x="434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87" name="Google Shape;797;p35"/>
              <p:cNvSpPr>
                <a:spLocks/>
              </p:cNvSpPr>
              <p:nvPr/>
            </p:nvSpPr>
            <p:spPr bwMode="auto">
              <a:xfrm>
                <a:off x="1492650" y="2115250"/>
                <a:ext cx="150750" cy="133600"/>
              </a:xfrm>
              <a:custGeom>
                <a:avLst/>
                <a:gdLst>
                  <a:gd name="T0" fmla="*/ 740000 w 6030"/>
                  <a:gd name="T1" fmla="*/ 625 h 5344"/>
                  <a:gd name="T2" fmla="*/ 382500 w 6030"/>
                  <a:gd name="T3" fmla="*/ 900000 h 5344"/>
                  <a:gd name="T4" fmla="*/ 2654375 w 6030"/>
                  <a:gd name="T5" fmla="*/ 3171875 h 5344"/>
                  <a:gd name="T6" fmla="*/ 3012500 w 6030"/>
                  <a:gd name="T7" fmla="*/ 3340000 h 5344"/>
                  <a:gd name="T8" fmla="*/ 3386250 w 6030"/>
                  <a:gd name="T9" fmla="*/ 2440000 h 5344"/>
                  <a:gd name="T10" fmla="*/ 1113750 w 6030"/>
                  <a:gd name="T11" fmla="*/ 168125 h 5344"/>
                  <a:gd name="T12" fmla="*/ 740000 w 6030"/>
                  <a:gd name="T13" fmla="*/ 625 h 5344"/>
                  <a:gd name="T14" fmla="*/ 0 60000 65536"/>
                  <a:gd name="T15" fmla="*/ 0 60000 65536"/>
                  <a:gd name="T16" fmla="*/ 0 60000 65536"/>
                  <a:gd name="T17" fmla="*/ 0 60000 65536"/>
                  <a:gd name="T18" fmla="*/ 0 60000 65536"/>
                  <a:gd name="T19" fmla="*/ 0 60000 65536"/>
                  <a:gd name="T20" fmla="*/ 0 60000 65536"/>
                  <a:gd name="T21" fmla="*/ 0 w 6030"/>
                  <a:gd name="T22" fmla="*/ 0 h 5344"/>
                  <a:gd name="T23" fmla="*/ 6030 w 6030"/>
                  <a:gd name="T24" fmla="*/ 5344 h 5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0" h="5344" extrusionOk="0">
                    <a:moveTo>
                      <a:pt x="1184" y="1"/>
                    </a:moveTo>
                    <a:cubicBezTo>
                      <a:pt x="538" y="1"/>
                      <a:pt x="0" y="828"/>
                      <a:pt x="612" y="1440"/>
                    </a:cubicBezTo>
                    <a:lnTo>
                      <a:pt x="4247" y="5075"/>
                    </a:lnTo>
                    <a:cubicBezTo>
                      <a:pt x="4422" y="5264"/>
                      <a:pt x="4624" y="5344"/>
                      <a:pt x="4820" y="5344"/>
                    </a:cubicBezTo>
                    <a:cubicBezTo>
                      <a:pt x="5455" y="5344"/>
                      <a:pt x="6029" y="4516"/>
                      <a:pt x="5418" y="3904"/>
                    </a:cubicBezTo>
                    <a:lnTo>
                      <a:pt x="1782" y="269"/>
                    </a:lnTo>
                    <a:cubicBezTo>
                      <a:pt x="1593" y="80"/>
                      <a:pt x="1383" y="1"/>
                      <a:pt x="1184"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88" name="Google Shape;798;p35"/>
              <p:cNvSpPr>
                <a:spLocks/>
              </p:cNvSpPr>
              <p:nvPr/>
            </p:nvSpPr>
            <p:spPr bwMode="auto">
              <a:xfrm>
                <a:off x="1722325" y="2296375"/>
                <a:ext cx="147425" cy="132350"/>
              </a:xfrm>
              <a:custGeom>
                <a:avLst/>
                <a:gdLst>
                  <a:gd name="T0" fmla="*/ 2955000 w 5897"/>
                  <a:gd name="T1" fmla="*/ 625 h 5294"/>
                  <a:gd name="T2" fmla="*/ 2573125 w 5897"/>
                  <a:gd name="T3" fmla="*/ 184375 h 5294"/>
                  <a:gd name="T4" fmla="*/ 301250 w 5897"/>
                  <a:gd name="T5" fmla="*/ 2456250 h 5294"/>
                  <a:gd name="T6" fmla="*/ 733125 w 5897"/>
                  <a:gd name="T7" fmla="*/ 3308750 h 5294"/>
                  <a:gd name="T8" fmla="*/ 1071250 w 5897"/>
                  <a:gd name="T9" fmla="*/ 3188125 h 5294"/>
                  <a:gd name="T10" fmla="*/ 3305000 w 5897"/>
                  <a:gd name="T11" fmla="*/ 915625 h 5294"/>
                  <a:gd name="T12" fmla="*/ 2955000 w 5897"/>
                  <a:gd name="T13" fmla="*/ 625 h 5294"/>
                  <a:gd name="T14" fmla="*/ 0 60000 65536"/>
                  <a:gd name="T15" fmla="*/ 0 60000 65536"/>
                  <a:gd name="T16" fmla="*/ 0 60000 65536"/>
                  <a:gd name="T17" fmla="*/ 0 60000 65536"/>
                  <a:gd name="T18" fmla="*/ 0 60000 65536"/>
                  <a:gd name="T19" fmla="*/ 0 60000 65536"/>
                  <a:gd name="T20" fmla="*/ 0 60000 65536"/>
                  <a:gd name="T21" fmla="*/ 0 w 5897"/>
                  <a:gd name="T22" fmla="*/ 0 h 5294"/>
                  <a:gd name="T23" fmla="*/ 5897 w 5897"/>
                  <a:gd name="T24" fmla="*/ 5294 h 529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897" h="5294" extrusionOk="0">
                    <a:moveTo>
                      <a:pt x="4728" y="1"/>
                    </a:moveTo>
                    <a:cubicBezTo>
                      <a:pt x="4525" y="1"/>
                      <a:pt x="4310" y="87"/>
                      <a:pt x="4117" y="295"/>
                    </a:cubicBezTo>
                    <a:lnTo>
                      <a:pt x="482" y="3930"/>
                    </a:lnTo>
                    <a:cubicBezTo>
                      <a:pt x="1" y="4555"/>
                      <a:pt x="534" y="5294"/>
                      <a:pt x="1173" y="5294"/>
                    </a:cubicBezTo>
                    <a:cubicBezTo>
                      <a:pt x="1352" y="5294"/>
                      <a:pt x="1539" y="5236"/>
                      <a:pt x="1714" y="5101"/>
                    </a:cubicBezTo>
                    <a:lnTo>
                      <a:pt x="5288" y="1465"/>
                    </a:lnTo>
                    <a:cubicBezTo>
                      <a:pt x="5896" y="857"/>
                      <a:pt x="5368" y="1"/>
                      <a:pt x="4728"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89" name="Google Shape;799;p35"/>
              <p:cNvSpPr>
                <a:spLocks/>
              </p:cNvSpPr>
              <p:nvPr/>
            </p:nvSpPr>
            <p:spPr bwMode="auto">
              <a:xfrm>
                <a:off x="2138050" y="2081375"/>
                <a:ext cx="140125" cy="122600"/>
              </a:xfrm>
              <a:custGeom>
                <a:avLst/>
                <a:gdLst>
                  <a:gd name="T0" fmla="*/ 755625 w 5605"/>
                  <a:gd name="T1" fmla="*/ 0 h 4904"/>
                  <a:gd name="T2" fmla="*/ 382500 w 5605"/>
                  <a:gd name="T3" fmla="*/ 899375 h 4904"/>
                  <a:gd name="T4" fmla="*/ 2346250 w 5605"/>
                  <a:gd name="T5" fmla="*/ 2901875 h 4904"/>
                  <a:gd name="T6" fmla="*/ 2713750 w 5605"/>
                  <a:gd name="T7" fmla="*/ 3064375 h 4904"/>
                  <a:gd name="T8" fmla="*/ 3116875 w 5605"/>
                  <a:gd name="T9" fmla="*/ 2131875 h 4904"/>
                  <a:gd name="T10" fmla="*/ 1114375 w 5605"/>
                  <a:gd name="T11" fmla="*/ 168125 h 4904"/>
                  <a:gd name="T12" fmla="*/ 755625 w 5605"/>
                  <a:gd name="T13" fmla="*/ 0 h 4904"/>
                  <a:gd name="T14" fmla="*/ 0 60000 65536"/>
                  <a:gd name="T15" fmla="*/ 0 60000 65536"/>
                  <a:gd name="T16" fmla="*/ 0 60000 65536"/>
                  <a:gd name="T17" fmla="*/ 0 60000 65536"/>
                  <a:gd name="T18" fmla="*/ 0 60000 65536"/>
                  <a:gd name="T19" fmla="*/ 0 60000 65536"/>
                  <a:gd name="T20" fmla="*/ 0 60000 65536"/>
                  <a:gd name="T21" fmla="*/ 0 w 5605"/>
                  <a:gd name="T22" fmla="*/ 0 h 4904"/>
                  <a:gd name="T23" fmla="*/ 5605 w 5605"/>
                  <a:gd name="T24" fmla="*/ 4904 h 4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5" h="4904" extrusionOk="0">
                    <a:moveTo>
                      <a:pt x="1209" y="0"/>
                    </a:moveTo>
                    <a:cubicBezTo>
                      <a:pt x="575" y="0"/>
                      <a:pt x="0" y="828"/>
                      <a:pt x="612" y="1439"/>
                    </a:cubicBezTo>
                    <a:cubicBezTo>
                      <a:pt x="1660" y="2487"/>
                      <a:pt x="2707" y="3596"/>
                      <a:pt x="3754" y="4643"/>
                    </a:cubicBezTo>
                    <a:cubicBezTo>
                      <a:pt x="3938" y="4826"/>
                      <a:pt x="4143" y="4903"/>
                      <a:pt x="4342" y="4903"/>
                    </a:cubicBezTo>
                    <a:cubicBezTo>
                      <a:pt x="5013" y="4903"/>
                      <a:pt x="5605" y="4029"/>
                      <a:pt x="4987" y="3411"/>
                    </a:cubicBezTo>
                    <a:cubicBezTo>
                      <a:pt x="3939" y="2364"/>
                      <a:pt x="2892" y="1316"/>
                      <a:pt x="1783" y="269"/>
                    </a:cubicBezTo>
                    <a:cubicBezTo>
                      <a:pt x="1608" y="79"/>
                      <a:pt x="1406" y="0"/>
                      <a:pt x="1209"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90" name="Google Shape;800;p35"/>
              <p:cNvSpPr>
                <a:spLocks/>
              </p:cNvSpPr>
              <p:nvPr/>
            </p:nvSpPr>
            <p:spPr bwMode="auto">
              <a:xfrm>
                <a:off x="2104025" y="2341900"/>
                <a:ext cx="140275" cy="122400"/>
              </a:xfrm>
              <a:custGeom>
                <a:avLst/>
                <a:gdLst>
                  <a:gd name="T0" fmla="*/ 2735000 w 5611"/>
                  <a:gd name="T1" fmla="*/ 625 h 4896"/>
                  <a:gd name="T2" fmla="*/ 2388750 w 5611"/>
                  <a:gd name="T3" fmla="*/ 163125 h 4896"/>
                  <a:gd name="T4" fmla="*/ 386250 w 5611"/>
                  <a:gd name="T5" fmla="*/ 2165000 h 4896"/>
                  <a:gd name="T6" fmla="*/ 786875 w 5611"/>
                  <a:gd name="T7" fmla="*/ 3060000 h 4896"/>
                  <a:gd name="T8" fmla="*/ 1156250 w 5611"/>
                  <a:gd name="T9" fmla="*/ 2896875 h 4896"/>
                  <a:gd name="T10" fmla="*/ 3120000 w 5611"/>
                  <a:gd name="T11" fmla="*/ 933125 h 4896"/>
                  <a:gd name="T12" fmla="*/ 2735000 w 5611"/>
                  <a:gd name="T13" fmla="*/ 625 h 4896"/>
                  <a:gd name="T14" fmla="*/ 0 60000 65536"/>
                  <a:gd name="T15" fmla="*/ 0 60000 65536"/>
                  <a:gd name="T16" fmla="*/ 0 60000 65536"/>
                  <a:gd name="T17" fmla="*/ 0 60000 65536"/>
                  <a:gd name="T18" fmla="*/ 0 60000 65536"/>
                  <a:gd name="T19" fmla="*/ 0 60000 65536"/>
                  <a:gd name="T20" fmla="*/ 0 60000 65536"/>
                  <a:gd name="T21" fmla="*/ 0 w 5611"/>
                  <a:gd name="T22" fmla="*/ 0 h 4896"/>
                  <a:gd name="T23" fmla="*/ 5611 w 5611"/>
                  <a:gd name="T24" fmla="*/ 4896 h 48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11" h="4896" extrusionOk="0">
                    <a:moveTo>
                      <a:pt x="4376" y="1"/>
                    </a:moveTo>
                    <a:cubicBezTo>
                      <a:pt x="4185" y="1"/>
                      <a:pt x="3991" y="77"/>
                      <a:pt x="3822" y="261"/>
                    </a:cubicBezTo>
                    <a:lnTo>
                      <a:pt x="618" y="3464"/>
                    </a:lnTo>
                    <a:cubicBezTo>
                      <a:pt x="1" y="4034"/>
                      <a:pt x="590" y="4896"/>
                      <a:pt x="1259" y="4896"/>
                    </a:cubicBezTo>
                    <a:cubicBezTo>
                      <a:pt x="1459" y="4896"/>
                      <a:pt x="1666" y="4819"/>
                      <a:pt x="1850" y="4635"/>
                    </a:cubicBezTo>
                    <a:cubicBezTo>
                      <a:pt x="2897" y="3588"/>
                      <a:pt x="3945" y="2540"/>
                      <a:pt x="4992" y="1493"/>
                    </a:cubicBezTo>
                    <a:cubicBezTo>
                      <a:pt x="5610" y="875"/>
                      <a:pt x="5018" y="1"/>
                      <a:pt x="4376"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91" name="Google Shape;801;p35"/>
              <p:cNvSpPr>
                <a:spLocks/>
              </p:cNvSpPr>
              <p:nvPr/>
            </p:nvSpPr>
            <p:spPr bwMode="auto">
              <a:xfrm>
                <a:off x="1333825" y="2580650"/>
                <a:ext cx="140275" cy="122400"/>
              </a:xfrm>
              <a:custGeom>
                <a:avLst/>
                <a:gdLst>
                  <a:gd name="T0" fmla="*/ 789375 w 5611"/>
                  <a:gd name="T1" fmla="*/ 625 h 4896"/>
                  <a:gd name="T2" fmla="*/ 386875 w 5611"/>
                  <a:gd name="T3" fmla="*/ 933125 h 4896"/>
                  <a:gd name="T4" fmla="*/ 2388750 w 5611"/>
                  <a:gd name="T5" fmla="*/ 2896875 h 4896"/>
                  <a:gd name="T6" fmla="*/ 2751250 w 5611"/>
                  <a:gd name="T7" fmla="*/ 3059375 h 4896"/>
                  <a:gd name="T8" fmla="*/ 3120625 w 5611"/>
                  <a:gd name="T9" fmla="*/ 2126875 h 4896"/>
                  <a:gd name="T10" fmla="*/ 1156875 w 5611"/>
                  <a:gd name="T11" fmla="*/ 163125 h 4896"/>
                  <a:gd name="T12" fmla="*/ 789375 w 5611"/>
                  <a:gd name="T13" fmla="*/ 625 h 4896"/>
                  <a:gd name="T14" fmla="*/ 0 60000 65536"/>
                  <a:gd name="T15" fmla="*/ 0 60000 65536"/>
                  <a:gd name="T16" fmla="*/ 0 60000 65536"/>
                  <a:gd name="T17" fmla="*/ 0 60000 65536"/>
                  <a:gd name="T18" fmla="*/ 0 60000 65536"/>
                  <a:gd name="T19" fmla="*/ 0 60000 65536"/>
                  <a:gd name="T20" fmla="*/ 0 60000 65536"/>
                  <a:gd name="T21" fmla="*/ 0 w 5611"/>
                  <a:gd name="T22" fmla="*/ 0 h 4896"/>
                  <a:gd name="T23" fmla="*/ 5611 w 5611"/>
                  <a:gd name="T24" fmla="*/ 4896 h 48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11" h="4896" extrusionOk="0">
                    <a:moveTo>
                      <a:pt x="1263" y="1"/>
                    </a:moveTo>
                    <a:cubicBezTo>
                      <a:pt x="593" y="1"/>
                      <a:pt x="1" y="875"/>
                      <a:pt x="619" y="1493"/>
                    </a:cubicBezTo>
                    <a:lnTo>
                      <a:pt x="3822" y="4635"/>
                    </a:lnTo>
                    <a:cubicBezTo>
                      <a:pt x="4006" y="4818"/>
                      <a:pt x="4208" y="4895"/>
                      <a:pt x="4402" y="4895"/>
                    </a:cubicBezTo>
                    <a:cubicBezTo>
                      <a:pt x="5056" y="4895"/>
                      <a:pt x="5611" y="4021"/>
                      <a:pt x="4993" y="3403"/>
                    </a:cubicBezTo>
                    <a:lnTo>
                      <a:pt x="1851" y="261"/>
                    </a:lnTo>
                    <a:cubicBezTo>
                      <a:pt x="1668" y="78"/>
                      <a:pt x="1462" y="1"/>
                      <a:pt x="1263"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92" name="Google Shape;802;p35"/>
              <p:cNvSpPr>
                <a:spLocks/>
              </p:cNvSpPr>
              <p:nvPr/>
            </p:nvSpPr>
            <p:spPr bwMode="auto">
              <a:xfrm>
                <a:off x="1627925" y="2738400"/>
                <a:ext cx="140500" cy="122675"/>
              </a:xfrm>
              <a:custGeom>
                <a:avLst/>
                <a:gdLst>
                  <a:gd name="T0" fmla="*/ 2711875 w 5620"/>
                  <a:gd name="T1" fmla="*/ 0 h 4907"/>
                  <a:gd name="T2" fmla="*/ 2353125 w 5620"/>
                  <a:gd name="T3" fmla="*/ 146875 h 4907"/>
                  <a:gd name="T4" fmla="*/ 389375 w 5620"/>
                  <a:gd name="T5" fmla="*/ 2149375 h 4907"/>
                  <a:gd name="T6" fmla="*/ 767500 w 5620"/>
                  <a:gd name="T7" fmla="*/ 3066875 h 4907"/>
                  <a:gd name="T8" fmla="*/ 1121250 w 5620"/>
                  <a:gd name="T9" fmla="*/ 2920000 h 4907"/>
                  <a:gd name="T10" fmla="*/ 3123125 w 5620"/>
                  <a:gd name="T11" fmla="*/ 917500 h 4907"/>
                  <a:gd name="T12" fmla="*/ 2711875 w 5620"/>
                  <a:gd name="T13" fmla="*/ 0 h 4907"/>
                  <a:gd name="T14" fmla="*/ 0 60000 65536"/>
                  <a:gd name="T15" fmla="*/ 0 60000 65536"/>
                  <a:gd name="T16" fmla="*/ 0 60000 65536"/>
                  <a:gd name="T17" fmla="*/ 0 60000 65536"/>
                  <a:gd name="T18" fmla="*/ 0 60000 65536"/>
                  <a:gd name="T19" fmla="*/ 0 60000 65536"/>
                  <a:gd name="T20" fmla="*/ 0 60000 65536"/>
                  <a:gd name="T21" fmla="*/ 0 w 5620"/>
                  <a:gd name="T22" fmla="*/ 0 h 4907"/>
                  <a:gd name="T23" fmla="*/ 5620 w 5620"/>
                  <a:gd name="T24" fmla="*/ 4907 h 49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20" h="4907" extrusionOk="0">
                    <a:moveTo>
                      <a:pt x="4339" y="0"/>
                    </a:moveTo>
                    <a:cubicBezTo>
                      <a:pt x="4144" y="0"/>
                      <a:pt x="3944" y="70"/>
                      <a:pt x="3765" y="235"/>
                    </a:cubicBezTo>
                    <a:lnTo>
                      <a:pt x="623" y="3439"/>
                    </a:lnTo>
                    <a:cubicBezTo>
                      <a:pt x="1" y="4061"/>
                      <a:pt x="568" y="4907"/>
                      <a:pt x="1228" y="4907"/>
                    </a:cubicBezTo>
                    <a:cubicBezTo>
                      <a:pt x="1417" y="4907"/>
                      <a:pt x="1615" y="4837"/>
                      <a:pt x="1794" y="4672"/>
                    </a:cubicBezTo>
                    <a:lnTo>
                      <a:pt x="4997" y="1468"/>
                    </a:lnTo>
                    <a:cubicBezTo>
                      <a:pt x="5620" y="846"/>
                      <a:pt x="5015" y="0"/>
                      <a:pt x="4339"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93" name="Google Shape;803;p35"/>
              <p:cNvSpPr>
                <a:spLocks/>
              </p:cNvSpPr>
              <p:nvPr/>
            </p:nvSpPr>
            <p:spPr bwMode="auto">
              <a:xfrm>
                <a:off x="2104150" y="2682100"/>
                <a:ext cx="125950" cy="108625"/>
              </a:xfrm>
              <a:custGeom>
                <a:avLst/>
                <a:gdLst>
                  <a:gd name="T0" fmla="*/ 773125 w 5038"/>
                  <a:gd name="T1" fmla="*/ 625 h 4345"/>
                  <a:gd name="T2" fmla="*/ 383125 w 5038"/>
                  <a:gd name="T3" fmla="*/ 900000 h 4345"/>
                  <a:gd name="T4" fmla="*/ 2115625 w 5038"/>
                  <a:gd name="T5" fmla="*/ 2594375 h 4345"/>
                  <a:gd name="T6" fmla="*/ 2434375 w 5038"/>
                  <a:gd name="T7" fmla="*/ 2715000 h 4345"/>
                  <a:gd name="T8" fmla="*/ 2847500 w 5038"/>
                  <a:gd name="T9" fmla="*/ 1862500 h 4345"/>
                  <a:gd name="T10" fmla="*/ 1153125 w 5038"/>
                  <a:gd name="T11" fmla="*/ 168125 h 4345"/>
                  <a:gd name="T12" fmla="*/ 773125 w 5038"/>
                  <a:gd name="T13" fmla="*/ 625 h 4345"/>
                  <a:gd name="T14" fmla="*/ 0 60000 65536"/>
                  <a:gd name="T15" fmla="*/ 0 60000 65536"/>
                  <a:gd name="T16" fmla="*/ 0 60000 65536"/>
                  <a:gd name="T17" fmla="*/ 0 60000 65536"/>
                  <a:gd name="T18" fmla="*/ 0 60000 65536"/>
                  <a:gd name="T19" fmla="*/ 0 60000 65536"/>
                  <a:gd name="T20" fmla="*/ 0 60000 65536"/>
                  <a:gd name="T21" fmla="*/ 0 w 5038"/>
                  <a:gd name="T22" fmla="*/ 0 h 4345"/>
                  <a:gd name="T23" fmla="*/ 5038 w 5038"/>
                  <a:gd name="T24" fmla="*/ 4345 h 43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38" h="4345" extrusionOk="0">
                    <a:moveTo>
                      <a:pt x="1237" y="1"/>
                    </a:moveTo>
                    <a:cubicBezTo>
                      <a:pt x="575" y="1"/>
                      <a:pt x="1" y="828"/>
                      <a:pt x="613" y="1440"/>
                    </a:cubicBezTo>
                    <a:lnTo>
                      <a:pt x="3385" y="4151"/>
                    </a:lnTo>
                    <a:cubicBezTo>
                      <a:pt x="3547" y="4286"/>
                      <a:pt x="3724" y="4344"/>
                      <a:pt x="3895" y="4344"/>
                    </a:cubicBezTo>
                    <a:cubicBezTo>
                      <a:pt x="4504" y="4344"/>
                      <a:pt x="5037" y="3606"/>
                      <a:pt x="4556" y="2980"/>
                    </a:cubicBezTo>
                    <a:lnTo>
                      <a:pt x="1845" y="269"/>
                    </a:lnTo>
                    <a:cubicBezTo>
                      <a:pt x="1656" y="80"/>
                      <a:pt x="1442" y="1"/>
                      <a:pt x="1237"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94" name="Google Shape;804;p35"/>
              <p:cNvSpPr>
                <a:spLocks/>
              </p:cNvSpPr>
              <p:nvPr/>
            </p:nvSpPr>
            <p:spPr bwMode="auto">
              <a:xfrm>
                <a:off x="2579875" y="2703875"/>
                <a:ext cx="129600" cy="112525"/>
              </a:xfrm>
              <a:custGeom>
                <a:avLst/>
                <a:gdLst>
                  <a:gd name="T0" fmla="*/ 2450625 w 5184"/>
                  <a:gd name="T1" fmla="*/ 625 h 4501"/>
                  <a:gd name="T2" fmla="*/ 2083125 w 5184"/>
                  <a:gd name="T3" fmla="*/ 163125 h 4501"/>
                  <a:gd name="T4" fmla="*/ 388750 w 5184"/>
                  <a:gd name="T5" fmla="*/ 1895625 h 4501"/>
                  <a:gd name="T6" fmla="*/ 800625 w 5184"/>
                  <a:gd name="T7" fmla="*/ 2813125 h 4501"/>
                  <a:gd name="T8" fmla="*/ 1159375 w 5184"/>
                  <a:gd name="T9" fmla="*/ 2666250 h 4501"/>
                  <a:gd name="T10" fmla="*/ 2853750 w 5184"/>
                  <a:gd name="T11" fmla="*/ 933125 h 4501"/>
                  <a:gd name="T12" fmla="*/ 2450625 w 5184"/>
                  <a:gd name="T13" fmla="*/ 625 h 4501"/>
                  <a:gd name="T14" fmla="*/ 0 60000 65536"/>
                  <a:gd name="T15" fmla="*/ 0 60000 65536"/>
                  <a:gd name="T16" fmla="*/ 0 60000 65536"/>
                  <a:gd name="T17" fmla="*/ 0 60000 65536"/>
                  <a:gd name="T18" fmla="*/ 0 60000 65536"/>
                  <a:gd name="T19" fmla="*/ 0 60000 65536"/>
                  <a:gd name="T20" fmla="*/ 0 60000 65536"/>
                  <a:gd name="T21" fmla="*/ 0 w 5184"/>
                  <a:gd name="T22" fmla="*/ 0 h 4501"/>
                  <a:gd name="T23" fmla="*/ 5184 w 5184"/>
                  <a:gd name="T24" fmla="*/ 4501 h 450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84" h="4501" extrusionOk="0">
                    <a:moveTo>
                      <a:pt x="3921" y="1"/>
                    </a:moveTo>
                    <a:cubicBezTo>
                      <a:pt x="3722" y="1"/>
                      <a:pt x="3516" y="78"/>
                      <a:pt x="3333" y="261"/>
                    </a:cubicBezTo>
                    <a:lnTo>
                      <a:pt x="622" y="3033"/>
                    </a:lnTo>
                    <a:cubicBezTo>
                      <a:pt x="0" y="3656"/>
                      <a:pt x="605" y="4501"/>
                      <a:pt x="1281" y="4501"/>
                    </a:cubicBezTo>
                    <a:cubicBezTo>
                      <a:pt x="1475" y="4501"/>
                      <a:pt x="1676" y="4431"/>
                      <a:pt x="1855" y="4266"/>
                    </a:cubicBezTo>
                    <a:lnTo>
                      <a:pt x="4566" y="1493"/>
                    </a:lnTo>
                    <a:cubicBezTo>
                      <a:pt x="5183" y="875"/>
                      <a:pt x="4592" y="1"/>
                      <a:pt x="3921"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95" name="Google Shape;805;p35"/>
              <p:cNvSpPr>
                <a:spLocks/>
              </p:cNvSpPr>
              <p:nvPr/>
            </p:nvSpPr>
            <p:spPr bwMode="auto">
              <a:xfrm>
                <a:off x="1380825" y="3169075"/>
                <a:ext cx="137950" cy="121325"/>
              </a:xfrm>
              <a:custGeom>
                <a:avLst/>
                <a:gdLst>
                  <a:gd name="T0" fmla="*/ 2693125 w 5518"/>
                  <a:gd name="T1" fmla="*/ 0 h 4853"/>
                  <a:gd name="T2" fmla="*/ 2330625 w 5518"/>
                  <a:gd name="T3" fmla="*/ 162500 h 4853"/>
                  <a:gd name="T4" fmla="*/ 328125 w 5518"/>
                  <a:gd name="T5" fmla="*/ 2165000 h 4853"/>
                  <a:gd name="T6" fmla="*/ 745625 w 5518"/>
                  <a:gd name="T7" fmla="*/ 3033125 h 4853"/>
                  <a:gd name="T8" fmla="*/ 1098750 w 5518"/>
                  <a:gd name="T9" fmla="*/ 2896875 h 4853"/>
                  <a:gd name="T10" fmla="*/ 3062500 w 5518"/>
                  <a:gd name="T11" fmla="*/ 933125 h 4853"/>
                  <a:gd name="T12" fmla="*/ 2693125 w 5518"/>
                  <a:gd name="T13" fmla="*/ 0 h 4853"/>
                  <a:gd name="T14" fmla="*/ 0 60000 65536"/>
                  <a:gd name="T15" fmla="*/ 0 60000 65536"/>
                  <a:gd name="T16" fmla="*/ 0 60000 65536"/>
                  <a:gd name="T17" fmla="*/ 0 60000 65536"/>
                  <a:gd name="T18" fmla="*/ 0 60000 65536"/>
                  <a:gd name="T19" fmla="*/ 0 60000 65536"/>
                  <a:gd name="T20" fmla="*/ 0 60000 65536"/>
                  <a:gd name="T21" fmla="*/ 0 w 5518"/>
                  <a:gd name="T22" fmla="*/ 0 h 4853"/>
                  <a:gd name="T23" fmla="*/ 5518 w 5518"/>
                  <a:gd name="T24" fmla="*/ 4853 h 485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18" h="4853" extrusionOk="0">
                    <a:moveTo>
                      <a:pt x="4309" y="0"/>
                    </a:moveTo>
                    <a:cubicBezTo>
                      <a:pt x="4115" y="0"/>
                      <a:pt x="3912" y="77"/>
                      <a:pt x="3729" y="260"/>
                    </a:cubicBezTo>
                    <a:lnTo>
                      <a:pt x="525" y="3464"/>
                    </a:lnTo>
                    <a:cubicBezTo>
                      <a:pt x="0" y="4085"/>
                      <a:pt x="547" y="4853"/>
                      <a:pt x="1193" y="4853"/>
                    </a:cubicBezTo>
                    <a:cubicBezTo>
                      <a:pt x="1381" y="4853"/>
                      <a:pt x="1577" y="4788"/>
                      <a:pt x="1758" y="4635"/>
                    </a:cubicBezTo>
                    <a:lnTo>
                      <a:pt x="4900" y="1493"/>
                    </a:lnTo>
                    <a:cubicBezTo>
                      <a:pt x="5518" y="875"/>
                      <a:pt x="4963" y="0"/>
                      <a:pt x="4309"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96" name="Google Shape;806;p35"/>
              <p:cNvSpPr>
                <a:spLocks/>
              </p:cNvSpPr>
              <p:nvPr/>
            </p:nvSpPr>
            <p:spPr bwMode="auto">
              <a:xfrm>
                <a:off x="1852975" y="3092400"/>
                <a:ext cx="41600" cy="186025"/>
              </a:xfrm>
              <a:custGeom>
                <a:avLst/>
                <a:gdLst>
                  <a:gd name="T0" fmla="*/ 520000 w 1664"/>
                  <a:gd name="T1" fmla="*/ 0 h 7441"/>
                  <a:gd name="T2" fmla="*/ 0 w 1664"/>
                  <a:gd name="T3" fmla="*/ 462500 h 7441"/>
                  <a:gd name="T4" fmla="*/ 0 w 1664"/>
                  <a:gd name="T5" fmla="*/ 4159375 h 7441"/>
                  <a:gd name="T6" fmla="*/ 520000 w 1664"/>
                  <a:gd name="T7" fmla="*/ 4650000 h 7441"/>
                  <a:gd name="T8" fmla="*/ 1040000 w 1664"/>
                  <a:gd name="T9" fmla="*/ 4159375 h 7441"/>
                  <a:gd name="T10" fmla="*/ 1040000 w 1664"/>
                  <a:gd name="T11" fmla="*/ 462500 h 7441"/>
                  <a:gd name="T12" fmla="*/ 520000 w 1664"/>
                  <a:gd name="T13" fmla="*/ 0 h 7441"/>
                  <a:gd name="T14" fmla="*/ 0 60000 65536"/>
                  <a:gd name="T15" fmla="*/ 0 60000 65536"/>
                  <a:gd name="T16" fmla="*/ 0 60000 65536"/>
                  <a:gd name="T17" fmla="*/ 0 60000 65536"/>
                  <a:gd name="T18" fmla="*/ 0 60000 65536"/>
                  <a:gd name="T19" fmla="*/ 0 60000 65536"/>
                  <a:gd name="T20" fmla="*/ 0 60000 65536"/>
                  <a:gd name="T21" fmla="*/ 0 w 1664"/>
                  <a:gd name="T22" fmla="*/ 0 h 7441"/>
                  <a:gd name="T23" fmla="*/ 1664 w 1664"/>
                  <a:gd name="T24" fmla="*/ 7441 h 744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7441" extrusionOk="0">
                    <a:moveTo>
                      <a:pt x="832" y="0"/>
                    </a:moveTo>
                    <a:cubicBezTo>
                      <a:pt x="432" y="0"/>
                      <a:pt x="31" y="247"/>
                      <a:pt x="0" y="740"/>
                    </a:cubicBezTo>
                    <a:lnTo>
                      <a:pt x="0" y="6655"/>
                    </a:lnTo>
                    <a:cubicBezTo>
                      <a:pt x="31" y="7178"/>
                      <a:pt x="432" y="7440"/>
                      <a:pt x="832" y="7440"/>
                    </a:cubicBezTo>
                    <a:cubicBezTo>
                      <a:pt x="1233" y="7440"/>
                      <a:pt x="1633" y="7178"/>
                      <a:pt x="1664" y="6655"/>
                    </a:cubicBezTo>
                    <a:lnTo>
                      <a:pt x="1664" y="740"/>
                    </a:lnTo>
                    <a:cubicBezTo>
                      <a:pt x="1633" y="247"/>
                      <a:pt x="1233" y="0"/>
                      <a:pt x="832"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797" name="Google Shape;807;p35"/>
              <p:cNvSpPr>
                <a:spLocks/>
              </p:cNvSpPr>
              <p:nvPr/>
            </p:nvSpPr>
            <p:spPr bwMode="auto">
              <a:xfrm>
                <a:off x="2261175" y="3148225"/>
                <a:ext cx="41600" cy="118250"/>
              </a:xfrm>
              <a:custGeom>
                <a:avLst/>
                <a:gdLst>
                  <a:gd name="T0" fmla="*/ 520000 w 1664"/>
                  <a:gd name="T1" fmla="*/ 625 h 4730"/>
                  <a:gd name="T2" fmla="*/ 0 w 1664"/>
                  <a:gd name="T3" fmla="*/ 491250 h 4730"/>
                  <a:gd name="T4" fmla="*/ 0 w 1664"/>
                  <a:gd name="T5" fmla="*/ 2493750 h 4730"/>
                  <a:gd name="T6" fmla="*/ 520000 w 1664"/>
                  <a:gd name="T7" fmla="*/ 2956250 h 4730"/>
                  <a:gd name="T8" fmla="*/ 1040000 w 1664"/>
                  <a:gd name="T9" fmla="*/ 2493750 h 4730"/>
                  <a:gd name="T10" fmla="*/ 1040000 w 1664"/>
                  <a:gd name="T11" fmla="*/ 491250 h 4730"/>
                  <a:gd name="T12" fmla="*/ 520000 w 1664"/>
                  <a:gd name="T13" fmla="*/ 625 h 4730"/>
                  <a:gd name="T14" fmla="*/ 0 60000 65536"/>
                  <a:gd name="T15" fmla="*/ 0 60000 65536"/>
                  <a:gd name="T16" fmla="*/ 0 60000 65536"/>
                  <a:gd name="T17" fmla="*/ 0 60000 65536"/>
                  <a:gd name="T18" fmla="*/ 0 60000 65536"/>
                  <a:gd name="T19" fmla="*/ 0 60000 65536"/>
                  <a:gd name="T20" fmla="*/ 0 60000 65536"/>
                  <a:gd name="T21" fmla="*/ 0 w 1664"/>
                  <a:gd name="T22" fmla="*/ 0 h 4730"/>
                  <a:gd name="T23" fmla="*/ 1664 w 1664"/>
                  <a:gd name="T24" fmla="*/ 4730 h 47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4730" extrusionOk="0">
                    <a:moveTo>
                      <a:pt x="832" y="1"/>
                    </a:moveTo>
                    <a:cubicBezTo>
                      <a:pt x="431" y="1"/>
                      <a:pt x="31" y="263"/>
                      <a:pt x="0" y="786"/>
                    </a:cubicBezTo>
                    <a:lnTo>
                      <a:pt x="0" y="3990"/>
                    </a:lnTo>
                    <a:cubicBezTo>
                      <a:pt x="31" y="4483"/>
                      <a:pt x="431" y="4730"/>
                      <a:pt x="832" y="4730"/>
                    </a:cubicBezTo>
                    <a:cubicBezTo>
                      <a:pt x="1232" y="4730"/>
                      <a:pt x="1633" y="4483"/>
                      <a:pt x="1664" y="3990"/>
                    </a:cubicBezTo>
                    <a:lnTo>
                      <a:pt x="1664" y="786"/>
                    </a:lnTo>
                    <a:cubicBezTo>
                      <a:pt x="1633" y="263"/>
                      <a:pt x="1232" y="1"/>
                      <a:pt x="83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98" name="Google Shape;808;p35"/>
              <p:cNvSpPr>
                <a:spLocks/>
              </p:cNvSpPr>
              <p:nvPr/>
            </p:nvSpPr>
            <p:spPr bwMode="auto">
              <a:xfrm>
                <a:off x="2714025" y="3012675"/>
                <a:ext cx="43150" cy="117875"/>
              </a:xfrm>
              <a:custGeom>
                <a:avLst/>
                <a:gdLst>
                  <a:gd name="T0" fmla="*/ 525000 w 1726"/>
                  <a:gd name="T1" fmla="*/ 625 h 4715"/>
                  <a:gd name="T2" fmla="*/ 625 w 1726"/>
                  <a:gd name="T3" fmla="*/ 491250 h 4715"/>
                  <a:gd name="T4" fmla="*/ 625 w 1726"/>
                  <a:gd name="T5" fmla="*/ 2455625 h 4715"/>
                  <a:gd name="T6" fmla="*/ 525000 w 1726"/>
                  <a:gd name="T7" fmla="*/ 2946250 h 4715"/>
                  <a:gd name="T8" fmla="*/ 1078750 w 1726"/>
                  <a:gd name="T9" fmla="*/ 2455625 h 4715"/>
                  <a:gd name="T10" fmla="*/ 1078750 w 1726"/>
                  <a:gd name="T11" fmla="*/ 491250 h 4715"/>
                  <a:gd name="T12" fmla="*/ 525000 w 1726"/>
                  <a:gd name="T13" fmla="*/ 625 h 4715"/>
                  <a:gd name="T14" fmla="*/ 0 60000 65536"/>
                  <a:gd name="T15" fmla="*/ 0 60000 65536"/>
                  <a:gd name="T16" fmla="*/ 0 60000 65536"/>
                  <a:gd name="T17" fmla="*/ 0 60000 65536"/>
                  <a:gd name="T18" fmla="*/ 0 60000 65536"/>
                  <a:gd name="T19" fmla="*/ 0 60000 65536"/>
                  <a:gd name="T20" fmla="*/ 0 60000 65536"/>
                  <a:gd name="T21" fmla="*/ 0 w 1726"/>
                  <a:gd name="T22" fmla="*/ 0 h 4715"/>
                  <a:gd name="T23" fmla="*/ 1726 w 1726"/>
                  <a:gd name="T24" fmla="*/ 4715 h 471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6" h="4715" extrusionOk="0">
                    <a:moveTo>
                      <a:pt x="840" y="1"/>
                    </a:moveTo>
                    <a:cubicBezTo>
                      <a:pt x="432" y="1"/>
                      <a:pt x="31" y="262"/>
                      <a:pt x="1" y="786"/>
                    </a:cubicBezTo>
                    <a:lnTo>
                      <a:pt x="1" y="3929"/>
                    </a:lnTo>
                    <a:cubicBezTo>
                      <a:pt x="31" y="4452"/>
                      <a:pt x="432" y="4714"/>
                      <a:pt x="840" y="4714"/>
                    </a:cubicBezTo>
                    <a:cubicBezTo>
                      <a:pt x="1248" y="4714"/>
                      <a:pt x="1664" y="4452"/>
                      <a:pt x="1726" y="3929"/>
                    </a:cubicBezTo>
                    <a:lnTo>
                      <a:pt x="1726" y="786"/>
                    </a:lnTo>
                    <a:cubicBezTo>
                      <a:pt x="1664" y="262"/>
                      <a:pt x="1248" y="1"/>
                      <a:pt x="840"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799" name="Google Shape;809;p35"/>
              <p:cNvSpPr>
                <a:spLocks/>
              </p:cNvSpPr>
              <p:nvPr/>
            </p:nvSpPr>
            <p:spPr bwMode="auto">
              <a:xfrm>
                <a:off x="3001275" y="2919525"/>
                <a:ext cx="137950" cy="121350"/>
              </a:xfrm>
              <a:custGeom>
                <a:avLst/>
                <a:gdLst>
                  <a:gd name="T0" fmla="*/ 2693125 w 5518"/>
                  <a:gd name="T1" fmla="*/ 625 h 4854"/>
                  <a:gd name="T2" fmla="*/ 2330625 w 5518"/>
                  <a:gd name="T3" fmla="*/ 163125 h 4854"/>
                  <a:gd name="T4" fmla="*/ 328125 w 5518"/>
                  <a:gd name="T5" fmla="*/ 2165625 h 4854"/>
                  <a:gd name="T6" fmla="*/ 745625 w 5518"/>
                  <a:gd name="T7" fmla="*/ 3033125 h 4854"/>
                  <a:gd name="T8" fmla="*/ 1098750 w 5518"/>
                  <a:gd name="T9" fmla="*/ 2896875 h 4854"/>
                  <a:gd name="T10" fmla="*/ 3062500 w 5518"/>
                  <a:gd name="T11" fmla="*/ 933125 h 4854"/>
                  <a:gd name="T12" fmla="*/ 2693125 w 5518"/>
                  <a:gd name="T13" fmla="*/ 625 h 4854"/>
                  <a:gd name="T14" fmla="*/ 0 60000 65536"/>
                  <a:gd name="T15" fmla="*/ 0 60000 65536"/>
                  <a:gd name="T16" fmla="*/ 0 60000 65536"/>
                  <a:gd name="T17" fmla="*/ 0 60000 65536"/>
                  <a:gd name="T18" fmla="*/ 0 60000 65536"/>
                  <a:gd name="T19" fmla="*/ 0 60000 65536"/>
                  <a:gd name="T20" fmla="*/ 0 60000 65536"/>
                  <a:gd name="T21" fmla="*/ 0 w 5518"/>
                  <a:gd name="T22" fmla="*/ 0 h 4854"/>
                  <a:gd name="T23" fmla="*/ 5518 w 5518"/>
                  <a:gd name="T24" fmla="*/ 4854 h 485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18" h="4854" extrusionOk="0">
                    <a:moveTo>
                      <a:pt x="4309" y="1"/>
                    </a:moveTo>
                    <a:cubicBezTo>
                      <a:pt x="4115" y="1"/>
                      <a:pt x="3912" y="78"/>
                      <a:pt x="3729" y="261"/>
                    </a:cubicBezTo>
                    <a:lnTo>
                      <a:pt x="525" y="3465"/>
                    </a:lnTo>
                    <a:cubicBezTo>
                      <a:pt x="0" y="4085"/>
                      <a:pt x="547" y="4853"/>
                      <a:pt x="1193" y="4853"/>
                    </a:cubicBezTo>
                    <a:cubicBezTo>
                      <a:pt x="1381" y="4853"/>
                      <a:pt x="1577" y="4788"/>
                      <a:pt x="1758" y="4635"/>
                    </a:cubicBezTo>
                    <a:lnTo>
                      <a:pt x="4900" y="1493"/>
                    </a:lnTo>
                    <a:cubicBezTo>
                      <a:pt x="5518" y="875"/>
                      <a:pt x="4963" y="1"/>
                      <a:pt x="4309"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00" name="Google Shape;810;p35"/>
              <p:cNvSpPr>
                <a:spLocks/>
              </p:cNvSpPr>
              <p:nvPr/>
            </p:nvSpPr>
            <p:spPr bwMode="auto">
              <a:xfrm>
                <a:off x="1526600" y="3531775"/>
                <a:ext cx="140050" cy="123200"/>
              </a:xfrm>
              <a:custGeom>
                <a:avLst/>
                <a:gdLst>
                  <a:gd name="T0" fmla="*/ 750000 w 5602"/>
                  <a:gd name="T1" fmla="*/ 0 h 4928"/>
                  <a:gd name="T2" fmla="*/ 380625 w 5602"/>
                  <a:gd name="T3" fmla="*/ 953750 h 4928"/>
                  <a:gd name="T4" fmla="*/ 2345000 w 5602"/>
                  <a:gd name="T5" fmla="*/ 2917500 h 4928"/>
                  <a:gd name="T6" fmla="*/ 2711875 w 5602"/>
                  <a:gd name="T7" fmla="*/ 3080000 h 4928"/>
                  <a:gd name="T8" fmla="*/ 3115000 w 5602"/>
                  <a:gd name="T9" fmla="*/ 2147500 h 4928"/>
                  <a:gd name="T10" fmla="*/ 1151250 w 5602"/>
                  <a:gd name="T11" fmla="*/ 183125 h 4928"/>
                  <a:gd name="T12" fmla="*/ 750000 w 5602"/>
                  <a:gd name="T13" fmla="*/ 0 h 4928"/>
                  <a:gd name="T14" fmla="*/ 0 60000 65536"/>
                  <a:gd name="T15" fmla="*/ 0 60000 65536"/>
                  <a:gd name="T16" fmla="*/ 0 60000 65536"/>
                  <a:gd name="T17" fmla="*/ 0 60000 65536"/>
                  <a:gd name="T18" fmla="*/ 0 60000 65536"/>
                  <a:gd name="T19" fmla="*/ 0 60000 65536"/>
                  <a:gd name="T20" fmla="*/ 0 60000 65536"/>
                  <a:gd name="T21" fmla="*/ 0 w 5602"/>
                  <a:gd name="T22" fmla="*/ 0 h 4928"/>
                  <a:gd name="T23" fmla="*/ 5602 w 5602"/>
                  <a:gd name="T24" fmla="*/ 4928 h 49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2" h="4928" extrusionOk="0">
                    <a:moveTo>
                      <a:pt x="1200" y="0"/>
                    </a:moveTo>
                    <a:cubicBezTo>
                      <a:pt x="531" y="0"/>
                      <a:pt x="0" y="870"/>
                      <a:pt x="609" y="1526"/>
                    </a:cubicBezTo>
                    <a:lnTo>
                      <a:pt x="3752" y="4668"/>
                    </a:lnTo>
                    <a:cubicBezTo>
                      <a:pt x="3935" y="4851"/>
                      <a:pt x="4140" y="4928"/>
                      <a:pt x="4339" y="4928"/>
                    </a:cubicBezTo>
                    <a:cubicBezTo>
                      <a:pt x="5010" y="4928"/>
                      <a:pt x="5602" y="4053"/>
                      <a:pt x="4984" y="3436"/>
                    </a:cubicBezTo>
                    <a:lnTo>
                      <a:pt x="1842" y="293"/>
                    </a:lnTo>
                    <a:cubicBezTo>
                      <a:pt x="1635" y="87"/>
                      <a:pt x="1410" y="0"/>
                      <a:pt x="1200"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01" name="Google Shape;811;p35"/>
              <p:cNvSpPr>
                <a:spLocks/>
              </p:cNvSpPr>
              <p:nvPr/>
            </p:nvSpPr>
            <p:spPr bwMode="auto">
              <a:xfrm>
                <a:off x="1943850" y="3590300"/>
                <a:ext cx="41625" cy="140975"/>
              </a:xfrm>
              <a:custGeom>
                <a:avLst/>
                <a:gdLst>
                  <a:gd name="T0" fmla="*/ 520000 w 1665"/>
                  <a:gd name="T1" fmla="*/ 625 h 5639"/>
                  <a:gd name="T2" fmla="*/ 625 w 1665"/>
                  <a:gd name="T3" fmla="*/ 491875 h 5639"/>
                  <a:gd name="T4" fmla="*/ 625 w 1665"/>
                  <a:gd name="T5" fmla="*/ 3033125 h 5639"/>
                  <a:gd name="T6" fmla="*/ 520000 w 1665"/>
                  <a:gd name="T7" fmla="*/ 3524375 h 5639"/>
                  <a:gd name="T8" fmla="*/ 1040000 w 1665"/>
                  <a:gd name="T9" fmla="*/ 3033125 h 5639"/>
                  <a:gd name="T10" fmla="*/ 1040000 w 1665"/>
                  <a:gd name="T11" fmla="*/ 491875 h 5639"/>
                  <a:gd name="T12" fmla="*/ 520000 w 1665"/>
                  <a:gd name="T13" fmla="*/ 625 h 5639"/>
                  <a:gd name="T14" fmla="*/ 0 60000 65536"/>
                  <a:gd name="T15" fmla="*/ 0 60000 65536"/>
                  <a:gd name="T16" fmla="*/ 0 60000 65536"/>
                  <a:gd name="T17" fmla="*/ 0 60000 65536"/>
                  <a:gd name="T18" fmla="*/ 0 60000 65536"/>
                  <a:gd name="T19" fmla="*/ 0 60000 65536"/>
                  <a:gd name="T20" fmla="*/ 0 60000 65536"/>
                  <a:gd name="T21" fmla="*/ 0 w 1665"/>
                  <a:gd name="T22" fmla="*/ 0 h 5639"/>
                  <a:gd name="T23" fmla="*/ 1665 w 1665"/>
                  <a:gd name="T24" fmla="*/ 5639 h 56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5" h="5639" extrusionOk="0">
                    <a:moveTo>
                      <a:pt x="832" y="1"/>
                    </a:moveTo>
                    <a:cubicBezTo>
                      <a:pt x="432" y="1"/>
                      <a:pt x="31" y="263"/>
                      <a:pt x="1" y="787"/>
                    </a:cubicBezTo>
                    <a:lnTo>
                      <a:pt x="1" y="4853"/>
                    </a:lnTo>
                    <a:cubicBezTo>
                      <a:pt x="31" y="5377"/>
                      <a:pt x="432" y="5639"/>
                      <a:pt x="832" y="5639"/>
                    </a:cubicBezTo>
                    <a:cubicBezTo>
                      <a:pt x="1233" y="5639"/>
                      <a:pt x="1633" y="5377"/>
                      <a:pt x="1664" y="4853"/>
                    </a:cubicBezTo>
                    <a:lnTo>
                      <a:pt x="1664" y="787"/>
                    </a:lnTo>
                    <a:cubicBezTo>
                      <a:pt x="1633" y="263"/>
                      <a:pt x="1233" y="1"/>
                      <a:pt x="83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02" name="Google Shape;812;p35"/>
              <p:cNvSpPr>
                <a:spLocks/>
              </p:cNvSpPr>
              <p:nvPr/>
            </p:nvSpPr>
            <p:spPr bwMode="auto">
              <a:xfrm>
                <a:off x="1628200" y="3883575"/>
                <a:ext cx="151125" cy="133600"/>
              </a:xfrm>
              <a:custGeom>
                <a:avLst/>
                <a:gdLst>
                  <a:gd name="T0" fmla="*/ 773125 w 6045"/>
                  <a:gd name="T1" fmla="*/ 625 h 5344"/>
                  <a:gd name="T2" fmla="*/ 382500 w 6045"/>
                  <a:gd name="T3" fmla="*/ 900000 h 5344"/>
                  <a:gd name="T4" fmla="*/ 2654375 w 6045"/>
                  <a:gd name="T5" fmla="*/ 3171875 h 5344"/>
                  <a:gd name="T6" fmla="*/ 3029375 w 6045"/>
                  <a:gd name="T7" fmla="*/ 3340000 h 5344"/>
                  <a:gd name="T8" fmla="*/ 3424375 w 6045"/>
                  <a:gd name="T9" fmla="*/ 2440625 h 5344"/>
                  <a:gd name="T10" fmla="*/ 1152500 w 6045"/>
                  <a:gd name="T11" fmla="*/ 168125 h 5344"/>
                  <a:gd name="T12" fmla="*/ 773125 w 6045"/>
                  <a:gd name="T13" fmla="*/ 625 h 5344"/>
                  <a:gd name="T14" fmla="*/ 0 60000 65536"/>
                  <a:gd name="T15" fmla="*/ 0 60000 65536"/>
                  <a:gd name="T16" fmla="*/ 0 60000 65536"/>
                  <a:gd name="T17" fmla="*/ 0 60000 65536"/>
                  <a:gd name="T18" fmla="*/ 0 60000 65536"/>
                  <a:gd name="T19" fmla="*/ 0 60000 65536"/>
                  <a:gd name="T20" fmla="*/ 0 60000 65536"/>
                  <a:gd name="T21" fmla="*/ 0 w 6045"/>
                  <a:gd name="T22" fmla="*/ 0 h 5344"/>
                  <a:gd name="T23" fmla="*/ 6045 w 6045"/>
                  <a:gd name="T24" fmla="*/ 5344 h 5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45" h="5344" extrusionOk="0">
                    <a:moveTo>
                      <a:pt x="1237" y="1"/>
                    </a:moveTo>
                    <a:cubicBezTo>
                      <a:pt x="574" y="1"/>
                      <a:pt x="0" y="828"/>
                      <a:pt x="612" y="1440"/>
                    </a:cubicBezTo>
                    <a:lnTo>
                      <a:pt x="4247" y="5075"/>
                    </a:lnTo>
                    <a:cubicBezTo>
                      <a:pt x="4436" y="5265"/>
                      <a:pt x="4646" y="5344"/>
                      <a:pt x="4847" y="5344"/>
                    </a:cubicBezTo>
                    <a:cubicBezTo>
                      <a:pt x="5495" y="5344"/>
                      <a:pt x="6044" y="4516"/>
                      <a:pt x="5479" y="3905"/>
                    </a:cubicBezTo>
                    <a:cubicBezTo>
                      <a:pt x="4247" y="2672"/>
                      <a:pt x="3015" y="1440"/>
                      <a:pt x="1844" y="269"/>
                    </a:cubicBezTo>
                    <a:cubicBezTo>
                      <a:pt x="1655" y="80"/>
                      <a:pt x="1442" y="1"/>
                      <a:pt x="1237"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03" name="Google Shape;813;p35"/>
              <p:cNvSpPr>
                <a:spLocks/>
              </p:cNvSpPr>
              <p:nvPr/>
            </p:nvSpPr>
            <p:spPr bwMode="auto">
              <a:xfrm>
                <a:off x="1939225" y="4099775"/>
                <a:ext cx="118650" cy="41625"/>
              </a:xfrm>
              <a:custGeom>
                <a:avLst/>
                <a:gdLst>
                  <a:gd name="T0" fmla="*/ 616875 w 4746"/>
                  <a:gd name="T1" fmla="*/ 625 h 1665"/>
                  <a:gd name="T2" fmla="*/ 616875 w 4746"/>
                  <a:gd name="T3" fmla="*/ 1040000 h 1665"/>
                  <a:gd name="T4" fmla="*/ 2349375 w 4746"/>
                  <a:gd name="T5" fmla="*/ 1040000 h 1665"/>
                  <a:gd name="T6" fmla="*/ 2349375 w 4746"/>
                  <a:gd name="T7" fmla="*/ 625 h 1665"/>
                  <a:gd name="T8" fmla="*/ 0 60000 65536"/>
                  <a:gd name="T9" fmla="*/ 0 60000 65536"/>
                  <a:gd name="T10" fmla="*/ 0 60000 65536"/>
                  <a:gd name="T11" fmla="*/ 0 60000 65536"/>
                  <a:gd name="T12" fmla="*/ 0 w 4746"/>
                  <a:gd name="T13" fmla="*/ 0 h 1665"/>
                  <a:gd name="T14" fmla="*/ 4746 w 4746"/>
                  <a:gd name="T15" fmla="*/ 1665 h 1665"/>
                </a:gdLst>
                <a:ahLst/>
                <a:cxnLst>
                  <a:cxn ang="T8">
                    <a:pos x="T0" y="T1"/>
                  </a:cxn>
                  <a:cxn ang="T9">
                    <a:pos x="T2" y="T3"/>
                  </a:cxn>
                  <a:cxn ang="T10">
                    <a:pos x="T4" y="T5"/>
                  </a:cxn>
                  <a:cxn ang="T11">
                    <a:pos x="T6" y="T7"/>
                  </a:cxn>
                </a:cxnLst>
                <a:rect l="T12" t="T13" r="T14" b="T15"/>
                <a:pathLst>
                  <a:path w="4746" h="1665" extrusionOk="0">
                    <a:moveTo>
                      <a:pt x="987" y="1"/>
                    </a:moveTo>
                    <a:cubicBezTo>
                      <a:pt x="1" y="62"/>
                      <a:pt x="1" y="1603"/>
                      <a:pt x="987" y="1664"/>
                    </a:cubicBezTo>
                    <a:lnTo>
                      <a:pt x="3759" y="1664"/>
                    </a:lnTo>
                    <a:cubicBezTo>
                      <a:pt x="4745" y="1603"/>
                      <a:pt x="4745" y="62"/>
                      <a:pt x="3759"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04" name="Google Shape;814;p35"/>
              <p:cNvSpPr>
                <a:spLocks/>
              </p:cNvSpPr>
              <p:nvPr/>
            </p:nvSpPr>
            <p:spPr bwMode="auto">
              <a:xfrm>
                <a:off x="1968600" y="4382650"/>
                <a:ext cx="127650" cy="110500"/>
              </a:xfrm>
              <a:custGeom>
                <a:avLst/>
                <a:gdLst>
                  <a:gd name="T0" fmla="*/ 740000 w 5106"/>
                  <a:gd name="T1" fmla="*/ 625 h 4420"/>
                  <a:gd name="T2" fmla="*/ 383125 w 5106"/>
                  <a:gd name="T3" fmla="*/ 900000 h 4420"/>
                  <a:gd name="T4" fmla="*/ 2077500 w 5106"/>
                  <a:gd name="T5" fmla="*/ 2594375 h 4420"/>
                  <a:gd name="T6" fmla="*/ 2451250 w 5106"/>
                  <a:gd name="T7" fmla="*/ 2761875 h 4420"/>
                  <a:gd name="T8" fmla="*/ 2808750 w 5106"/>
                  <a:gd name="T9" fmla="*/ 1862500 h 4420"/>
                  <a:gd name="T10" fmla="*/ 1114375 w 5106"/>
                  <a:gd name="T11" fmla="*/ 168125 h 4420"/>
                  <a:gd name="T12" fmla="*/ 740000 w 5106"/>
                  <a:gd name="T13" fmla="*/ 625 h 4420"/>
                  <a:gd name="T14" fmla="*/ 0 60000 65536"/>
                  <a:gd name="T15" fmla="*/ 0 60000 65536"/>
                  <a:gd name="T16" fmla="*/ 0 60000 65536"/>
                  <a:gd name="T17" fmla="*/ 0 60000 65536"/>
                  <a:gd name="T18" fmla="*/ 0 60000 65536"/>
                  <a:gd name="T19" fmla="*/ 0 60000 65536"/>
                  <a:gd name="T20" fmla="*/ 0 60000 65536"/>
                  <a:gd name="T21" fmla="*/ 0 w 5106"/>
                  <a:gd name="T22" fmla="*/ 0 h 4420"/>
                  <a:gd name="T23" fmla="*/ 5106 w 5106"/>
                  <a:gd name="T24" fmla="*/ 4420 h 44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06" h="4420" extrusionOk="0">
                    <a:moveTo>
                      <a:pt x="1184" y="1"/>
                    </a:moveTo>
                    <a:cubicBezTo>
                      <a:pt x="539" y="1"/>
                      <a:pt x="1" y="828"/>
                      <a:pt x="613" y="1440"/>
                    </a:cubicBezTo>
                    <a:cubicBezTo>
                      <a:pt x="1475" y="2364"/>
                      <a:pt x="2399" y="3227"/>
                      <a:pt x="3324" y="4151"/>
                    </a:cubicBezTo>
                    <a:cubicBezTo>
                      <a:pt x="3513" y="4340"/>
                      <a:pt x="3723" y="4419"/>
                      <a:pt x="3922" y="4419"/>
                    </a:cubicBezTo>
                    <a:cubicBezTo>
                      <a:pt x="4568" y="4419"/>
                      <a:pt x="5106" y="3592"/>
                      <a:pt x="4494" y="2980"/>
                    </a:cubicBezTo>
                    <a:cubicBezTo>
                      <a:pt x="3632" y="2056"/>
                      <a:pt x="2707" y="1132"/>
                      <a:pt x="1783" y="269"/>
                    </a:cubicBezTo>
                    <a:cubicBezTo>
                      <a:pt x="1594" y="80"/>
                      <a:pt x="1384" y="1"/>
                      <a:pt x="1184"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05" name="Google Shape;815;p35"/>
              <p:cNvSpPr>
                <a:spLocks/>
              </p:cNvSpPr>
              <p:nvPr/>
            </p:nvSpPr>
            <p:spPr bwMode="auto">
              <a:xfrm>
                <a:off x="2205825" y="4372500"/>
                <a:ext cx="126925" cy="109875"/>
              </a:xfrm>
              <a:custGeom>
                <a:avLst/>
                <a:gdLst>
                  <a:gd name="T0" fmla="*/ 2438750 w 5077"/>
                  <a:gd name="T1" fmla="*/ 625 h 4395"/>
                  <a:gd name="T2" fmla="*/ 2076875 w 5077"/>
                  <a:gd name="T3" fmla="*/ 152500 h 4395"/>
                  <a:gd name="T4" fmla="*/ 382500 w 5077"/>
                  <a:gd name="T5" fmla="*/ 1846875 h 4395"/>
                  <a:gd name="T6" fmla="*/ 773125 w 5077"/>
                  <a:gd name="T7" fmla="*/ 2746250 h 4395"/>
                  <a:gd name="T8" fmla="*/ 1152500 w 5077"/>
                  <a:gd name="T9" fmla="*/ 2578750 h 4395"/>
                  <a:gd name="T10" fmla="*/ 2846875 w 5077"/>
                  <a:gd name="T11" fmla="*/ 884375 h 4395"/>
                  <a:gd name="T12" fmla="*/ 2438750 w 5077"/>
                  <a:gd name="T13" fmla="*/ 625 h 4395"/>
                  <a:gd name="T14" fmla="*/ 0 60000 65536"/>
                  <a:gd name="T15" fmla="*/ 0 60000 65536"/>
                  <a:gd name="T16" fmla="*/ 0 60000 65536"/>
                  <a:gd name="T17" fmla="*/ 0 60000 65536"/>
                  <a:gd name="T18" fmla="*/ 0 60000 65536"/>
                  <a:gd name="T19" fmla="*/ 0 60000 65536"/>
                  <a:gd name="T20" fmla="*/ 0 60000 65536"/>
                  <a:gd name="T21" fmla="*/ 0 w 5077"/>
                  <a:gd name="T22" fmla="*/ 0 h 4395"/>
                  <a:gd name="T23" fmla="*/ 5077 w 5077"/>
                  <a:gd name="T24" fmla="*/ 4395 h 43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77" h="4395" extrusionOk="0">
                    <a:moveTo>
                      <a:pt x="3902" y="1"/>
                    </a:moveTo>
                    <a:cubicBezTo>
                      <a:pt x="3710" y="1"/>
                      <a:pt x="3508" y="73"/>
                      <a:pt x="3323" y="244"/>
                    </a:cubicBezTo>
                    <a:cubicBezTo>
                      <a:pt x="2461" y="1107"/>
                      <a:pt x="1536" y="2031"/>
                      <a:pt x="612" y="2955"/>
                    </a:cubicBezTo>
                    <a:cubicBezTo>
                      <a:pt x="0" y="3567"/>
                      <a:pt x="575" y="4394"/>
                      <a:pt x="1237" y="4394"/>
                    </a:cubicBezTo>
                    <a:cubicBezTo>
                      <a:pt x="1442" y="4394"/>
                      <a:pt x="1655" y="4315"/>
                      <a:pt x="1844" y="4126"/>
                    </a:cubicBezTo>
                    <a:lnTo>
                      <a:pt x="4555" y="1415"/>
                    </a:lnTo>
                    <a:cubicBezTo>
                      <a:pt x="5076" y="799"/>
                      <a:pt x="4541" y="1"/>
                      <a:pt x="390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06" name="Google Shape;816;p35"/>
              <p:cNvSpPr>
                <a:spLocks/>
              </p:cNvSpPr>
              <p:nvPr/>
            </p:nvSpPr>
            <p:spPr bwMode="auto">
              <a:xfrm>
                <a:off x="4177475" y="947675"/>
                <a:ext cx="129450" cy="111175"/>
              </a:xfrm>
              <a:custGeom>
                <a:avLst/>
                <a:gdLst>
                  <a:gd name="T0" fmla="*/ 773125 w 5178"/>
                  <a:gd name="T1" fmla="*/ 0 h 4447"/>
                  <a:gd name="T2" fmla="*/ 382500 w 5178"/>
                  <a:gd name="T3" fmla="*/ 899375 h 4447"/>
                  <a:gd name="T4" fmla="*/ 2115625 w 5178"/>
                  <a:gd name="T5" fmla="*/ 2632500 h 4447"/>
                  <a:gd name="T6" fmla="*/ 2453750 w 5178"/>
                  <a:gd name="T7" fmla="*/ 2779375 h 4447"/>
                  <a:gd name="T8" fmla="*/ 2846875 w 5178"/>
                  <a:gd name="T9" fmla="*/ 1862500 h 4447"/>
                  <a:gd name="T10" fmla="*/ 1152500 w 5178"/>
                  <a:gd name="T11" fmla="*/ 168125 h 4447"/>
                  <a:gd name="T12" fmla="*/ 773125 w 5178"/>
                  <a:gd name="T13" fmla="*/ 0 h 4447"/>
                  <a:gd name="T14" fmla="*/ 0 60000 65536"/>
                  <a:gd name="T15" fmla="*/ 0 60000 65536"/>
                  <a:gd name="T16" fmla="*/ 0 60000 65536"/>
                  <a:gd name="T17" fmla="*/ 0 60000 65536"/>
                  <a:gd name="T18" fmla="*/ 0 60000 65536"/>
                  <a:gd name="T19" fmla="*/ 0 60000 65536"/>
                  <a:gd name="T20" fmla="*/ 0 60000 65536"/>
                  <a:gd name="T21" fmla="*/ 0 w 5178"/>
                  <a:gd name="T22" fmla="*/ 0 h 4447"/>
                  <a:gd name="T23" fmla="*/ 5178 w 5178"/>
                  <a:gd name="T24" fmla="*/ 4447 h 444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78" h="4447" extrusionOk="0">
                    <a:moveTo>
                      <a:pt x="1237" y="0"/>
                    </a:moveTo>
                    <a:cubicBezTo>
                      <a:pt x="575" y="0"/>
                      <a:pt x="0" y="828"/>
                      <a:pt x="612" y="1439"/>
                    </a:cubicBezTo>
                    <a:lnTo>
                      <a:pt x="3385" y="4212"/>
                    </a:lnTo>
                    <a:cubicBezTo>
                      <a:pt x="3550" y="4377"/>
                      <a:pt x="3740" y="4447"/>
                      <a:pt x="3926" y="4447"/>
                    </a:cubicBezTo>
                    <a:cubicBezTo>
                      <a:pt x="4573" y="4447"/>
                      <a:pt x="5178" y="3602"/>
                      <a:pt x="4555" y="2980"/>
                    </a:cubicBezTo>
                    <a:lnTo>
                      <a:pt x="1844" y="269"/>
                    </a:lnTo>
                    <a:cubicBezTo>
                      <a:pt x="1655" y="79"/>
                      <a:pt x="1442" y="0"/>
                      <a:pt x="1237"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07" name="Google Shape;817;p35"/>
              <p:cNvSpPr>
                <a:spLocks/>
              </p:cNvSpPr>
              <p:nvPr/>
            </p:nvSpPr>
            <p:spPr bwMode="auto">
              <a:xfrm>
                <a:off x="4607125" y="733325"/>
                <a:ext cx="41600" cy="166400"/>
              </a:xfrm>
              <a:custGeom>
                <a:avLst/>
                <a:gdLst>
                  <a:gd name="T0" fmla="*/ 520000 w 1664"/>
                  <a:gd name="T1" fmla="*/ 625 h 6656"/>
                  <a:gd name="T2" fmla="*/ 0 w 1664"/>
                  <a:gd name="T3" fmla="*/ 520625 h 6656"/>
                  <a:gd name="T4" fmla="*/ 0 w 1664"/>
                  <a:gd name="T5" fmla="*/ 3640000 h 6656"/>
                  <a:gd name="T6" fmla="*/ 520000 w 1664"/>
                  <a:gd name="T7" fmla="*/ 4159375 h 6656"/>
                  <a:gd name="T8" fmla="*/ 1040000 w 1664"/>
                  <a:gd name="T9" fmla="*/ 3640000 h 6656"/>
                  <a:gd name="T10" fmla="*/ 1040000 w 1664"/>
                  <a:gd name="T11" fmla="*/ 520625 h 6656"/>
                  <a:gd name="T12" fmla="*/ 520000 w 1664"/>
                  <a:gd name="T13" fmla="*/ 625 h 6656"/>
                  <a:gd name="T14" fmla="*/ 0 60000 65536"/>
                  <a:gd name="T15" fmla="*/ 0 60000 65536"/>
                  <a:gd name="T16" fmla="*/ 0 60000 65536"/>
                  <a:gd name="T17" fmla="*/ 0 60000 65536"/>
                  <a:gd name="T18" fmla="*/ 0 60000 65536"/>
                  <a:gd name="T19" fmla="*/ 0 60000 65536"/>
                  <a:gd name="T20" fmla="*/ 0 60000 65536"/>
                  <a:gd name="T21" fmla="*/ 0 w 1664"/>
                  <a:gd name="T22" fmla="*/ 0 h 6656"/>
                  <a:gd name="T23" fmla="*/ 1664 w 1664"/>
                  <a:gd name="T24" fmla="*/ 6656 h 665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6656" extrusionOk="0">
                    <a:moveTo>
                      <a:pt x="832" y="1"/>
                    </a:moveTo>
                    <a:cubicBezTo>
                      <a:pt x="416" y="1"/>
                      <a:pt x="0" y="278"/>
                      <a:pt x="0" y="833"/>
                    </a:cubicBezTo>
                    <a:lnTo>
                      <a:pt x="0" y="5824"/>
                    </a:lnTo>
                    <a:cubicBezTo>
                      <a:pt x="0" y="6378"/>
                      <a:pt x="416" y="6655"/>
                      <a:pt x="832" y="6655"/>
                    </a:cubicBezTo>
                    <a:cubicBezTo>
                      <a:pt x="1248" y="6655"/>
                      <a:pt x="1664" y="6378"/>
                      <a:pt x="1664" y="5824"/>
                    </a:cubicBezTo>
                    <a:lnTo>
                      <a:pt x="1664" y="833"/>
                    </a:lnTo>
                    <a:cubicBezTo>
                      <a:pt x="1664" y="278"/>
                      <a:pt x="1248" y="1"/>
                      <a:pt x="83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08" name="Google Shape;818;p35"/>
              <p:cNvSpPr>
                <a:spLocks/>
              </p:cNvSpPr>
              <p:nvPr/>
            </p:nvSpPr>
            <p:spPr bwMode="auto">
              <a:xfrm>
                <a:off x="4530200" y="1095550"/>
                <a:ext cx="147750" cy="130925"/>
              </a:xfrm>
              <a:custGeom>
                <a:avLst/>
                <a:gdLst>
                  <a:gd name="T0" fmla="*/ 773750 w 5910"/>
                  <a:gd name="T1" fmla="*/ 0 h 5237"/>
                  <a:gd name="T2" fmla="*/ 383125 w 5910"/>
                  <a:gd name="T3" fmla="*/ 899375 h 5237"/>
                  <a:gd name="T4" fmla="*/ 2655000 w 5910"/>
                  <a:gd name="T5" fmla="*/ 3171250 h 5237"/>
                  <a:gd name="T6" fmla="*/ 2965000 w 5910"/>
                  <a:gd name="T7" fmla="*/ 3272500 h 5237"/>
                  <a:gd name="T8" fmla="*/ 3386875 w 5910"/>
                  <a:gd name="T9" fmla="*/ 2401250 h 5237"/>
                  <a:gd name="T10" fmla="*/ 1153125 w 5910"/>
                  <a:gd name="T11" fmla="*/ 168125 h 5237"/>
                  <a:gd name="T12" fmla="*/ 773750 w 5910"/>
                  <a:gd name="T13" fmla="*/ 0 h 5237"/>
                  <a:gd name="T14" fmla="*/ 0 60000 65536"/>
                  <a:gd name="T15" fmla="*/ 0 60000 65536"/>
                  <a:gd name="T16" fmla="*/ 0 60000 65536"/>
                  <a:gd name="T17" fmla="*/ 0 60000 65536"/>
                  <a:gd name="T18" fmla="*/ 0 60000 65536"/>
                  <a:gd name="T19" fmla="*/ 0 60000 65536"/>
                  <a:gd name="T20" fmla="*/ 0 60000 65536"/>
                  <a:gd name="T21" fmla="*/ 0 w 5910"/>
                  <a:gd name="T22" fmla="*/ 0 h 5237"/>
                  <a:gd name="T23" fmla="*/ 5910 w 5910"/>
                  <a:gd name="T24" fmla="*/ 5237 h 52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10" h="5237" extrusionOk="0">
                    <a:moveTo>
                      <a:pt x="1238" y="0"/>
                    </a:moveTo>
                    <a:cubicBezTo>
                      <a:pt x="575" y="0"/>
                      <a:pt x="1" y="828"/>
                      <a:pt x="613" y="1439"/>
                    </a:cubicBezTo>
                    <a:lnTo>
                      <a:pt x="4248" y="5074"/>
                    </a:lnTo>
                    <a:cubicBezTo>
                      <a:pt x="4411" y="5187"/>
                      <a:pt x="4581" y="5236"/>
                      <a:pt x="4744" y="5236"/>
                    </a:cubicBezTo>
                    <a:cubicBezTo>
                      <a:pt x="5383" y="5236"/>
                      <a:pt x="5910" y="4481"/>
                      <a:pt x="5419" y="3842"/>
                    </a:cubicBezTo>
                    <a:lnTo>
                      <a:pt x="1845" y="269"/>
                    </a:lnTo>
                    <a:cubicBezTo>
                      <a:pt x="1656" y="79"/>
                      <a:pt x="1442" y="0"/>
                      <a:pt x="1238"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09" name="Google Shape;819;p35"/>
              <p:cNvSpPr>
                <a:spLocks/>
              </p:cNvSpPr>
              <p:nvPr/>
            </p:nvSpPr>
            <p:spPr bwMode="auto">
              <a:xfrm>
                <a:off x="4993850" y="800000"/>
                <a:ext cx="106250" cy="88725"/>
              </a:xfrm>
              <a:custGeom>
                <a:avLst/>
                <a:gdLst>
                  <a:gd name="T0" fmla="*/ 1884375 w 4250"/>
                  <a:gd name="T1" fmla="*/ 625 h 3549"/>
                  <a:gd name="T2" fmla="*/ 1538125 w 4250"/>
                  <a:gd name="T3" fmla="*/ 163125 h 3549"/>
                  <a:gd name="T4" fmla="*/ 383125 w 4250"/>
                  <a:gd name="T5" fmla="*/ 1318125 h 3549"/>
                  <a:gd name="T6" fmla="*/ 773125 w 4250"/>
                  <a:gd name="T7" fmla="*/ 2217500 h 3549"/>
                  <a:gd name="T8" fmla="*/ 1153125 w 4250"/>
                  <a:gd name="T9" fmla="*/ 2050000 h 3549"/>
                  <a:gd name="T10" fmla="*/ 2270000 w 4250"/>
                  <a:gd name="T11" fmla="*/ 933125 h 3549"/>
                  <a:gd name="T12" fmla="*/ 1884375 w 4250"/>
                  <a:gd name="T13" fmla="*/ 625 h 3549"/>
                  <a:gd name="T14" fmla="*/ 0 60000 65536"/>
                  <a:gd name="T15" fmla="*/ 0 60000 65536"/>
                  <a:gd name="T16" fmla="*/ 0 60000 65536"/>
                  <a:gd name="T17" fmla="*/ 0 60000 65536"/>
                  <a:gd name="T18" fmla="*/ 0 60000 65536"/>
                  <a:gd name="T19" fmla="*/ 0 60000 65536"/>
                  <a:gd name="T20" fmla="*/ 0 60000 65536"/>
                  <a:gd name="T21" fmla="*/ 0 w 4250"/>
                  <a:gd name="T22" fmla="*/ 0 h 3549"/>
                  <a:gd name="T23" fmla="*/ 4250 w 4250"/>
                  <a:gd name="T24" fmla="*/ 3549 h 354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250" h="3549" extrusionOk="0">
                    <a:moveTo>
                      <a:pt x="3015" y="1"/>
                    </a:moveTo>
                    <a:cubicBezTo>
                      <a:pt x="2825" y="1"/>
                      <a:pt x="2630" y="78"/>
                      <a:pt x="2461" y="261"/>
                    </a:cubicBezTo>
                    <a:lnTo>
                      <a:pt x="613" y="2109"/>
                    </a:lnTo>
                    <a:cubicBezTo>
                      <a:pt x="1" y="2721"/>
                      <a:pt x="575" y="3548"/>
                      <a:pt x="1237" y="3548"/>
                    </a:cubicBezTo>
                    <a:cubicBezTo>
                      <a:pt x="1442" y="3548"/>
                      <a:pt x="1656" y="3469"/>
                      <a:pt x="1845" y="3280"/>
                    </a:cubicBezTo>
                    <a:lnTo>
                      <a:pt x="3632" y="1493"/>
                    </a:lnTo>
                    <a:cubicBezTo>
                      <a:pt x="4249" y="875"/>
                      <a:pt x="3658" y="1"/>
                      <a:pt x="3015"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10" name="Google Shape;820;p35"/>
              <p:cNvSpPr>
                <a:spLocks/>
              </p:cNvSpPr>
              <p:nvPr/>
            </p:nvSpPr>
            <p:spPr bwMode="auto">
              <a:xfrm>
                <a:off x="4926075" y="1038550"/>
                <a:ext cx="162150" cy="145075"/>
              </a:xfrm>
              <a:custGeom>
                <a:avLst/>
                <a:gdLst>
                  <a:gd name="T0" fmla="*/ 773125 w 6486"/>
                  <a:gd name="T1" fmla="*/ 0 h 5803"/>
                  <a:gd name="T2" fmla="*/ 383125 w 6486"/>
                  <a:gd name="T3" fmla="*/ 900000 h 5803"/>
                  <a:gd name="T4" fmla="*/ 2924375 w 6486"/>
                  <a:gd name="T5" fmla="*/ 3480000 h 5803"/>
                  <a:gd name="T6" fmla="*/ 3278751 w 6486"/>
                  <a:gd name="T7" fmla="*/ 3626875 h 5803"/>
                  <a:gd name="T8" fmla="*/ 3694375 w 6486"/>
                  <a:gd name="T9" fmla="*/ 2709375 h 5803"/>
                  <a:gd name="T10" fmla="*/ 1153125 w 6486"/>
                  <a:gd name="T11" fmla="*/ 168125 h 5803"/>
                  <a:gd name="T12" fmla="*/ 773125 w 6486"/>
                  <a:gd name="T13" fmla="*/ 0 h 5803"/>
                  <a:gd name="T14" fmla="*/ 0 60000 65536"/>
                  <a:gd name="T15" fmla="*/ 0 60000 65536"/>
                  <a:gd name="T16" fmla="*/ 0 60000 65536"/>
                  <a:gd name="T17" fmla="*/ 0 60000 65536"/>
                  <a:gd name="T18" fmla="*/ 0 60000 65536"/>
                  <a:gd name="T19" fmla="*/ 0 60000 65536"/>
                  <a:gd name="T20" fmla="*/ 0 60000 65536"/>
                  <a:gd name="T21" fmla="*/ 0 w 6486"/>
                  <a:gd name="T22" fmla="*/ 0 h 5803"/>
                  <a:gd name="T23" fmla="*/ 6486 w 6486"/>
                  <a:gd name="T24" fmla="*/ 5803 h 580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86" h="5803" extrusionOk="0">
                    <a:moveTo>
                      <a:pt x="1237" y="0"/>
                    </a:moveTo>
                    <a:cubicBezTo>
                      <a:pt x="575" y="0"/>
                      <a:pt x="1" y="828"/>
                      <a:pt x="613" y="1440"/>
                    </a:cubicBezTo>
                    <a:lnTo>
                      <a:pt x="4679" y="5568"/>
                    </a:lnTo>
                    <a:cubicBezTo>
                      <a:pt x="4858" y="5733"/>
                      <a:pt x="5055" y="5803"/>
                      <a:pt x="5246" y="5803"/>
                    </a:cubicBezTo>
                    <a:cubicBezTo>
                      <a:pt x="5908" y="5803"/>
                      <a:pt x="6486" y="4958"/>
                      <a:pt x="5911" y="4335"/>
                    </a:cubicBezTo>
                    <a:lnTo>
                      <a:pt x="1845" y="269"/>
                    </a:lnTo>
                    <a:cubicBezTo>
                      <a:pt x="1656" y="80"/>
                      <a:pt x="1442" y="0"/>
                      <a:pt x="1237"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11" name="Google Shape;821;p35"/>
              <p:cNvSpPr>
                <a:spLocks/>
              </p:cNvSpPr>
              <p:nvPr/>
            </p:nvSpPr>
            <p:spPr bwMode="auto">
              <a:xfrm>
                <a:off x="5334125" y="1130075"/>
                <a:ext cx="171750" cy="155850"/>
              </a:xfrm>
              <a:custGeom>
                <a:avLst/>
                <a:gdLst>
                  <a:gd name="T0" fmla="*/ 3559376 w 6870"/>
                  <a:gd name="T1" fmla="*/ 0 h 6234"/>
                  <a:gd name="T2" fmla="*/ 3197500 w 6870"/>
                  <a:gd name="T3" fmla="*/ 151875 h 6234"/>
                  <a:gd name="T4" fmla="*/ 386250 w 6870"/>
                  <a:gd name="T5" fmla="*/ 2963125 h 6234"/>
                  <a:gd name="T6" fmla="*/ 755625 w 6870"/>
                  <a:gd name="T7" fmla="*/ 3895625 h 6234"/>
                  <a:gd name="T8" fmla="*/ 1118125 w 6870"/>
                  <a:gd name="T9" fmla="*/ 3733125 h 6234"/>
                  <a:gd name="T10" fmla="*/ 3967500 w 6870"/>
                  <a:gd name="T11" fmla="*/ 883750 h 6234"/>
                  <a:gd name="T12" fmla="*/ 3559376 w 6870"/>
                  <a:gd name="T13" fmla="*/ 0 h 6234"/>
                  <a:gd name="T14" fmla="*/ 0 60000 65536"/>
                  <a:gd name="T15" fmla="*/ 0 60000 65536"/>
                  <a:gd name="T16" fmla="*/ 0 60000 65536"/>
                  <a:gd name="T17" fmla="*/ 0 60000 65536"/>
                  <a:gd name="T18" fmla="*/ 0 60000 65536"/>
                  <a:gd name="T19" fmla="*/ 0 60000 65536"/>
                  <a:gd name="T20" fmla="*/ 0 60000 65536"/>
                  <a:gd name="T21" fmla="*/ 0 w 6870"/>
                  <a:gd name="T22" fmla="*/ 0 h 6234"/>
                  <a:gd name="T23" fmla="*/ 6870 w 6870"/>
                  <a:gd name="T24" fmla="*/ 6234 h 623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870" h="6234" extrusionOk="0">
                    <a:moveTo>
                      <a:pt x="5695" y="0"/>
                    </a:moveTo>
                    <a:cubicBezTo>
                      <a:pt x="5503" y="0"/>
                      <a:pt x="5301" y="72"/>
                      <a:pt x="5116" y="243"/>
                    </a:cubicBezTo>
                    <a:lnTo>
                      <a:pt x="618" y="4741"/>
                    </a:lnTo>
                    <a:cubicBezTo>
                      <a:pt x="0" y="5359"/>
                      <a:pt x="556" y="6233"/>
                      <a:pt x="1209" y="6233"/>
                    </a:cubicBezTo>
                    <a:cubicBezTo>
                      <a:pt x="1403" y="6233"/>
                      <a:pt x="1606" y="6156"/>
                      <a:pt x="1789" y="5973"/>
                    </a:cubicBezTo>
                    <a:cubicBezTo>
                      <a:pt x="3329" y="4433"/>
                      <a:pt x="4808" y="2893"/>
                      <a:pt x="6348" y="1414"/>
                    </a:cubicBezTo>
                    <a:cubicBezTo>
                      <a:pt x="6869" y="798"/>
                      <a:pt x="6334" y="0"/>
                      <a:pt x="5695"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12" name="Google Shape;822;p35"/>
              <p:cNvSpPr>
                <a:spLocks/>
              </p:cNvSpPr>
              <p:nvPr/>
            </p:nvSpPr>
            <p:spPr bwMode="auto">
              <a:xfrm>
                <a:off x="4839700" y="1413400"/>
                <a:ext cx="175625" cy="41625"/>
              </a:xfrm>
              <a:custGeom>
                <a:avLst/>
                <a:gdLst>
                  <a:gd name="T0" fmla="*/ 655000 w 7025"/>
                  <a:gd name="T1" fmla="*/ 625 h 1665"/>
                  <a:gd name="T2" fmla="*/ 655000 w 7025"/>
                  <a:gd name="T3" fmla="*/ 1040000 h 1665"/>
                  <a:gd name="T4" fmla="*/ 3774376 w 7025"/>
                  <a:gd name="T5" fmla="*/ 1040000 h 1665"/>
                  <a:gd name="T6" fmla="*/ 3774376 w 7025"/>
                  <a:gd name="T7" fmla="*/ 625 h 1665"/>
                  <a:gd name="T8" fmla="*/ 0 60000 65536"/>
                  <a:gd name="T9" fmla="*/ 0 60000 65536"/>
                  <a:gd name="T10" fmla="*/ 0 60000 65536"/>
                  <a:gd name="T11" fmla="*/ 0 60000 65536"/>
                  <a:gd name="T12" fmla="*/ 0 w 7025"/>
                  <a:gd name="T13" fmla="*/ 0 h 1665"/>
                  <a:gd name="T14" fmla="*/ 7025 w 7025"/>
                  <a:gd name="T15" fmla="*/ 1665 h 1665"/>
                </a:gdLst>
                <a:ahLst/>
                <a:cxnLst>
                  <a:cxn ang="T8">
                    <a:pos x="T0" y="T1"/>
                  </a:cxn>
                  <a:cxn ang="T9">
                    <a:pos x="T2" y="T3"/>
                  </a:cxn>
                  <a:cxn ang="T10">
                    <a:pos x="T4" y="T5"/>
                  </a:cxn>
                  <a:cxn ang="T11">
                    <a:pos x="T6" y="T7"/>
                  </a:cxn>
                </a:cxnLst>
                <a:rect l="T12" t="T13" r="T14" b="T15"/>
                <a:pathLst>
                  <a:path w="7025" h="1665" extrusionOk="0">
                    <a:moveTo>
                      <a:pt x="1048" y="1"/>
                    </a:moveTo>
                    <a:cubicBezTo>
                      <a:pt x="1" y="62"/>
                      <a:pt x="1" y="1603"/>
                      <a:pt x="1048" y="1664"/>
                    </a:cubicBezTo>
                    <a:lnTo>
                      <a:pt x="6039" y="1664"/>
                    </a:lnTo>
                    <a:cubicBezTo>
                      <a:pt x="7025" y="1603"/>
                      <a:pt x="7025" y="62"/>
                      <a:pt x="6039"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13" name="Google Shape;823;p35"/>
              <p:cNvSpPr>
                <a:spLocks/>
              </p:cNvSpPr>
              <p:nvPr/>
            </p:nvSpPr>
            <p:spPr bwMode="auto">
              <a:xfrm>
                <a:off x="5232475" y="1457725"/>
                <a:ext cx="139050" cy="122425"/>
              </a:xfrm>
              <a:custGeom>
                <a:avLst/>
                <a:gdLst>
                  <a:gd name="T0" fmla="*/ 2714375 w 5562"/>
                  <a:gd name="T1" fmla="*/ 0 h 4897"/>
                  <a:gd name="T2" fmla="*/ 2350000 w 5562"/>
                  <a:gd name="T3" fmla="*/ 163125 h 4897"/>
                  <a:gd name="T4" fmla="*/ 386250 w 5562"/>
                  <a:gd name="T5" fmla="*/ 2165625 h 4897"/>
                  <a:gd name="T6" fmla="*/ 753750 w 5562"/>
                  <a:gd name="T7" fmla="*/ 3060000 h 4897"/>
                  <a:gd name="T8" fmla="*/ 1117500 w 5562"/>
                  <a:gd name="T9" fmla="*/ 2897500 h 4897"/>
                  <a:gd name="T10" fmla="*/ 3120000 w 5562"/>
                  <a:gd name="T11" fmla="*/ 895000 h 4897"/>
                  <a:gd name="T12" fmla="*/ 2714375 w 5562"/>
                  <a:gd name="T13" fmla="*/ 0 h 4897"/>
                  <a:gd name="T14" fmla="*/ 0 60000 65536"/>
                  <a:gd name="T15" fmla="*/ 0 60000 65536"/>
                  <a:gd name="T16" fmla="*/ 0 60000 65536"/>
                  <a:gd name="T17" fmla="*/ 0 60000 65536"/>
                  <a:gd name="T18" fmla="*/ 0 60000 65536"/>
                  <a:gd name="T19" fmla="*/ 0 60000 65536"/>
                  <a:gd name="T20" fmla="*/ 0 60000 65536"/>
                  <a:gd name="T21" fmla="*/ 0 w 5562"/>
                  <a:gd name="T22" fmla="*/ 0 h 4897"/>
                  <a:gd name="T23" fmla="*/ 5562 w 5562"/>
                  <a:gd name="T24" fmla="*/ 4897 h 48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562" h="4897" extrusionOk="0">
                    <a:moveTo>
                      <a:pt x="4343" y="0"/>
                    </a:moveTo>
                    <a:cubicBezTo>
                      <a:pt x="4148" y="0"/>
                      <a:pt x="3944" y="77"/>
                      <a:pt x="3760" y="261"/>
                    </a:cubicBezTo>
                    <a:lnTo>
                      <a:pt x="618" y="3465"/>
                    </a:lnTo>
                    <a:cubicBezTo>
                      <a:pt x="1" y="4034"/>
                      <a:pt x="554" y="4896"/>
                      <a:pt x="1206" y="4896"/>
                    </a:cubicBezTo>
                    <a:cubicBezTo>
                      <a:pt x="1401" y="4896"/>
                      <a:pt x="1604" y="4820"/>
                      <a:pt x="1788" y="4636"/>
                    </a:cubicBezTo>
                    <a:lnTo>
                      <a:pt x="4992" y="1432"/>
                    </a:lnTo>
                    <a:cubicBezTo>
                      <a:pt x="5562" y="862"/>
                      <a:pt x="4998" y="0"/>
                      <a:pt x="4343"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14" name="Google Shape;824;p35"/>
              <p:cNvSpPr>
                <a:spLocks/>
              </p:cNvSpPr>
              <p:nvPr/>
            </p:nvSpPr>
            <p:spPr bwMode="auto">
              <a:xfrm>
                <a:off x="5662375" y="1389750"/>
                <a:ext cx="140125" cy="122600"/>
              </a:xfrm>
              <a:custGeom>
                <a:avLst/>
                <a:gdLst>
                  <a:gd name="T0" fmla="*/ 773125 w 5605"/>
                  <a:gd name="T1" fmla="*/ 0 h 4904"/>
                  <a:gd name="T2" fmla="*/ 382500 w 5605"/>
                  <a:gd name="T3" fmla="*/ 900000 h 4904"/>
                  <a:gd name="T4" fmla="*/ 2385000 w 5605"/>
                  <a:gd name="T5" fmla="*/ 2902500 h 4904"/>
                  <a:gd name="T6" fmla="*/ 2746875 w 5605"/>
                  <a:gd name="T7" fmla="*/ 3065000 h 4904"/>
                  <a:gd name="T8" fmla="*/ 3116875 w 5605"/>
                  <a:gd name="T9" fmla="*/ 2131875 h 4904"/>
                  <a:gd name="T10" fmla="*/ 1152500 w 5605"/>
                  <a:gd name="T11" fmla="*/ 168125 h 4904"/>
                  <a:gd name="T12" fmla="*/ 773125 w 5605"/>
                  <a:gd name="T13" fmla="*/ 0 h 4904"/>
                  <a:gd name="T14" fmla="*/ 0 60000 65536"/>
                  <a:gd name="T15" fmla="*/ 0 60000 65536"/>
                  <a:gd name="T16" fmla="*/ 0 60000 65536"/>
                  <a:gd name="T17" fmla="*/ 0 60000 65536"/>
                  <a:gd name="T18" fmla="*/ 0 60000 65536"/>
                  <a:gd name="T19" fmla="*/ 0 60000 65536"/>
                  <a:gd name="T20" fmla="*/ 0 60000 65536"/>
                  <a:gd name="T21" fmla="*/ 0 w 5605"/>
                  <a:gd name="T22" fmla="*/ 0 h 4904"/>
                  <a:gd name="T23" fmla="*/ 5605 w 5605"/>
                  <a:gd name="T24" fmla="*/ 4904 h 4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5" h="4904" extrusionOk="0">
                    <a:moveTo>
                      <a:pt x="1237" y="0"/>
                    </a:moveTo>
                    <a:cubicBezTo>
                      <a:pt x="575" y="0"/>
                      <a:pt x="0" y="828"/>
                      <a:pt x="612" y="1440"/>
                    </a:cubicBezTo>
                    <a:lnTo>
                      <a:pt x="3816" y="4644"/>
                    </a:lnTo>
                    <a:cubicBezTo>
                      <a:pt x="3999" y="4827"/>
                      <a:pt x="4202" y="4904"/>
                      <a:pt x="4395" y="4904"/>
                    </a:cubicBezTo>
                    <a:cubicBezTo>
                      <a:pt x="5049" y="4904"/>
                      <a:pt x="5604" y="4029"/>
                      <a:pt x="4987" y="3411"/>
                    </a:cubicBezTo>
                    <a:lnTo>
                      <a:pt x="1844" y="269"/>
                    </a:lnTo>
                    <a:cubicBezTo>
                      <a:pt x="1655" y="80"/>
                      <a:pt x="1442" y="0"/>
                      <a:pt x="1237"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15" name="Google Shape;825;p35"/>
              <p:cNvSpPr>
                <a:spLocks/>
              </p:cNvSpPr>
              <p:nvPr/>
            </p:nvSpPr>
            <p:spPr bwMode="auto">
              <a:xfrm>
                <a:off x="4882850" y="1809275"/>
                <a:ext cx="146350" cy="43150"/>
              </a:xfrm>
              <a:custGeom>
                <a:avLst/>
                <a:gdLst>
                  <a:gd name="T0" fmla="*/ 693125 w 5854"/>
                  <a:gd name="T1" fmla="*/ 625 h 1726"/>
                  <a:gd name="T2" fmla="*/ 693125 w 5854"/>
                  <a:gd name="T3" fmla="*/ 1078750 h 1726"/>
                  <a:gd name="T4" fmla="*/ 2965000 w 5854"/>
                  <a:gd name="T5" fmla="*/ 1078750 h 1726"/>
                  <a:gd name="T6" fmla="*/ 2965000 w 5854"/>
                  <a:gd name="T7" fmla="*/ 625 h 1726"/>
                  <a:gd name="T8" fmla="*/ 0 60000 65536"/>
                  <a:gd name="T9" fmla="*/ 0 60000 65536"/>
                  <a:gd name="T10" fmla="*/ 0 60000 65536"/>
                  <a:gd name="T11" fmla="*/ 0 60000 65536"/>
                  <a:gd name="T12" fmla="*/ 0 w 5854"/>
                  <a:gd name="T13" fmla="*/ 0 h 1726"/>
                  <a:gd name="T14" fmla="*/ 5854 w 5854"/>
                  <a:gd name="T15" fmla="*/ 1726 h 1726"/>
                </a:gdLst>
                <a:ahLst/>
                <a:cxnLst>
                  <a:cxn ang="T8">
                    <a:pos x="T0" y="T1"/>
                  </a:cxn>
                  <a:cxn ang="T9">
                    <a:pos x="T2" y="T3"/>
                  </a:cxn>
                  <a:cxn ang="T10">
                    <a:pos x="T4" y="T5"/>
                  </a:cxn>
                  <a:cxn ang="T11">
                    <a:pos x="T6" y="T7"/>
                  </a:cxn>
                </a:cxnLst>
                <a:rect l="T12" t="T13" r="T14" b="T15"/>
                <a:pathLst>
                  <a:path w="5854" h="1726" extrusionOk="0">
                    <a:moveTo>
                      <a:pt x="1109" y="1"/>
                    </a:moveTo>
                    <a:cubicBezTo>
                      <a:pt x="0" y="1"/>
                      <a:pt x="0" y="1726"/>
                      <a:pt x="1109" y="1726"/>
                    </a:cubicBezTo>
                    <a:lnTo>
                      <a:pt x="4744" y="1726"/>
                    </a:lnTo>
                    <a:cubicBezTo>
                      <a:pt x="5854" y="1726"/>
                      <a:pt x="5854" y="1"/>
                      <a:pt x="4744"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16" name="Google Shape;826;p35"/>
              <p:cNvSpPr>
                <a:spLocks/>
              </p:cNvSpPr>
              <p:nvPr/>
            </p:nvSpPr>
            <p:spPr bwMode="auto">
              <a:xfrm>
                <a:off x="5309525" y="1754200"/>
                <a:ext cx="41600" cy="140975"/>
              </a:xfrm>
              <a:custGeom>
                <a:avLst/>
                <a:gdLst>
                  <a:gd name="T0" fmla="*/ 520000 w 1664"/>
                  <a:gd name="T1" fmla="*/ 625 h 5639"/>
                  <a:gd name="T2" fmla="*/ 0 w 1664"/>
                  <a:gd name="T3" fmla="*/ 491250 h 5639"/>
                  <a:gd name="T4" fmla="*/ 0 w 1664"/>
                  <a:gd name="T5" fmla="*/ 3033125 h 5639"/>
                  <a:gd name="T6" fmla="*/ 520000 w 1664"/>
                  <a:gd name="T7" fmla="*/ 3524375 h 5639"/>
                  <a:gd name="T8" fmla="*/ 1040000 w 1664"/>
                  <a:gd name="T9" fmla="*/ 3033125 h 5639"/>
                  <a:gd name="T10" fmla="*/ 1040000 w 1664"/>
                  <a:gd name="T11" fmla="*/ 491250 h 5639"/>
                  <a:gd name="T12" fmla="*/ 520000 w 1664"/>
                  <a:gd name="T13" fmla="*/ 625 h 5639"/>
                  <a:gd name="T14" fmla="*/ 0 60000 65536"/>
                  <a:gd name="T15" fmla="*/ 0 60000 65536"/>
                  <a:gd name="T16" fmla="*/ 0 60000 65536"/>
                  <a:gd name="T17" fmla="*/ 0 60000 65536"/>
                  <a:gd name="T18" fmla="*/ 0 60000 65536"/>
                  <a:gd name="T19" fmla="*/ 0 60000 65536"/>
                  <a:gd name="T20" fmla="*/ 0 60000 65536"/>
                  <a:gd name="T21" fmla="*/ 0 w 1664"/>
                  <a:gd name="T22" fmla="*/ 0 h 5639"/>
                  <a:gd name="T23" fmla="*/ 1664 w 1664"/>
                  <a:gd name="T24" fmla="*/ 5639 h 563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5639" extrusionOk="0">
                    <a:moveTo>
                      <a:pt x="832" y="1"/>
                    </a:moveTo>
                    <a:cubicBezTo>
                      <a:pt x="432" y="1"/>
                      <a:pt x="31" y="263"/>
                      <a:pt x="0" y="786"/>
                    </a:cubicBezTo>
                    <a:lnTo>
                      <a:pt x="0" y="4853"/>
                    </a:lnTo>
                    <a:cubicBezTo>
                      <a:pt x="31" y="5377"/>
                      <a:pt x="432" y="5639"/>
                      <a:pt x="832" y="5639"/>
                    </a:cubicBezTo>
                    <a:cubicBezTo>
                      <a:pt x="1233" y="5639"/>
                      <a:pt x="1633" y="5377"/>
                      <a:pt x="1664" y="4853"/>
                    </a:cubicBezTo>
                    <a:lnTo>
                      <a:pt x="1664" y="786"/>
                    </a:lnTo>
                    <a:cubicBezTo>
                      <a:pt x="1633" y="263"/>
                      <a:pt x="1233" y="1"/>
                      <a:pt x="83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17" name="Google Shape;827;p35"/>
              <p:cNvSpPr>
                <a:spLocks/>
              </p:cNvSpPr>
              <p:nvPr/>
            </p:nvSpPr>
            <p:spPr bwMode="auto">
              <a:xfrm>
                <a:off x="5633000" y="1832375"/>
                <a:ext cx="130950" cy="41625"/>
              </a:xfrm>
              <a:custGeom>
                <a:avLst/>
                <a:gdLst>
                  <a:gd name="T0" fmla="*/ 655000 w 5238"/>
                  <a:gd name="T1" fmla="*/ 625 h 1665"/>
                  <a:gd name="T2" fmla="*/ 655000 w 5238"/>
                  <a:gd name="T3" fmla="*/ 1040000 h 1665"/>
                  <a:gd name="T4" fmla="*/ 2618750 w 5238"/>
                  <a:gd name="T5" fmla="*/ 1040000 h 1665"/>
                  <a:gd name="T6" fmla="*/ 2618750 w 5238"/>
                  <a:gd name="T7" fmla="*/ 625 h 1665"/>
                  <a:gd name="T8" fmla="*/ 0 60000 65536"/>
                  <a:gd name="T9" fmla="*/ 0 60000 65536"/>
                  <a:gd name="T10" fmla="*/ 0 60000 65536"/>
                  <a:gd name="T11" fmla="*/ 0 60000 65536"/>
                  <a:gd name="T12" fmla="*/ 0 w 5238"/>
                  <a:gd name="T13" fmla="*/ 0 h 1665"/>
                  <a:gd name="T14" fmla="*/ 5238 w 5238"/>
                  <a:gd name="T15" fmla="*/ 1665 h 1665"/>
                </a:gdLst>
                <a:ahLst/>
                <a:cxnLst>
                  <a:cxn ang="T8">
                    <a:pos x="T0" y="T1"/>
                  </a:cxn>
                  <a:cxn ang="T9">
                    <a:pos x="T2" y="T3"/>
                  </a:cxn>
                  <a:cxn ang="T10">
                    <a:pos x="T4" y="T5"/>
                  </a:cxn>
                  <a:cxn ang="T11">
                    <a:pos x="T6" y="T7"/>
                  </a:cxn>
                </a:cxnLst>
                <a:rect l="T12" t="T13" r="T14" b="T15"/>
                <a:pathLst>
                  <a:path w="5238" h="1665" extrusionOk="0">
                    <a:moveTo>
                      <a:pt x="1048" y="1"/>
                    </a:moveTo>
                    <a:cubicBezTo>
                      <a:pt x="0" y="62"/>
                      <a:pt x="0" y="1603"/>
                      <a:pt x="1048" y="1664"/>
                    </a:cubicBezTo>
                    <a:lnTo>
                      <a:pt x="4190" y="1664"/>
                    </a:lnTo>
                    <a:cubicBezTo>
                      <a:pt x="5237" y="1603"/>
                      <a:pt x="5237" y="62"/>
                      <a:pt x="4190"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18" name="Google Shape;828;p35"/>
              <p:cNvSpPr>
                <a:spLocks/>
              </p:cNvSpPr>
              <p:nvPr/>
            </p:nvSpPr>
            <p:spPr bwMode="auto">
              <a:xfrm>
                <a:off x="4699500" y="528900"/>
                <a:ext cx="150900" cy="133375"/>
              </a:xfrm>
              <a:custGeom>
                <a:avLst/>
                <a:gdLst>
                  <a:gd name="T0" fmla="*/ 755625 w 6036"/>
                  <a:gd name="T1" fmla="*/ 625 h 5335"/>
                  <a:gd name="T2" fmla="*/ 386250 w 6036"/>
                  <a:gd name="T3" fmla="*/ 933125 h 5335"/>
                  <a:gd name="T4" fmla="*/ 2658125 w 6036"/>
                  <a:gd name="T5" fmla="*/ 3166250 h 5335"/>
                  <a:gd name="T6" fmla="*/ 3032500 w 6036"/>
                  <a:gd name="T7" fmla="*/ 3334375 h 5335"/>
                  <a:gd name="T8" fmla="*/ 3390000 w 6036"/>
                  <a:gd name="T9" fmla="*/ 2435000 h 5335"/>
                  <a:gd name="T10" fmla="*/ 1118125 w 6036"/>
                  <a:gd name="T11" fmla="*/ 163125 h 5335"/>
                  <a:gd name="T12" fmla="*/ 755625 w 6036"/>
                  <a:gd name="T13" fmla="*/ 625 h 5335"/>
                  <a:gd name="T14" fmla="*/ 0 60000 65536"/>
                  <a:gd name="T15" fmla="*/ 0 60000 65536"/>
                  <a:gd name="T16" fmla="*/ 0 60000 65536"/>
                  <a:gd name="T17" fmla="*/ 0 60000 65536"/>
                  <a:gd name="T18" fmla="*/ 0 60000 65536"/>
                  <a:gd name="T19" fmla="*/ 0 60000 65536"/>
                  <a:gd name="T20" fmla="*/ 0 60000 65536"/>
                  <a:gd name="T21" fmla="*/ 0 w 6036"/>
                  <a:gd name="T22" fmla="*/ 0 h 5335"/>
                  <a:gd name="T23" fmla="*/ 6036 w 6036"/>
                  <a:gd name="T24" fmla="*/ 5335 h 53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6" h="5335" extrusionOk="0">
                    <a:moveTo>
                      <a:pt x="1209" y="1"/>
                    </a:moveTo>
                    <a:cubicBezTo>
                      <a:pt x="556" y="1"/>
                      <a:pt x="0" y="875"/>
                      <a:pt x="618" y="1493"/>
                    </a:cubicBezTo>
                    <a:lnTo>
                      <a:pt x="4253" y="5066"/>
                    </a:lnTo>
                    <a:cubicBezTo>
                      <a:pt x="4443" y="5256"/>
                      <a:pt x="4653" y="5335"/>
                      <a:pt x="4852" y="5335"/>
                    </a:cubicBezTo>
                    <a:cubicBezTo>
                      <a:pt x="5498" y="5335"/>
                      <a:pt x="6036" y="4508"/>
                      <a:pt x="5424" y="3896"/>
                    </a:cubicBezTo>
                    <a:lnTo>
                      <a:pt x="1789" y="261"/>
                    </a:lnTo>
                    <a:cubicBezTo>
                      <a:pt x="1606" y="77"/>
                      <a:pt x="1403" y="1"/>
                      <a:pt x="1209"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19" name="Google Shape;829;p35"/>
              <p:cNvSpPr>
                <a:spLocks/>
              </p:cNvSpPr>
              <p:nvPr/>
            </p:nvSpPr>
            <p:spPr bwMode="auto">
              <a:xfrm>
                <a:off x="4665775" y="2104400"/>
                <a:ext cx="104050" cy="87450"/>
              </a:xfrm>
              <a:custGeom>
                <a:avLst/>
                <a:gdLst>
                  <a:gd name="T0" fmla="*/ 1839375 w 4162"/>
                  <a:gd name="T1" fmla="*/ 0 h 3498"/>
                  <a:gd name="T2" fmla="*/ 1499375 w 4162"/>
                  <a:gd name="T3" fmla="*/ 131250 h 3498"/>
                  <a:gd name="T4" fmla="*/ 382500 w 4162"/>
                  <a:gd name="T5" fmla="*/ 1286875 h 3498"/>
                  <a:gd name="T6" fmla="*/ 740000 w 4162"/>
                  <a:gd name="T7" fmla="*/ 2186250 h 3498"/>
                  <a:gd name="T8" fmla="*/ 1113750 w 4162"/>
                  <a:gd name="T9" fmla="*/ 2018125 h 3498"/>
                  <a:gd name="T10" fmla="*/ 2269375 w 4162"/>
                  <a:gd name="T11" fmla="*/ 901875 h 3498"/>
                  <a:gd name="T12" fmla="*/ 1839375 w 4162"/>
                  <a:gd name="T13" fmla="*/ 0 h 3498"/>
                  <a:gd name="T14" fmla="*/ 0 60000 65536"/>
                  <a:gd name="T15" fmla="*/ 0 60000 65536"/>
                  <a:gd name="T16" fmla="*/ 0 60000 65536"/>
                  <a:gd name="T17" fmla="*/ 0 60000 65536"/>
                  <a:gd name="T18" fmla="*/ 0 60000 65536"/>
                  <a:gd name="T19" fmla="*/ 0 60000 65536"/>
                  <a:gd name="T20" fmla="*/ 0 60000 65536"/>
                  <a:gd name="T21" fmla="*/ 0 w 4162"/>
                  <a:gd name="T22" fmla="*/ 0 h 3498"/>
                  <a:gd name="T23" fmla="*/ 4162 w 4162"/>
                  <a:gd name="T24" fmla="*/ 3498 h 34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162" h="3498" extrusionOk="0">
                    <a:moveTo>
                      <a:pt x="2943" y="0"/>
                    </a:moveTo>
                    <a:cubicBezTo>
                      <a:pt x="2761" y="0"/>
                      <a:pt x="2573" y="63"/>
                      <a:pt x="2399" y="210"/>
                    </a:cubicBezTo>
                    <a:lnTo>
                      <a:pt x="612" y="2059"/>
                    </a:lnTo>
                    <a:cubicBezTo>
                      <a:pt x="0" y="2670"/>
                      <a:pt x="538" y="3498"/>
                      <a:pt x="1184" y="3498"/>
                    </a:cubicBezTo>
                    <a:cubicBezTo>
                      <a:pt x="1383" y="3498"/>
                      <a:pt x="1593" y="3419"/>
                      <a:pt x="1782" y="3229"/>
                    </a:cubicBezTo>
                    <a:lnTo>
                      <a:pt x="3631" y="1443"/>
                    </a:lnTo>
                    <a:cubicBezTo>
                      <a:pt x="4161" y="816"/>
                      <a:pt x="3597" y="0"/>
                      <a:pt x="2943"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20" name="Google Shape;830;p35"/>
              <p:cNvSpPr>
                <a:spLocks/>
              </p:cNvSpPr>
              <p:nvPr/>
            </p:nvSpPr>
            <p:spPr bwMode="auto">
              <a:xfrm>
                <a:off x="5070775" y="2083850"/>
                <a:ext cx="43150" cy="173700"/>
              </a:xfrm>
              <a:custGeom>
                <a:avLst/>
                <a:gdLst>
                  <a:gd name="T0" fmla="*/ 539375 w 1726"/>
                  <a:gd name="T1" fmla="*/ 0 h 6948"/>
                  <a:gd name="T2" fmla="*/ 0 w 1726"/>
                  <a:gd name="T3" fmla="*/ 491250 h 6948"/>
                  <a:gd name="T4" fmla="*/ 0 w 1726"/>
                  <a:gd name="T5" fmla="*/ 3880000 h 6948"/>
                  <a:gd name="T6" fmla="*/ 539375 w 1726"/>
                  <a:gd name="T7" fmla="*/ 4341875 h 6948"/>
                  <a:gd name="T8" fmla="*/ 1078125 w 1726"/>
                  <a:gd name="T9" fmla="*/ 3880000 h 6948"/>
                  <a:gd name="T10" fmla="*/ 1078125 w 1726"/>
                  <a:gd name="T11" fmla="*/ 491250 h 6948"/>
                  <a:gd name="T12" fmla="*/ 539375 w 1726"/>
                  <a:gd name="T13" fmla="*/ 0 h 6948"/>
                  <a:gd name="T14" fmla="*/ 0 60000 65536"/>
                  <a:gd name="T15" fmla="*/ 0 60000 65536"/>
                  <a:gd name="T16" fmla="*/ 0 60000 65536"/>
                  <a:gd name="T17" fmla="*/ 0 60000 65536"/>
                  <a:gd name="T18" fmla="*/ 0 60000 65536"/>
                  <a:gd name="T19" fmla="*/ 0 60000 65536"/>
                  <a:gd name="T20" fmla="*/ 0 60000 65536"/>
                  <a:gd name="T21" fmla="*/ 0 w 1726"/>
                  <a:gd name="T22" fmla="*/ 0 h 6948"/>
                  <a:gd name="T23" fmla="*/ 1726 w 1726"/>
                  <a:gd name="T24" fmla="*/ 6948 h 69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26" h="6948" extrusionOk="0">
                    <a:moveTo>
                      <a:pt x="863" y="0"/>
                    </a:moveTo>
                    <a:cubicBezTo>
                      <a:pt x="462" y="0"/>
                      <a:pt x="62" y="262"/>
                      <a:pt x="0" y="786"/>
                    </a:cubicBezTo>
                    <a:lnTo>
                      <a:pt x="0" y="6208"/>
                    </a:lnTo>
                    <a:cubicBezTo>
                      <a:pt x="62" y="6701"/>
                      <a:pt x="462" y="6947"/>
                      <a:pt x="863" y="6947"/>
                    </a:cubicBezTo>
                    <a:cubicBezTo>
                      <a:pt x="1263" y="6947"/>
                      <a:pt x="1664" y="6701"/>
                      <a:pt x="1725" y="6208"/>
                    </a:cubicBezTo>
                    <a:lnTo>
                      <a:pt x="1725" y="786"/>
                    </a:lnTo>
                    <a:cubicBezTo>
                      <a:pt x="1664" y="262"/>
                      <a:pt x="1263" y="0"/>
                      <a:pt x="863"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21" name="Google Shape;831;p35"/>
              <p:cNvSpPr>
                <a:spLocks/>
              </p:cNvSpPr>
              <p:nvPr/>
            </p:nvSpPr>
            <p:spPr bwMode="auto">
              <a:xfrm>
                <a:off x="5508225" y="2194375"/>
                <a:ext cx="143275" cy="43150"/>
              </a:xfrm>
              <a:custGeom>
                <a:avLst/>
                <a:gdLst>
                  <a:gd name="T0" fmla="*/ 655000 w 5731"/>
                  <a:gd name="T1" fmla="*/ 0 h 1726"/>
                  <a:gd name="T2" fmla="*/ 655000 w 5731"/>
                  <a:gd name="T3" fmla="*/ 1078125 h 1726"/>
                  <a:gd name="T4" fmla="*/ 2926875 w 5731"/>
                  <a:gd name="T5" fmla="*/ 1078125 h 1726"/>
                  <a:gd name="T6" fmla="*/ 2926875 w 5731"/>
                  <a:gd name="T7" fmla="*/ 0 h 1726"/>
                  <a:gd name="T8" fmla="*/ 0 60000 65536"/>
                  <a:gd name="T9" fmla="*/ 0 60000 65536"/>
                  <a:gd name="T10" fmla="*/ 0 60000 65536"/>
                  <a:gd name="T11" fmla="*/ 0 60000 65536"/>
                  <a:gd name="T12" fmla="*/ 0 w 5731"/>
                  <a:gd name="T13" fmla="*/ 0 h 1726"/>
                  <a:gd name="T14" fmla="*/ 5731 w 5731"/>
                  <a:gd name="T15" fmla="*/ 1726 h 1726"/>
                </a:gdLst>
                <a:ahLst/>
                <a:cxnLst>
                  <a:cxn ang="T8">
                    <a:pos x="T0" y="T1"/>
                  </a:cxn>
                  <a:cxn ang="T9">
                    <a:pos x="T2" y="T3"/>
                  </a:cxn>
                  <a:cxn ang="T10">
                    <a:pos x="T4" y="T5"/>
                  </a:cxn>
                  <a:cxn ang="T11">
                    <a:pos x="T6" y="T7"/>
                  </a:cxn>
                </a:cxnLst>
                <a:rect l="T12" t="T13" r="T14" b="T15"/>
                <a:pathLst>
                  <a:path w="5731" h="1726" extrusionOk="0">
                    <a:moveTo>
                      <a:pt x="1048" y="0"/>
                    </a:moveTo>
                    <a:cubicBezTo>
                      <a:pt x="0" y="123"/>
                      <a:pt x="0" y="1602"/>
                      <a:pt x="1048" y="1725"/>
                    </a:cubicBezTo>
                    <a:lnTo>
                      <a:pt x="4683" y="1725"/>
                    </a:lnTo>
                    <a:cubicBezTo>
                      <a:pt x="5731" y="1602"/>
                      <a:pt x="5731" y="123"/>
                      <a:pt x="4683"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22" name="Google Shape;832;p35"/>
              <p:cNvSpPr>
                <a:spLocks/>
              </p:cNvSpPr>
              <p:nvPr/>
            </p:nvSpPr>
            <p:spPr bwMode="auto">
              <a:xfrm>
                <a:off x="5924225" y="2024375"/>
                <a:ext cx="150775" cy="133600"/>
              </a:xfrm>
              <a:custGeom>
                <a:avLst/>
                <a:gdLst>
                  <a:gd name="T0" fmla="*/ 740000 w 6031"/>
                  <a:gd name="T1" fmla="*/ 625 h 5344"/>
                  <a:gd name="T2" fmla="*/ 382500 w 6031"/>
                  <a:gd name="T3" fmla="*/ 900000 h 5344"/>
                  <a:gd name="T4" fmla="*/ 2616250 w 6031"/>
                  <a:gd name="T5" fmla="*/ 3171875 h 5344"/>
                  <a:gd name="T6" fmla="*/ 2996250 w 6031"/>
                  <a:gd name="T7" fmla="*/ 3339375 h 5344"/>
                  <a:gd name="T8" fmla="*/ 3386250 w 6031"/>
                  <a:gd name="T9" fmla="*/ 2440000 h 5344"/>
                  <a:gd name="T10" fmla="*/ 1114375 w 6031"/>
                  <a:gd name="T11" fmla="*/ 168125 h 5344"/>
                  <a:gd name="T12" fmla="*/ 740000 w 6031"/>
                  <a:gd name="T13" fmla="*/ 625 h 5344"/>
                  <a:gd name="T14" fmla="*/ 0 60000 65536"/>
                  <a:gd name="T15" fmla="*/ 0 60000 65536"/>
                  <a:gd name="T16" fmla="*/ 0 60000 65536"/>
                  <a:gd name="T17" fmla="*/ 0 60000 65536"/>
                  <a:gd name="T18" fmla="*/ 0 60000 65536"/>
                  <a:gd name="T19" fmla="*/ 0 60000 65536"/>
                  <a:gd name="T20" fmla="*/ 0 60000 65536"/>
                  <a:gd name="T21" fmla="*/ 0 w 6031"/>
                  <a:gd name="T22" fmla="*/ 0 h 5344"/>
                  <a:gd name="T23" fmla="*/ 6031 w 6031"/>
                  <a:gd name="T24" fmla="*/ 5344 h 5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1" h="5344" extrusionOk="0">
                    <a:moveTo>
                      <a:pt x="1184" y="1"/>
                    </a:moveTo>
                    <a:cubicBezTo>
                      <a:pt x="539" y="1"/>
                      <a:pt x="1" y="828"/>
                      <a:pt x="612" y="1440"/>
                    </a:cubicBezTo>
                    <a:lnTo>
                      <a:pt x="4186" y="5075"/>
                    </a:lnTo>
                    <a:cubicBezTo>
                      <a:pt x="4375" y="5264"/>
                      <a:pt x="4589" y="5343"/>
                      <a:pt x="4794" y="5343"/>
                    </a:cubicBezTo>
                    <a:cubicBezTo>
                      <a:pt x="5456" y="5343"/>
                      <a:pt x="6030" y="4516"/>
                      <a:pt x="5418" y="3904"/>
                    </a:cubicBezTo>
                    <a:lnTo>
                      <a:pt x="1783" y="269"/>
                    </a:lnTo>
                    <a:cubicBezTo>
                      <a:pt x="1594" y="80"/>
                      <a:pt x="1384" y="1"/>
                      <a:pt x="1184"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23" name="Google Shape;833;p35"/>
              <p:cNvSpPr>
                <a:spLocks/>
              </p:cNvSpPr>
              <p:nvPr/>
            </p:nvSpPr>
            <p:spPr bwMode="auto">
              <a:xfrm>
                <a:off x="6011925" y="1664475"/>
                <a:ext cx="41600" cy="129025"/>
              </a:xfrm>
              <a:custGeom>
                <a:avLst/>
                <a:gdLst>
                  <a:gd name="T0" fmla="*/ 520000 w 1664"/>
                  <a:gd name="T1" fmla="*/ 625 h 5161"/>
                  <a:gd name="T2" fmla="*/ 0 w 1664"/>
                  <a:gd name="T3" fmla="*/ 462500 h 5161"/>
                  <a:gd name="T4" fmla="*/ 0 w 1664"/>
                  <a:gd name="T5" fmla="*/ 2734375 h 5161"/>
                  <a:gd name="T6" fmla="*/ 520000 w 1664"/>
                  <a:gd name="T7" fmla="*/ 3225625 h 5161"/>
                  <a:gd name="T8" fmla="*/ 1040000 w 1664"/>
                  <a:gd name="T9" fmla="*/ 2734375 h 5161"/>
                  <a:gd name="T10" fmla="*/ 1040000 w 1664"/>
                  <a:gd name="T11" fmla="*/ 462500 h 5161"/>
                  <a:gd name="T12" fmla="*/ 520000 w 1664"/>
                  <a:gd name="T13" fmla="*/ 625 h 5161"/>
                  <a:gd name="T14" fmla="*/ 0 60000 65536"/>
                  <a:gd name="T15" fmla="*/ 0 60000 65536"/>
                  <a:gd name="T16" fmla="*/ 0 60000 65536"/>
                  <a:gd name="T17" fmla="*/ 0 60000 65536"/>
                  <a:gd name="T18" fmla="*/ 0 60000 65536"/>
                  <a:gd name="T19" fmla="*/ 0 60000 65536"/>
                  <a:gd name="T20" fmla="*/ 0 60000 65536"/>
                  <a:gd name="T21" fmla="*/ 0 w 1664"/>
                  <a:gd name="T22" fmla="*/ 0 h 5161"/>
                  <a:gd name="T23" fmla="*/ 1664 w 1664"/>
                  <a:gd name="T24" fmla="*/ 5161 h 516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5161" extrusionOk="0">
                    <a:moveTo>
                      <a:pt x="832" y="1"/>
                    </a:moveTo>
                    <a:cubicBezTo>
                      <a:pt x="432" y="1"/>
                      <a:pt x="31" y="247"/>
                      <a:pt x="0" y="740"/>
                    </a:cubicBezTo>
                    <a:lnTo>
                      <a:pt x="0" y="4375"/>
                    </a:lnTo>
                    <a:cubicBezTo>
                      <a:pt x="31" y="4899"/>
                      <a:pt x="432" y="5161"/>
                      <a:pt x="832" y="5161"/>
                    </a:cubicBezTo>
                    <a:cubicBezTo>
                      <a:pt x="1233" y="5161"/>
                      <a:pt x="1633" y="4899"/>
                      <a:pt x="1664" y="4375"/>
                    </a:cubicBezTo>
                    <a:lnTo>
                      <a:pt x="1664" y="740"/>
                    </a:lnTo>
                    <a:cubicBezTo>
                      <a:pt x="1633" y="247"/>
                      <a:pt x="1233" y="1"/>
                      <a:pt x="83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24" name="Google Shape;834;p35"/>
              <p:cNvSpPr>
                <a:spLocks/>
              </p:cNvSpPr>
              <p:nvPr/>
            </p:nvSpPr>
            <p:spPr bwMode="auto">
              <a:xfrm>
                <a:off x="4484000" y="2320125"/>
                <a:ext cx="127925" cy="111125"/>
              </a:xfrm>
              <a:custGeom>
                <a:avLst/>
                <a:gdLst>
                  <a:gd name="T0" fmla="*/ 773125 w 5117"/>
                  <a:gd name="T1" fmla="*/ 0 h 4445"/>
                  <a:gd name="T2" fmla="*/ 382500 w 5117"/>
                  <a:gd name="T3" fmla="*/ 900000 h 4445"/>
                  <a:gd name="T4" fmla="*/ 2076875 w 5117"/>
                  <a:gd name="T5" fmla="*/ 2594375 h 4445"/>
                  <a:gd name="T6" fmla="*/ 2443125 w 5117"/>
                  <a:gd name="T7" fmla="*/ 2778125 h 4445"/>
                  <a:gd name="T8" fmla="*/ 2847500 w 5117"/>
                  <a:gd name="T9" fmla="*/ 1862500 h 4445"/>
                  <a:gd name="T10" fmla="*/ 1153125 w 5117"/>
                  <a:gd name="T11" fmla="*/ 168125 h 4445"/>
                  <a:gd name="T12" fmla="*/ 773125 w 5117"/>
                  <a:gd name="T13" fmla="*/ 0 h 4445"/>
                  <a:gd name="T14" fmla="*/ 0 60000 65536"/>
                  <a:gd name="T15" fmla="*/ 0 60000 65536"/>
                  <a:gd name="T16" fmla="*/ 0 60000 65536"/>
                  <a:gd name="T17" fmla="*/ 0 60000 65536"/>
                  <a:gd name="T18" fmla="*/ 0 60000 65536"/>
                  <a:gd name="T19" fmla="*/ 0 60000 65536"/>
                  <a:gd name="T20" fmla="*/ 0 60000 65536"/>
                  <a:gd name="T21" fmla="*/ 0 w 5117"/>
                  <a:gd name="T22" fmla="*/ 0 h 4445"/>
                  <a:gd name="T23" fmla="*/ 5117 w 5117"/>
                  <a:gd name="T24" fmla="*/ 4445 h 444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17" h="4445" extrusionOk="0">
                    <a:moveTo>
                      <a:pt x="1237" y="0"/>
                    </a:moveTo>
                    <a:cubicBezTo>
                      <a:pt x="575" y="0"/>
                      <a:pt x="1" y="828"/>
                      <a:pt x="612" y="1440"/>
                    </a:cubicBezTo>
                    <a:cubicBezTo>
                      <a:pt x="1475" y="2364"/>
                      <a:pt x="2399" y="3226"/>
                      <a:pt x="3323" y="4151"/>
                    </a:cubicBezTo>
                    <a:cubicBezTo>
                      <a:pt x="3501" y="4358"/>
                      <a:pt x="3708" y="4445"/>
                      <a:pt x="3909" y="4445"/>
                    </a:cubicBezTo>
                    <a:cubicBezTo>
                      <a:pt x="4542" y="4445"/>
                      <a:pt x="5117" y="3588"/>
                      <a:pt x="4556" y="2980"/>
                    </a:cubicBezTo>
                    <a:lnTo>
                      <a:pt x="1845" y="269"/>
                    </a:lnTo>
                    <a:cubicBezTo>
                      <a:pt x="1655" y="80"/>
                      <a:pt x="1442" y="0"/>
                      <a:pt x="1237"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25" name="Google Shape;835;p35"/>
              <p:cNvSpPr>
                <a:spLocks/>
              </p:cNvSpPr>
              <p:nvPr/>
            </p:nvSpPr>
            <p:spPr bwMode="auto">
              <a:xfrm>
                <a:off x="5369550" y="2500375"/>
                <a:ext cx="127825" cy="111800"/>
              </a:xfrm>
              <a:custGeom>
                <a:avLst/>
                <a:gdLst>
                  <a:gd name="T0" fmla="*/ 2420000 w 5113"/>
                  <a:gd name="T1" fmla="*/ 0 h 4472"/>
                  <a:gd name="T2" fmla="*/ 2042500 w 5113"/>
                  <a:gd name="T3" fmla="*/ 167500 h 4472"/>
                  <a:gd name="T4" fmla="*/ 386250 w 5113"/>
                  <a:gd name="T5" fmla="*/ 1861875 h 4472"/>
                  <a:gd name="T6" fmla="*/ 756250 w 5113"/>
                  <a:gd name="T7" fmla="*/ 2794375 h 4472"/>
                  <a:gd name="T8" fmla="*/ 1118125 w 5113"/>
                  <a:gd name="T9" fmla="*/ 2631875 h 4472"/>
                  <a:gd name="T10" fmla="*/ 2812500 w 5113"/>
                  <a:gd name="T11" fmla="*/ 937500 h 4472"/>
                  <a:gd name="T12" fmla="*/ 2420000 w 5113"/>
                  <a:gd name="T13" fmla="*/ 0 h 4472"/>
                  <a:gd name="T14" fmla="*/ 0 60000 65536"/>
                  <a:gd name="T15" fmla="*/ 0 60000 65536"/>
                  <a:gd name="T16" fmla="*/ 0 60000 65536"/>
                  <a:gd name="T17" fmla="*/ 0 60000 65536"/>
                  <a:gd name="T18" fmla="*/ 0 60000 65536"/>
                  <a:gd name="T19" fmla="*/ 0 60000 65536"/>
                  <a:gd name="T20" fmla="*/ 0 60000 65536"/>
                  <a:gd name="T21" fmla="*/ 0 w 5113"/>
                  <a:gd name="T22" fmla="*/ 0 h 4472"/>
                  <a:gd name="T23" fmla="*/ 5113 w 5113"/>
                  <a:gd name="T24" fmla="*/ 4472 h 44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13" h="4472" extrusionOk="0">
                    <a:moveTo>
                      <a:pt x="3872" y="0"/>
                    </a:moveTo>
                    <a:cubicBezTo>
                      <a:pt x="3668" y="0"/>
                      <a:pt x="3456" y="79"/>
                      <a:pt x="3268" y="268"/>
                    </a:cubicBezTo>
                    <a:lnTo>
                      <a:pt x="618" y="2979"/>
                    </a:lnTo>
                    <a:cubicBezTo>
                      <a:pt x="1" y="3597"/>
                      <a:pt x="556" y="4471"/>
                      <a:pt x="1210" y="4471"/>
                    </a:cubicBezTo>
                    <a:cubicBezTo>
                      <a:pt x="1403" y="4471"/>
                      <a:pt x="1606" y="4394"/>
                      <a:pt x="1789" y="4211"/>
                    </a:cubicBezTo>
                    <a:lnTo>
                      <a:pt x="4500" y="1500"/>
                    </a:lnTo>
                    <a:cubicBezTo>
                      <a:pt x="5113" y="840"/>
                      <a:pt x="4536" y="0"/>
                      <a:pt x="3872"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26" name="Google Shape;836;p35"/>
              <p:cNvSpPr>
                <a:spLocks/>
              </p:cNvSpPr>
              <p:nvPr/>
            </p:nvSpPr>
            <p:spPr bwMode="auto">
              <a:xfrm>
                <a:off x="5807825" y="2387675"/>
                <a:ext cx="42375" cy="178700"/>
              </a:xfrm>
              <a:custGeom>
                <a:avLst/>
                <a:gdLst>
                  <a:gd name="T0" fmla="*/ 525000 w 1695"/>
                  <a:gd name="T1" fmla="*/ 625 h 7148"/>
                  <a:gd name="T2" fmla="*/ 19375 w 1695"/>
                  <a:gd name="T3" fmla="*/ 520000 h 7148"/>
                  <a:gd name="T4" fmla="*/ 19375 w 1695"/>
                  <a:gd name="T5" fmla="*/ 3947500 h 7148"/>
                  <a:gd name="T6" fmla="*/ 539375 w 1695"/>
                  <a:gd name="T7" fmla="*/ 4467500 h 7148"/>
                  <a:gd name="T8" fmla="*/ 1059375 w 1695"/>
                  <a:gd name="T9" fmla="*/ 3947500 h 7148"/>
                  <a:gd name="T10" fmla="*/ 1059375 w 1695"/>
                  <a:gd name="T11" fmla="*/ 520000 h 7148"/>
                  <a:gd name="T12" fmla="*/ 525000 w 1695"/>
                  <a:gd name="T13" fmla="*/ 625 h 7148"/>
                  <a:gd name="T14" fmla="*/ 0 60000 65536"/>
                  <a:gd name="T15" fmla="*/ 0 60000 65536"/>
                  <a:gd name="T16" fmla="*/ 0 60000 65536"/>
                  <a:gd name="T17" fmla="*/ 0 60000 65536"/>
                  <a:gd name="T18" fmla="*/ 0 60000 65536"/>
                  <a:gd name="T19" fmla="*/ 0 60000 65536"/>
                  <a:gd name="T20" fmla="*/ 0 60000 65536"/>
                  <a:gd name="T21" fmla="*/ 0 w 1695"/>
                  <a:gd name="T22" fmla="*/ 0 h 7148"/>
                  <a:gd name="T23" fmla="*/ 1695 w 1695"/>
                  <a:gd name="T24" fmla="*/ 7148 h 71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95" h="7148" extrusionOk="0">
                    <a:moveTo>
                      <a:pt x="840" y="1"/>
                    </a:moveTo>
                    <a:cubicBezTo>
                      <a:pt x="416" y="1"/>
                      <a:pt x="0" y="278"/>
                      <a:pt x="31" y="832"/>
                    </a:cubicBezTo>
                    <a:lnTo>
                      <a:pt x="31" y="6316"/>
                    </a:lnTo>
                    <a:cubicBezTo>
                      <a:pt x="31" y="6871"/>
                      <a:pt x="447" y="7148"/>
                      <a:pt x="863" y="7148"/>
                    </a:cubicBezTo>
                    <a:cubicBezTo>
                      <a:pt x="1279" y="7148"/>
                      <a:pt x="1695" y="6871"/>
                      <a:pt x="1695" y="6316"/>
                    </a:cubicBezTo>
                    <a:lnTo>
                      <a:pt x="1695" y="832"/>
                    </a:lnTo>
                    <a:cubicBezTo>
                      <a:pt x="1695" y="278"/>
                      <a:pt x="1264" y="1"/>
                      <a:pt x="840"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27" name="Google Shape;837;p35"/>
              <p:cNvSpPr>
                <a:spLocks/>
              </p:cNvSpPr>
              <p:nvPr/>
            </p:nvSpPr>
            <p:spPr bwMode="auto">
              <a:xfrm>
                <a:off x="5554425" y="2875200"/>
                <a:ext cx="152525" cy="41625"/>
              </a:xfrm>
              <a:custGeom>
                <a:avLst/>
                <a:gdLst>
                  <a:gd name="T0" fmla="*/ 616875 w 6101"/>
                  <a:gd name="T1" fmla="*/ 625 h 1665"/>
                  <a:gd name="T2" fmla="*/ 616875 w 6101"/>
                  <a:gd name="T3" fmla="*/ 1040000 h 1665"/>
                  <a:gd name="T4" fmla="*/ 3196875 w 6101"/>
                  <a:gd name="T5" fmla="*/ 1040000 h 1665"/>
                  <a:gd name="T6" fmla="*/ 3196875 w 6101"/>
                  <a:gd name="T7" fmla="*/ 625 h 1665"/>
                  <a:gd name="T8" fmla="*/ 0 60000 65536"/>
                  <a:gd name="T9" fmla="*/ 0 60000 65536"/>
                  <a:gd name="T10" fmla="*/ 0 60000 65536"/>
                  <a:gd name="T11" fmla="*/ 0 60000 65536"/>
                  <a:gd name="T12" fmla="*/ 0 w 6101"/>
                  <a:gd name="T13" fmla="*/ 0 h 1665"/>
                  <a:gd name="T14" fmla="*/ 6101 w 6101"/>
                  <a:gd name="T15" fmla="*/ 1665 h 1665"/>
                </a:gdLst>
                <a:ahLst/>
                <a:cxnLst>
                  <a:cxn ang="T8">
                    <a:pos x="T0" y="T1"/>
                  </a:cxn>
                  <a:cxn ang="T9">
                    <a:pos x="T2" y="T3"/>
                  </a:cxn>
                  <a:cxn ang="T10">
                    <a:pos x="T4" y="T5"/>
                  </a:cxn>
                  <a:cxn ang="T11">
                    <a:pos x="T6" y="T7"/>
                  </a:cxn>
                </a:cxnLst>
                <a:rect l="T12" t="T13" r="T14" b="T15"/>
                <a:pathLst>
                  <a:path w="6101" h="1665" extrusionOk="0">
                    <a:moveTo>
                      <a:pt x="987" y="1"/>
                    </a:moveTo>
                    <a:cubicBezTo>
                      <a:pt x="1" y="62"/>
                      <a:pt x="1" y="1603"/>
                      <a:pt x="987" y="1664"/>
                    </a:cubicBezTo>
                    <a:lnTo>
                      <a:pt x="5115" y="1664"/>
                    </a:lnTo>
                    <a:cubicBezTo>
                      <a:pt x="6101" y="1603"/>
                      <a:pt x="6101" y="62"/>
                      <a:pt x="5115"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28" name="Google Shape;838;p35"/>
              <p:cNvSpPr>
                <a:spLocks/>
              </p:cNvSpPr>
              <p:nvPr/>
            </p:nvSpPr>
            <p:spPr bwMode="auto">
              <a:xfrm>
                <a:off x="5991850" y="2703875"/>
                <a:ext cx="150950" cy="134900"/>
              </a:xfrm>
              <a:custGeom>
                <a:avLst/>
                <a:gdLst>
                  <a:gd name="T0" fmla="*/ 756250 w 6038"/>
                  <a:gd name="T1" fmla="*/ 625 h 5396"/>
                  <a:gd name="T2" fmla="*/ 386250 w 6038"/>
                  <a:gd name="T3" fmla="*/ 933125 h 5396"/>
                  <a:gd name="T4" fmla="*/ 2620000 w 6038"/>
                  <a:gd name="T5" fmla="*/ 3205000 h 5396"/>
                  <a:gd name="T6" fmla="*/ 2997500 w 6038"/>
                  <a:gd name="T7" fmla="*/ 3372500 h 5396"/>
                  <a:gd name="T8" fmla="*/ 3390000 w 6038"/>
                  <a:gd name="T9" fmla="*/ 2435000 h 5396"/>
                  <a:gd name="T10" fmla="*/ 1118125 w 6038"/>
                  <a:gd name="T11" fmla="*/ 163125 h 5396"/>
                  <a:gd name="T12" fmla="*/ 756250 w 6038"/>
                  <a:gd name="T13" fmla="*/ 625 h 5396"/>
                  <a:gd name="T14" fmla="*/ 0 60000 65536"/>
                  <a:gd name="T15" fmla="*/ 0 60000 65536"/>
                  <a:gd name="T16" fmla="*/ 0 60000 65536"/>
                  <a:gd name="T17" fmla="*/ 0 60000 65536"/>
                  <a:gd name="T18" fmla="*/ 0 60000 65536"/>
                  <a:gd name="T19" fmla="*/ 0 60000 65536"/>
                  <a:gd name="T20" fmla="*/ 0 60000 65536"/>
                  <a:gd name="T21" fmla="*/ 0 w 6038"/>
                  <a:gd name="T22" fmla="*/ 0 h 5396"/>
                  <a:gd name="T23" fmla="*/ 6038 w 6038"/>
                  <a:gd name="T24" fmla="*/ 5396 h 53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8" h="5396" extrusionOk="0">
                    <a:moveTo>
                      <a:pt x="1210" y="1"/>
                    </a:moveTo>
                    <a:cubicBezTo>
                      <a:pt x="556" y="1"/>
                      <a:pt x="1" y="875"/>
                      <a:pt x="618" y="1493"/>
                    </a:cubicBezTo>
                    <a:lnTo>
                      <a:pt x="4192" y="5128"/>
                    </a:lnTo>
                    <a:cubicBezTo>
                      <a:pt x="4380" y="5317"/>
                      <a:pt x="4592" y="5396"/>
                      <a:pt x="4796" y="5396"/>
                    </a:cubicBezTo>
                    <a:cubicBezTo>
                      <a:pt x="5460" y="5396"/>
                      <a:pt x="6037" y="4556"/>
                      <a:pt x="5424" y="3896"/>
                    </a:cubicBezTo>
                    <a:lnTo>
                      <a:pt x="1789" y="261"/>
                    </a:lnTo>
                    <a:cubicBezTo>
                      <a:pt x="1606" y="78"/>
                      <a:pt x="1403" y="1"/>
                      <a:pt x="1210"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29" name="Google Shape;839;p35"/>
              <p:cNvSpPr>
                <a:spLocks/>
              </p:cNvSpPr>
              <p:nvPr/>
            </p:nvSpPr>
            <p:spPr bwMode="auto">
              <a:xfrm>
                <a:off x="6139875" y="2432575"/>
                <a:ext cx="116875" cy="99700"/>
              </a:xfrm>
              <a:custGeom>
                <a:avLst/>
                <a:gdLst>
                  <a:gd name="T0" fmla="*/ 2148750 w 4675"/>
                  <a:gd name="T1" fmla="*/ 0 h 3988"/>
                  <a:gd name="T2" fmla="*/ 1768750 w 4675"/>
                  <a:gd name="T3" fmla="*/ 168125 h 3988"/>
                  <a:gd name="T4" fmla="*/ 382500 w 4675"/>
                  <a:gd name="T5" fmla="*/ 1592500 h 3988"/>
                  <a:gd name="T6" fmla="*/ 740000 w 4675"/>
                  <a:gd name="T7" fmla="*/ 2492500 h 3988"/>
                  <a:gd name="T8" fmla="*/ 1114375 w 4675"/>
                  <a:gd name="T9" fmla="*/ 2324375 h 3988"/>
                  <a:gd name="T10" fmla="*/ 2539375 w 4675"/>
                  <a:gd name="T11" fmla="*/ 899375 h 3988"/>
                  <a:gd name="T12" fmla="*/ 2148750 w 4675"/>
                  <a:gd name="T13" fmla="*/ 0 h 3988"/>
                  <a:gd name="T14" fmla="*/ 0 60000 65536"/>
                  <a:gd name="T15" fmla="*/ 0 60000 65536"/>
                  <a:gd name="T16" fmla="*/ 0 60000 65536"/>
                  <a:gd name="T17" fmla="*/ 0 60000 65536"/>
                  <a:gd name="T18" fmla="*/ 0 60000 65536"/>
                  <a:gd name="T19" fmla="*/ 0 60000 65536"/>
                  <a:gd name="T20" fmla="*/ 0 60000 65536"/>
                  <a:gd name="T21" fmla="*/ 0 w 4675"/>
                  <a:gd name="T22" fmla="*/ 0 h 3988"/>
                  <a:gd name="T23" fmla="*/ 4675 w 4675"/>
                  <a:gd name="T24" fmla="*/ 3988 h 39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675" h="3988" extrusionOk="0">
                    <a:moveTo>
                      <a:pt x="3438" y="0"/>
                    </a:moveTo>
                    <a:cubicBezTo>
                      <a:pt x="3233" y="0"/>
                      <a:pt x="3020" y="79"/>
                      <a:pt x="2830" y="269"/>
                    </a:cubicBezTo>
                    <a:lnTo>
                      <a:pt x="612" y="2548"/>
                    </a:lnTo>
                    <a:cubicBezTo>
                      <a:pt x="1" y="3160"/>
                      <a:pt x="539" y="3988"/>
                      <a:pt x="1184" y="3988"/>
                    </a:cubicBezTo>
                    <a:cubicBezTo>
                      <a:pt x="1384" y="3988"/>
                      <a:pt x="1594" y="3908"/>
                      <a:pt x="1783" y="3719"/>
                    </a:cubicBezTo>
                    <a:lnTo>
                      <a:pt x="4063" y="1439"/>
                    </a:lnTo>
                    <a:cubicBezTo>
                      <a:pt x="4675" y="828"/>
                      <a:pt x="4100" y="0"/>
                      <a:pt x="3438"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30" name="Google Shape;840;p35"/>
              <p:cNvSpPr>
                <a:spLocks/>
              </p:cNvSpPr>
              <p:nvPr/>
            </p:nvSpPr>
            <p:spPr bwMode="auto">
              <a:xfrm>
                <a:off x="5300250" y="3056600"/>
                <a:ext cx="162275" cy="144900"/>
              </a:xfrm>
              <a:custGeom>
                <a:avLst/>
                <a:gdLst>
                  <a:gd name="T0" fmla="*/ 769375 w 6491"/>
                  <a:gd name="T1" fmla="*/ 625 h 5796"/>
                  <a:gd name="T2" fmla="*/ 386250 w 6491"/>
                  <a:gd name="T3" fmla="*/ 895000 h 5796"/>
                  <a:gd name="T4" fmla="*/ 2927500 w 6491"/>
                  <a:gd name="T5" fmla="*/ 3475000 h 5796"/>
                  <a:gd name="T6" fmla="*/ 3281876 w 6491"/>
                  <a:gd name="T7" fmla="*/ 3621875 h 5796"/>
                  <a:gd name="T8" fmla="*/ 3698125 w 6491"/>
                  <a:gd name="T9" fmla="*/ 2705000 h 5796"/>
                  <a:gd name="T10" fmla="*/ 1117500 w 6491"/>
                  <a:gd name="T11" fmla="*/ 163750 h 5796"/>
                  <a:gd name="T12" fmla="*/ 769375 w 6491"/>
                  <a:gd name="T13" fmla="*/ 625 h 5796"/>
                  <a:gd name="T14" fmla="*/ 0 60000 65536"/>
                  <a:gd name="T15" fmla="*/ 0 60000 65536"/>
                  <a:gd name="T16" fmla="*/ 0 60000 65536"/>
                  <a:gd name="T17" fmla="*/ 0 60000 65536"/>
                  <a:gd name="T18" fmla="*/ 0 60000 65536"/>
                  <a:gd name="T19" fmla="*/ 0 60000 65536"/>
                  <a:gd name="T20" fmla="*/ 0 60000 65536"/>
                  <a:gd name="T21" fmla="*/ 0 w 6491"/>
                  <a:gd name="T22" fmla="*/ 0 h 5796"/>
                  <a:gd name="T23" fmla="*/ 6491 w 6491"/>
                  <a:gd name="T24" fmla="*/ 5796 h 579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91" h="5796" extrusionOk="0">
                    <a:moveTo>
                      <a:pt x="1231" y="1"/>
                    </a:moveTo>
                    <a:cubicBezTo>
                      <a:pt x="590" y="1"/>
                      <a:pt x="1" y="863"/>
                      <a:pt x="618" y="1432"/>
                    </a:cubicBezTo>
                    <a:lnTo>
                      <a:pt x="4684" y="5560"/>
                    </a:lnTo>
                    <a:cubicBezTo>
                      <a:pt x="4863" y="5725"/>
                      <a:pt x="5060" y="5795"/>
                      <a:pt x="5251" y="5795"/>
                    </a:cubicBezTo>
                    <a:cubicBezTo>
                      <a:pt x="5913" y="5795"/>
                      <a:pt x="6491" y="4950"/>
                      <a:pt x="5917" y="4328"/>
                    </a:cubicBezTo>
                    <a:lnTo>
                      <a:pt x="1788" y="262"/>
                    </a:lnTo>
                    <a:cubicBezTo>
                      <a:pt x="1619" y="77"/>
                      <a:pt x="1423" y="1"/>
                      <a:pt x="1231"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31" name="Google Shape;841;p35"/>
              <p:cNvSpPr>
                <a:spLocks/>
              </p:cNvSpPr>
              <p:nvPr/>
            </p:nvSpPr>
            <p:spPr bwMode="auto">
              <a:xfrm>
                <a:off x="5617550" y="3145975"/>
                <a:ext cx="151050" cy="134700"/>
              </a:xfrm>
              <a:custGeom>
                <a:avLst/>
                <a:gdLst>
                  <a:gd name="T0" fmla="*/ 3020625 w 6042"/>
                  <a:gd name="T1" fmla="*/ 0 h 5388"/>
                  <a:gd name="T2" fmla="*/ 2658125 w 6042"/>
                  <a:gd name="T3" fmla="*/ 162500 h 5388"/>
                  <a:gd name="T4" fmla="*/ 386250 w 6042"/>
                  <a:gd name="T5" fmla="*/ 2434375 h 5388"/>
                  <a:gd name="T6" fmla="*/ 755625 w 6042"/>
                  <a:gd name="T7" fmla="*/ 3367500 h 5388"/>
                  <a:gd name="T8" fmla="*/ 1118125 w 6042"/>
                  <a:gd name="T9" fmla="*/ 3205000 h 5388"/>
                  <a:gd name="T10" fmla="*/ 3390000 w 6042"/>
                  <a:gd name="T11" fmla="*/ 932500 h 5388"/>
                  <a:gd name="T12" fmla="*/ 3020625 w 6042"/>
                  <a:gd name="T13" fmla="*/ 0 h 5388"/>
                  <a:gd name="T14" fmla="*/ 0 60000 65536"/>
                  <a:gd name="T15" fmla="*/ 0 60000 65536"/>
                  <a:gd name="T16" fmla="*/ 0 60000 65536"/>
                  <a:gd name="T17" fmla="*/ 0 60000 65536"/>
                  <a:gd name="T18" fmla="*/ 0 60000 65536"/>
                  <a:gd name="T19" fmla="*/ 0 60000 65536"/>
                  <a:gd name="T20" fmla="*/ 0 60000 65536"/>
                  <a:gd name="T21" fmla="*/ 0 w 6042"/>
                  <a:gd name="T22" fmla="*/ 0 h 5388"/>
                  <a:gd name="T23" fmla="*/ 6042 w 6042"/>
                  <a:gd name="T24" fmla="*/ 5388 h 538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42" h="5388" extrusionOk="0">
                    <a:moveTo>
                      <a:pt x="4833" y="0"/>
                    </a:moveTo>
                    <a:cubicBezTo>
                      <a:pt x="4639" y="0"/>
                      <a:pt x="4437" y="77"/>
                      <a:pt x="4253" y="260"/>
                    </a:cubicBezTo>
                    <a:lnTo>
                      <a:pt x="618" y="3895"/>
                    </a:lnTo>
                    <a:cubicBezTo>
                      <a:pt x="0" y="4513"/>
                      <a:pt x="556" y="5388"/>
                      <a:pt x="1209" y="5388"/>
                    </a:cubicBezTo>
                    <a:cubicBezTo>
                      <a:pt x="1403" y="5388"/>
                      <a:pt x="1606" y="5311"/>
                      <a:pt x="1789" y="5128"/>
                    </a:cubicBezTo>
                    <a:lnTo>
                      <a:pt x="5424" y="1492"/>
                    </a:lnTo>
                    <a:cubicBezTo>
                      <a:pt x="6042" y="875"/>
                      <a:pt x="5487" y="0"/>
                      <a:pt x="4833"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32" name="Google Shape;842;p35"/>
              <p:cNvSpPr>
                <a:spLocks/>
              </p:cNvSpPr>
              <p:nvPr/>
            </p:nvSpPr>
            <p:spPr bwMode="auto">
              <a:xfrm>
                <a:off x="6014500" y="2977150"/>
                <a:ext cx="126225" cy="109750"/>
              </a:xfrm>
              <a:custGeom>
                <a:avLst/>
                <a:gdLst>
                  <a:gd name="T0" fmla="*/ 775625 w 5049"/>
                  <a:gd name="T1" fmla="*/ 625 h 4390"/>
                  <a:gd name="T2" fmla="*/ 359375 w 5049"/>
                  <a:gd name="T3" fmla="*/ 917500 h 4390"/>
                  <a:gd name="T4" fmla="*/ 2092500 w 5049"/>
                  <a:gd name="T5" fmla="*/ 2611875 h 4390"/>
                  <a:gd name="T6" fmla="*/ 2428125 w 5049"/>
                  <a:gd name="T7" fmla="*/ 2743125 h 4390"/>
                  <a:gd name="T8" fmla="*/ 2823750 w 5049"/>
                  <a:gd name="T9" fmla="*/ 1841875 h 4390"/>
                  <a:gd name="T10" fmla="*/ 1129375 w 5049"/>
                  <a:gd name="T11" fmla="*/ 147500 h 4390"/>
                  <a:gd name="T12" fmla="*/ 775625 w 5049"/>
                  <a:gd name="T13" fmla="*/ 625 h 4390"/>
                  <a:gd name="T14" fmla="*/ 0 60000 65536"/>
                  <a:gd name="T15" fmla="*/ 0 60000 65536"/>
                  <a:gd name="T16" fmla="*/ 0 60000 65536"/>
                  <a:gd name="T17" fmla="*/ 0 60000 65536"/>
                  <a:gd name="T18" fmla="*/ 0 60000 65536"/>
                  <a:gd name="T19" fmla="*/ 0 60000 65536"/>
                  <a:gd name="T20" fmla="*/ 0 60000 65536"/>
                  <a:gd name="T21" fmla="*/ 0 w 5049"/>
                  <a:gd name="T22" fmla="*/ 0 h 4390"/>
                  <a:gd name="T23" fmla="*/ 5049 w 5049"/>
                  <a:gd name="T24" fmla="*/ 4390 h 43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49" h="4390" extrusionOk="0">
                    <a:moveTo>
                      <a:pt x="1241" y="1"/>
                    </a:moveTo>
                    <a:cubicBezTo>
                      <a:pt x="579" y="1"/>
                      <a:pt x="1" y="846"/>
                      <a:pt x="575" y="1468"/>
                    </a:cubicBezTo>
                    <a:lnTo>
                      <a:pt x="3348" y="4179"/>
                    </a:lnTo>
                    <a:cubicBezTo>
                      <a:pt x="3522" y="4326"/>
                      <a:pt x="3707" y="4389"/>
                      <a:pt x="3885" y="4389"/>
                    </a:cubicBezTo>
                    <a:cubicBezTo>
                      <a:pt x="4522" y="4389"/>
                      <a:pt x="5049" y="3573"/>
                      <a:pt x="4518" y="2947"/>
                    </a:cubicBezTo>
                    <a:lnTo>
                      <a:pt x="1807" y="236"/>
                    </a:lnTo>
                    <a:cubicBezTo>
                      <a:pt x="1628" y="70"/>
                      <a:pt x="1431" y="1"/>
                      <a:pt x="1241"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33" name="Google Shape;843;p35"/>
              <p:cNvSpPr>
                <a:spLocks/>
              </p:cNvSpPr>
              <p:nvPr/>
            </p:nvSpPr>
            <p:spPr bwMode="auto">
              <a:xfrm>
                <a:off x="5198725" y="3339850"/>
                <a:ext cx="127650" cy="110475"/>
              </a:xfrm>
              <a:custGeom>
                <a:avLst/>
                <a:gdLst>
                  <a:gd name="T0" fmla="*/ 2451250 w 5106"/>
                  <a:gd name="T1" fmla="*/ 0 h 4419"/>
                  <a:gd name="T2" fmla="*/ 2076875 w 5106"/>
                  <a:gd name="T3" fmla="*/ 168125 h 4419"/>
                  <a:gd name="T4" fmla="*/ 382500 w 5106"/>
                  <a:gd name="T5" fmla="*/ 1862500 h 4419"/>
                  <a:gd name="T6" fmla="*/ 740000 w 5106"/>
                  <a:gd name="T7" fmla="*/ 2761875 h 4419"/>
                  <a:gd name="T8" fmla="*/ 1114375 w 5106"/>
                  <a:gd name="T9" fmla="*/ 2593750 h 4419"/>
                  <a:gd name="T10" fmla="*/ 2808750 w 5106"/>
                  <a:gd name="T11" fmla="*/ 899375 h 4419"/>
                  <a:gd name="T12" fmla="*/ 2451250 w 5106"/>
                  <a:gd name="T13" fmla="*/ 0 h 4419"/>
                  <a:gd name="T14" fmla="*/ 0 60000 65536"/>
                  <a:gd name="T15" fmla="*/ 0 60000 65536"/>
                  <a:gd name="T16" fmla="*/ 0 60000 65536"/>
                  <a:gd name="T17" fmla="*/ 0 60000 65536"/>
                  <a:gd name="T18" fmla="*/ 0 60000 65536"/>
                  <a:gd name="T19" fmla="*/ 0 60000 65536"/>
                  <a:gd name="T20" fmla="*/ 0 60000 65536"/>
                  <a:gd name="T21" fmla="*/ 0 w 5106"/>
                  <a:gd name="T22" fmla="*/ 0 h 4419"/>
                  <a:gd name="T23" fmla="*/ 5106 w 5106"/>
                  <a:gd name="T24" fmla="*/ 4419 h 44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06" h="4419" extrusionOk="0">
                    <a:moveTo>
                      <a:pt x="3922" y="0"/>
                    </a:moveTo>
                    <a:cubicBezTo>
                      <a:pt x="3722" y="0"/>
                      <a:pt x="3512" y="79"/>
                      <a:pt x="3323" y="269"/>
                    </a:cubicBezTo>
                    <a:lnTo>
                      <a:pt x="612" y="2980"/>
                    </a:lnTo>
                    <a:cubicBezTo>
                      <a:pt x="0" y="3591"/>
                      <a:pt x="539" y="4419"/>
                      <a:pt x="1184" y="4419"/>
                    </a:cubicBezTo>
                    <a:cubicBezTo>
                      <a:pt x="1384" y="4419"/>
                      <a:pt x="1594" y="4339"/>
                      <a:pt x="1783" y="4150"/>
                    </a:cubicBezTo>
                    <a:lnTo>
                      <a:pt x="4494" y="1439"/>
                    </a:lnTo>
                    <a:cubicBezTo>
                      <a:pt x="5106" y="827"/>
                      <a:pt x="4567" y="0"/>
                      <a:pt x="3922"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34" name="Google Shape;844;p35"/>
              <p:cNvSpPr>
                <a:spLocks/>
              </p:cNvSpPr>
              <p:nvPr/>
            </p:nvSpPr>
            <p:spPr bwMode="auto">
              <a:xfrm>
                <a:off x="3191650" y="4257900"/>
                <a:ext cx="152450" cy="133375"/>
              </a:xfrm>
              <a:custGeom>
                <a:avLst/>
                <a:gdLst>
                  <a:gd name="T0" fmla="*/ 773125 w 6098"/>
                  <a:gd name="T1" fmla="*/ 0 h 5335"/>
                  <a:gd name="T2" fmla="*/ 382500 w 6098"/>
                  <a:gd name="T3" fmla="*/ 899375 h 5335"/>
                  <a:gd name="T4" fmla="*/ 2654375 w 6098"/>
                  <a:gd name="T5" fmla="*/ 3171875 h 5335"/>
                  <a:gd name="T6" fmla="*/ 3021875 w 6098"/>
                  <a:gd name="T7" fmla="*/ 3334375 h 5335"/>
                  <a:gd name="T8" fmla="*/ 3425000 w 6098"/>
                  <a:gd name="T9" fmla="*/ 2401250 h 5335"/>
                  <a:gd name="T10" fmla="*/ 1152500 w 6098"/>
                  <a:gd name="T11" fmla="*/ 168125 h 5335"/>
                  <a:gd name="T12" fmla="*/ 773125 w 6098"/>
                  <a:gd name="T13" fmla="*/ 0 h 5335"/>
                  <a:gd name="T14" fmla="*/ 0 60000 65536"/>
                  <a:gd name="T15" fmla="*/ 0 60000 65536"/>
                  <a:gd name="T16" fmla="*/ 0 60000 65536"/>
                  <a:gd name="T17" fmla="*/ 0 60000 65536"/>
                  <a:gd name="T18" fmla="*/ 0 60000 65536"/>
                  <a:gd name="T19" fmla="*/ 0 60000 65536"/>
                  <a:gd name="T20" fmla="*/ 0 60000 65536"/>
                  <a:gd name="T21" fmla="*/ 0 w 6098"/>
                  <a:gd name="T22" fmla="*/ 0 h 5335"/>
                  <a:gd name="T23" fmla="*/ 6098 w 6098"/>
                  <a:gd name="T24" fmla="*/ 5335 h 533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98" h="5335" extrusionOk="0">
                    <a:moveTo>
                      <a:pt x="1237" y="0"/>
                    </a:moveTo>
                    <a:cubicBezTo>
                      <a:pt x="575" y="0"/>
                      <a:pt x="0" y="828"/>
                      <a:pt x="612" y="1439"/>
                    </a:cubicBezTo>
                    <a:lnTo>
                      <a:pt x="4247" y="5075"/>
                    </a:lnTo>
                    <a:cubicBezTo>
                      <a:pt x="4430" y="5258"/>
                      <a:pt x="4636" y="5335"/>
                      <a:pt x="4835" y="5335"/>
                    </a:cubicBezTo>
                    <a:cubicBezTo>
                      <a:pt x="5506" y="5335"/>
                      <a:pt x="6097" y="4460"/>
                      <a:pt x="5480" y="3842"/>
                    </a:cubicBezTo>
                    <a:lnTo>
                      <a:pt x="1844" y="269"/>
                    </a:lnTo>
                    <a:cubicBezTo>
                      <a:pt x="1655" y="79"/>
                      <a:pt x="1442" y="0"/>
                      <a:pt x="1237"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35" name="Google Shape;845;p35"/>
              <p:cNvSpPr>
                <a:spLocks/>
              </p:cNvSpPr>
              <p:nvPr/>
            </p:nvSpPr>
            <p:spPr bwMode="auto">
              <a:xfrm>
                <a:off x="3362625" y="4529200"/>
                <a:ext cx="140125" cy="122600"/>
              </a:xfrm>
              <a:custGeom>
                <a:avLst/>
                <a:gdLst>
                  <a:gd name="T0" fmla="*/ 2713750 w 5605"/>
                  <a:gd name="T1" fmla="*/ 625 h 4904"/>
                  <a:gd name="T2" fmla="*/ 2346875 w 5605"/>
                  <a:gd name="T3" fmla="*/ 163125 h 4904"/>
                  <a:gd name="T4" fmla="*/ 382500 w 5605"/>
                  <a:gd name="T5" fmla="*/ 2165625 h 4904"/>
                  <a:gd name="T6" fmla="*/ 740000 w 5605"/>
                  <a:gd name="T7" fmla="*/ 3065000 h 4904"/>
                  <a:gd name="T8" fmla="*/ 1114375 w 5605"/>
                  <a:gd name="T9" fmla="*/ 2896875 h 4904"/>
                  <a:gd name="T10" fmla="*/ 3116875 w 5605"/>
                  <a:gd name="T11" fmla="*/ 933125 h 4904"/>
                  <a:gd name="T12" fmla="*/ 2713750 w 5605"/>
                  <a:gd name="T13" fmla="*/ 625 h 4904"/>
                  <a:gd name="T14" fmla="*/ 0 60000 65536"/>
                  <a:gd name="T15" fmla="*/ 0 60000 65536"/>
                  <a:gd name="T16" fmla="*/ 0 60000 65536"/>
                  <a:gd name="T17" fmla="*/ 0 60000 65536"/>
                  <a:gd name="T18" fmla="*/ 0 60000 65536"/>
                  <a:gd name="T19" fmla="*/ 0 60000 65536"/>
                  <a:gd name="T20" fmla="*/ 0 60000 65536"/>
                  <a:gd name="T21" fmla="*/ 0 w 5605"/>
                  <a:gd name="T22" fmla="*/ 0 h 4904"/>
                  <a:gd name="T23" fmla="*/ 5605 w 5605"/>
                  <a:gd name="T24" fmla="*/ 4904 h 4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5" h="4904" extrusionOk="0">
                    <a:moveTo>
                      <a:pt x="4342" y="1"/>
                    </a:moveTo>
                    <a:cubicBezTo>
                      <a:pt x="4143" y="1"/>
                      <a:pt x="3938" y="78"/>
                      <a:pt x="3755" y="261"/>
                    </a:cubicBezTo>
                    <a:lnTo>
                      <a:pt x="612" y="3465"/>
                    </a:lnTo>
                    <a:cubicBezTo>
                      <a:pt x="1" y="4076"/>
                      <a:pt x="539" y="4904"/>
                      <a:pt x="1184" y="4904"/>
                    </a:cubicBezTo>
                    <a:cubicBezTo>
                      <a:pt x="1384" y="4904"/>
                      <a:pt x="1594" y="4825"/>
                      <a:pt x="1783" y="4635"/>
                    </a:cubicBezTo>
                    <a:cubicBezTo>
                      <a:pt x="2830" y="3588"/>
                      <a:pt x="3878" y="2540"/>
                      <a:pt x="4987" y="1493"/>
                    </a:cubicBezTo>
                    <a:cubicBezTo>
                      <a:pt x="5605" y="875"/>
                      <a:pt x="5013" y="1"/>
                      <a:pt x="434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36" name="Google Shape;846;p35"/>
              <p:cNvSpPr>
                <a:spLocks/>
              </p:cNvSpPr>
              <p:nvPr/>
            </p:nvSpPr>
            <p:spPr bwMode="auto">
              <a:xfrm>
                <a:off x="3622950" y="4416550"/>
                <a:ext cx="128025" cy="110475"/>
              </a:xfrm>
              <a:custGeom>
                <a:avLst/>
                <a:gdLst>
                  <a:gd name="T0" fmla="*/ 740000 w 5121"/>
                  <a:gd name="T1" fmla="*/ 0 h 4419"/>
                  <a:gd name="T2" fmla="*/ 382500 w 5121"/>
                  <a:gd name="T3" fmla="*/ 900000 h 4419"/>
                  <a:gd name="T4" fmla="*/ 2076875 w 5121"/>
                  <a:gd name="T5" fmla="*/ 2594375 h 4419"/>
                  <a:gd name="T6" fmla="*/ 2451875 w 5121"/>
                  <a:gd name="T7" fmla="*/ 2761875 h 4419"/>
                  <a:gd name="T8" fmla="*/ 2846875 w 5121"/>
                  <a:gd name="T9" fmla="*/ 1862500 h 4419"/>
                  <a:gd name="T10" fmla="*/ 1114375 w 5121"/>
                  <a:gd name="T11" fmla="*/ 168125 h 4419"/>
                  <a:gd name="T12" fmla="*/ 740000 w 5121"/>
                  <a:gd name="T13" fmla="*/ 0 h 4419"/>
                  <a:gd name="T14" fmla="*/ 0 60000 65536"/>
                  <a:gd name="T15" fmla="*/ 0 60000 65536"/>
                  <a:gd name="T16" fmla="*/ 0 60000 65536"/>
                  <a:gd name="T17" fmla="*/ 0 60000 65536"/>
                  <a:gd name="T18" fmla="*/ 0 60000 65536"/>
                  <a:gd name="T19" fmla="*/ 0 60000 65536"/>
                  <a:gd name="T20" fmla="*/ 0 60000 65536"/>
                  <a:gd name="T21" fmla="*/ 0 w 5121"/>
                  <a:gd name="T22" fmla="*/ 0 h 4419"/>
                  <a:gd name="T23" fmla="*/ 5121 w 5121"/>
                  <a:gd name="T24" fmla="*/ 4419 h 44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21" h="4419" extrusionOk="0">
                    <a:moveTo>
                      <a:pt x="1184" y="0"/>
                    </a:moveTo>
                    <a:cubicBezTo>
                      <a:pt x="539" y="0"/>
                      <a:pt x="0" y="828"/>
                      <a:pt x="612" y="1440"/>
                    </a:cubicBezTo>
                    <a:lnTo>
                      <a:pt x="3323" y="4151"/>
                    </a:lnTo>
                    <a:cubicBezTo>
                      <a:pt x="3512" y="4340"/>
                      <a:pt x="3722" y="4419"/>
                      <a:pt x="3923" y="4419"/>
                    </a:cubicBezTo>
                    <a:cubicBezTo>
                      <a:pt x="4571" y="4419"/>
                      <a:pt x="5120" y="3592"/>
                      <a:pt x="4555" y="2980"/>
                    </a:cubicBezTo>
                    <a:lnTo>
                      <a:pt x="1783" y="269"/>
                    </a:lnTo>
                    <a:cubicBezTo>
                      <a:pt x="1593" y="80"/>
                      <a:pt x="1384" y="0"/>
                      <a:pt x="1184"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37" name="Google Shape;847;p35"/>
              <p:cNvSpPr>
                <a:spLocks/>
              </p:cNvSpPr>
              <p:nvPr/>
            </p:nvSpPr>
            <p:spPr bwMode="auto">
              <a:xfrm>
                <a:off x="3847725" y="4645450"/>
                <a:ext cx="41625" cy="105925"/>
              </a:xfrm>
              <a:custGeom>
                <a:avLst/>
                <a:gdLst>
                  <a:gd name="T0" fmla="*/ 520000 w 1665"/>
                  <a:gd name="T1" fmla="*/ 625 h 4237"/>
                  <a:gd name="T2" fmla="*/ 625 w 1665"/>
                  <a:gd name="T3" fmla="*/ 491250 h 4237"/>
                  <a:gd name="T4" fmla="*/ 625 w 1665"/>
                  <a:gd name="T5" fmla="*/ 2185625 h 4237"/>
                  <a:gd name="T6" fmla="*/ 520000 w 1665"/>
                  <a:gd name="T7" fmla="*/ 2648125 h 4237"/>
                  <a:gd name="T8" fmla="*/ 1040000 w 1665"/>
                  <a:gd name="T9" fmla="*/ 2185625 h 4237"/>
                  <a:gd name="T10" fmla="*/ 1040000 w 1665"/>
                  <a:gd name="T11" fmla="*/ 491250 h 4237"/>
                  <a:gd name="T12" fmla="*/ 520000 w 1665"/>
                  <a:gd name="T13" fmla="*/ 625 h 4237"/>
                  <a:gd name="T14" fmla="*/ 0 60000 65536"/>
                  <a:gd name="T15" fmla="*/ 0 60000 65536"/>
                  <a:gd name="T16" fmla="*/ 0 60000 65536"/>
                  <a:gd name="T17" fmla="*/ 0 60000 65536"/>
                  <a:gd name="T18" fmla="*/ 0 60000 65536"/>
                  <a:gd name="T19" fmla="*/ 0 60000 65536"/>
                  <a:gd name="T20" fmla="*/ 0 60000 65536"/>
                  <a:gd name="T21" fmla="*/ 0 w 1665"/>
                  <a:gd name="T22" fmla="*/ 0 h 4237"/>
                  <a:gd name="T23" fmla="*/ 1665 w 1665"/>
                  <a:gd name="T24" fmla="*/ 4237 h 423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5" h="4237" extrusionOk="0">
                    <a:moveTo>
                      <a:pt x="832" y="1"/>
                    </a:moveTo>
                    <a:cubicBezTo>
                      <a:pt x="432" y="1"/>
                      <a:pt x="31" y="263"/>
                      <a:pt x="1" y="786"/>
                    </a:cubicBezTo>
                    <a:lnTo>
                      <a:pt x="1" y="3497"/>
                    </a:lnTo>
                    <a:cubicBezTo>
                      <a:pt x="31" y="3990"/>
                      <a:pt x="432" y="4237"/>
                      <a:pt x="832" y="4237"/>
                    </a:cubicBezTo>
                    <a:cubicBezTo>
                      <a:pt x="1233" y="4237"/>
                      <a:pt x="1633" y="3990"/>
                      <a:pt x="1664" y="3497"/>
                    </a:cubicBezTo>
                    <a:lnTo>
                      <a:pt x="1664" y="786"/>
                    </a:lnTo>
                    <a:cubicBezTo>
                      <a:pt x="1633" y="263"/>
                      <a:pt x="1233" y="1"/>
                      <a:pt x="83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38" name="Google Shape;848;p35"/>
              <p:cNvSpPr>
                <a:spLocks/>
              </p:cNvSpPr>
              <p:nvPr/>
            </p:nvSpPr>
            <p:spPr bwMode="auto">
              <a:xfrm>
                <a:off x="4075650" y="4370550"/>
                <a:ext cx="163400" cy="145500"/>
              </a:xfrm>
              <a:custGeom>
                <a:avLst/>
                <a:gdLst>
                  <a:gd name="T0" fmla="*/ 789375 w 6536"/>
                  <a:gd name="T1" fmla="*/ 0 h 5820"/>
                  <a:gd name="T2" fmla="*/ 386875 w 6536"/>
                  <a:gd name="T3" fmla="*/ 933125 h 5820"/>
                  <a:gd name="T4" fmla="*/ 2928125 w 6536"/>
                  <a:gd name="T5" fmla="*/ 3474375 h 5820"/>
                  <a:gd name="T6" fmla="*/ 3295626 w 6536"/>
                  <a:gd name="T7" fmla="*/ 3636875 h 5820"/>
                  <a:gd name="T8" fmla="*/ 3698125 w 6536"/>
                  <a:gd name="T9" fmla="*/ 2704375 h 5820"/>
                  <a:gd name="T10" fmla="*/ 1156875 w 6536"/>
                  <a:gd name="T11" fmla="*/ 162500 h 5820"/>
                  <a:gd name="T12" fmla="*/ 789375 w 6536"/>
                  <a:gd name="T13" fmla="*/ 0 h 5820"/>
                  <a:gd name="T14" fmla="*/ 0 60000 65536"/>
                  <a:gd name="T15" fmla="*/ 0 60000 65536"/>
                  <a:gd name="T16" fmla="*/ 0 60000 65536"/>
                  <a:gd name="T17" fmla="*/ 0 60000 65536"/>
                  <a:gd name="T18" fmla="*/ 0 60000 65536"/>
                  <a:gd name="T19" fmla="*/ 0 60000 65536"/>
                  <a:gd name="T20" fmla="*/ 0 60000 65536"/>
                  <a:gd name="T21" fmla="*/ 0 w 6536"/>
                  <a:gd name="T22" fmla="*/ 0 h 5820"/>
                  <a:gd name="T23" fmla="*/ 6536 w 6536"/>
                  <a:gd name="T24" fmla="*/ 5820 h 582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536" h="5820" extrusionOk="0">
                    <a:moveTo>
                      <a:pt x="1263" y="0"/>
                    </a:moveTo>
                    <a:cubicBezTo>
                      <a:pt x="593" y="0"/>
                      <a:pt x="1" y="875"/>
                      <a:pt x="619" y="1493"/>
                    </a:cubicBezTo>
                    <a:lnTo>
                      <a:pt x="4685" y="5559"/>
                    </a:lnTo>
                    <a:cubicBezTo>
                      <a:pt x="4868" y="5742"/>
                      <a:pt x="5074" y="5819"/>
                      <a:pt x="5273" y="5819"/>
                    </a:cubicBezTo>
                    <a:cubicBezTo>
                      <a:pt x="5943" y="5819"/>
                      <a:pt x="6535" y="4945"/>
                      <a:pt x="5917" y="4327"/>
                    </a:cubicBezTo>
                    <a:lnTo>
                      <a:pt x="1851" y="260"/>
                    </a:lnTo>
                    <a:cubicBezTo>
                      <a:pt x="1668" y="77"/>
                      <a:pt x="1462" y="0"/>
                      <a:pt x="1263"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39" name="Google Shape;849;p35"/>
              <p:cNvSpPr>
                <a:spLocks/>
              </p:cNvSpPr>
              <p:nvPr/>
            </p:nvSpPr>
            <p:spPr bwMode="auto">
              <a:xfrm>
                <a:off x="4314300" y="4247450"/>
                <a:ext cx="124650" cy="109300"/>
              </a:xfrm>
              <a:custGeom>
                <a:avLst/>
                <a:gdLst>
                  <a:gd name="T0" fmla="*/ 2417500 w 4986"/>
                  <a:gd name="T1" fmla="*/ 625 h 4372"/>
                  <a:gd name="T2" fmla="*/ 2083750 w 4986"/>
                  <a:gd name="T3" fmla="*/ 121250 h 4372"/>
                  <a:gd name="T4" fmla="*/ 389375 w 4986"/>
                  <a:gd name="T5" fmla="*/ 1815625 h 4372"/>
                  <a:gd name="T6" fmla="*/ 767500 w 4986"/>
                  <a:gd name="T7" fmla="*/ 2732500 h 4372"/>
                  <a:gd name="T8" fmla="*/ 1120625 w 4986"/>
                  <a:gd name="T9" fmla="*/ 2585625 h 4372"/>
                  <a:gd name="T10" fmla="*/ 2815000 w 4986"/>
                  <a:gd name="T11" fmla="*/ 852500 h 4372"/>
                  <a:gd name="T12" fmla="*/ 2417500 w 4986"/>
                  <a:gd name="T13" fmla="*/ 625 h 4372"/>
                  <a:gd name="T14" fmla="*/ 0 60000 65536"/>
                  <a:gd name="T15" fmla="*/ 0 60000 65536"/>
                  <a:gd name="T16" fmla="*/ 0 60000 65536"/>
                  <a:gd name="T17" fmla="*/ 0 60000 65536"/>
                  <a:gd name="T18" fmla="*/ 0 60000 65536"/>
                  <a:gd name="T19" fmla="*/ 0 60000 65536"/>
                  <a:gd name="T20" fmla="*/ 0 60000 65536"/>
                  <a:gd name="T21" fmla="*/ 0 w 4986"/>
                  <a:gd name="T22" fmla="*/ 0 h 4372"/>
                  <a:gd name="T23" fmla="*/ 4986 w 4986"/>
                  <a:gd name="T24" fmla="*/ 4372 h 43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986" h="4372" extrusionOk="0">
                    <a:moveTo>
                      <a:pt x="3868" y="1"/>
                    </a:moveTo>
                    <a:cubicBezTo>
                      <a:pt x="3694" y="1"/>
                      <a:pt x="3509" y="59"/>
                      <a:pt x="3334" y="194"/>
                    </a:cubicBezTo>
                    <a:lnTo>
                      <a:pt x="623" y="2905"/>
                    </a:lnTo>
                    <a:cubicBezTo>
                      <a:pt x="1" y="3527"/>
                      <a:pt x="568" y="4372"/>
                      <a:pt x="1228" y="4372"/>
                    </a:cubicBezTo>
                    <a:cubicBezTo>
                      <a:pt x="1417" y="4372"/>
                      <a:pt x="1615" y="4302"/>
                      <a:pt x="1793" y="4137"/>
                    </a:cubicBezTo>
                    <a:lnTo>
                      <a:pt x="4504" y="1364"/>
                    </a:lnTo>
                    <a:cubicBezTo>
                      <a:pt x="4986" y="739"/>
                      <a:pt x="4490" y="1"/>
                      <a:pt x="3868"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40" name="Google Shape;850;p35"/>
              <p:cNvSpPr>
                <a:spLocks/>
              </p:cNvSpPr>
              <p:nvPr/>
            </p:nvSpPr>
            <p:spPr bwMode="auto">
              <a:xfrm>
                <a:off x="4212750" y="3928475"/>
                <a:ext cx="125875" cy="109750"/>
              </a:xfrm>
              <a:custGeom>
                <a:avLst/>
                <a:gdLst>
                  <a:gd name="T0" fmla="*/ 755625 w 5035"/>
                  <a:gd name="T1" fmla="*/ 0 h 4390"/>
                  <a:gd name="T2" fmla="*/ 386250 w 5035"/>
                  <a:gd name="T3" fmla="*/ 932500 h 4390"/>
                  <a:gd name="T4" fmla="*/ 2080625 w 5035"/>
                  <a:gd name="T5" fmla="*/ 2626875 h 4390"/>
                  <a:gd name="T6" fmla="*/ 2391250 w 5035"/>
                  <a:gd name="T7" fmla="*/ 2743125 h 4390"/>
                  <a:gd name="T8" fmla="*/ 2812500 w 5035"/>
                  <a:gd name="T9" fmla="*/ 1856875 h 4390"/>
                  <a:gd name="T10" fmla="*/ 1118125 w 5035"/>
                  <a:gd name="T11" fmla="*/ 162500 h 4390"/>
                  <a:gd name="T12" fmla="*/ 755625 w 5035"/>
                  <a:gd name="T13" fmla="*/ 0 h 4390"/>
                  <a:gd name="T14" fmla="*/ 0 60000 65536"/>
                  <a:gd name="T15" fmla="*/ 0 60000 65536"/>
                  <a:gd name="T16" fmla="*/ 0 60000 65536"/>
                  <a:gd name="T17" fmla="*/ 0 60000 65536"/>
                  <a:gd name="T18" fmla="*/ 0 60000 65536"/>
                  <a:gd name="T19" fmla="*/ 0 60000 65536"/>
                  <a:gd name="T20" fmla="*/ 0 60000 65536"/>
                  <a:gd name="T21" fmla="*/ 0 w 5035"/>
                  <a:gd name="T22" fmla="*/ 0 h 4390"/>
                  <a:gd name="T23" fmla="*/ 5035 w 5035"/>
                  <a:gd name="T24" fmla="*/ 4390 h 43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035" h="4390" extrusionOk="0">
                    <a:moveTo>
                      <a:pt x="1209" y="0"/>
                    </a:moveTo>
                    <a:cubicBezTo>
                      <a:pt x="556" y="0"/>
                      <a:pt x="0" y="875"/>
                      <a:pt x="618" y="1492"/>
                    </a:cubicBezTo>
                    <a:lnTo>
                      <a:pt x="3329" y="4203"/>
                    </a:lnTo>
                    <a:cubicBezTo>
                      <a:pt x="3485" y="4333"/>
                      <a:pt x="3657" y="4389"/>
                      <a:pt x="3826" y="4389"/>
                    </a:cubicBezTo>
                    <a:cubicBezTo>
                      <a:pt x="4457" y="4389"/>
                      <a:pt x="5035" y="3603"/>
                      <a:pt x="4500" y="2971"/>
                    </a:cubicBezTo>
                    <a:lnTo>
                      <a:pt x="1789" y="260"/>
                    </a:lnTo>
                    <a:cubicBezTo>
                      <a:pt x="1606" y="77"/>
                      <a:pt x="1403" y="0"/>
                      <a:pt x="1209"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41" name="Google Shape;851;p35"/>
              <p:cNvSpPr>
                <a:spLocks/>
              </p:cNvSpPr>
              <p:nvPr/>
            </p:nvSpPr>
            <p:spPr bwMode="auto">
              <a:xfrm>
                <a:off x="4177475" y="3623275"/>
                <a:ext cx="129200" cy="110475"/>
              </a:xfrm>
              <a:custGeom>
                <a:avLst/>
                <a:gdLst>
                  <a:gd name="T0" fmla="*/ 2473750 w 5168"/>
                  <a:gd name="T1" fmla="*/ 0 h 4419"/>
                  <a:gd name="T2" fmla="*/ 2115625 w 5168"/>
                  <a:gd name="T3" fmla="*/ 168125 h 4419"/>
                  <a:gd name="T4" fmla="*/ 382500 w 5168"/>
                  <a:gd name="T5" fmla="*/ 1862500 h 4419"/>
                  <a:gd name="T6" fmla="*/ 773125 w 5168"/>
                  <a:gd name="T7" fmla="*/ 2761875 h 4419"/>
                  <a:gd name="T8" fmla="*/ 1152500 w 5168"/>
                  <a:gd name="T9" fmla="*/ 2593750 h 4419"/>
                  <a:gd name="T10" fmla="*/ 2846875 w 5168"/>
                  <a:gd name="T11" fmla="*/ 899375 h 4419"/>
                  <a:gd name="T12" fmla="*/ 2473750 w 5168"/>
                  <a:gd name="T13" fmla="*/ 0 h 4419"/>
                  <a:gd name="T14" fmla="*/ 0 60000 65536"/>
                  <a:gd name="T15" fmla="*/ 0 60000 65536"/>
                  <a:gd name="T16" fmla="*/ 0 60000 65536"/>
                  <a:gd name="T17" fmla="*/ 0 60000 65536"/>
                  <a:gd name="T18" fmla="*/ 0 60000 65536"/>
                  <a:gd name="T19" fmla="*/ 0 60000 65536"/>
                  <a:gd name="T20" fmla="*/ 0 60000 65536"/>
                  <a:gd name="T21" fmla="*/ 0 w 5168"/>
                  <a:gd name="T22" fmla="*/ 0 h 4419"/>
                  <a:gd name="T23" fmla="*/ 5168 w 5168"/>
                  <a:gd name="T24" fmla="*/ 4419 h 44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68" h="4419" extrusionOk="0">
                    <a:moveTo>
                      <a:pt x="3958" y="0"/>
                    </a:moveTo>
                    <a:cubicBezTo>
                      <a:pt x="3762" y="0"/>
                      <a:pt x="3559" y="79"/>
                      <a:pt x="3385" y="269"/>
                    </a:cubicBezTo>
                    <a:lnTo>
                      <a:pt x="612" y="2980"/>
                    </a:lnTo>
                    <a:cubicBezTo>
                      <a:pt x="0" y="3591"/>
                      <a:pt x="575" y="4419"/>
                      <a:pt x="1237" y="4419"/>
                    </a:cubicBezTo>
                    <a:cubicBezTo>
                      <a:pt x="1442" y="4419"/>
                      <a:pt x="1655" y="4339"/>
                      <a:pt x="1844" y="4150"/>
                    </a:cubicBezTo>
                    <a:lnTo>
                      <a:pt x="4555" y="1439"/>
                    </a:lnTo>
                    <a:cubicBezTo>
                      <a:pt x="5167" y="827"/>
                      <a:pt x="4593" y="0"/>
                      <a:pt x="3958"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42" name="Google Shape;852;p35"/>
              <p:cNvSpPr>
                <a:spLocks/>
              </p:cNvSpPr>
              <p:nvPr/>
            </p:nvSpPr>
            <p:spPr bwMode="auto">
              <a:xfrm>
                <a:off x="4382350" y="4484325"/>
                <a:ext cx="161900" cy="144375"/>
              </a:xfrm>
              <a:custGeom>
                <a:avLst/>
                <a:gdLst>
                  <a:gd name="T0" fmla="*/ 740000 w 6476"/>
                  <a:gd name="T1" fmla="*/ 0 h 5775"/>
                  <a:gd name="T2" fmla="*/ 382500 w 6476"/>
                  <a:gd name="T3" fmla="*/ 900000 h 5775"/>
                  <a:gd name="T4" fmla="*/ 2923750 w 6476"/>
                  <a:gd name="T5" fmla="*/ 3441250 h 5775"/>
                  <a:gd name="T6" fmla="*/ 3298751 w 6476"/>
                  <a:gd name="T7" fmla="*/ 3609375 h 5775"/>
                  <a:gd name="T8" fmla="*/ 3694375 w 6476"/>
                  <a:gd name="T9" fmla="*/ 2709375 h 5775"/>
                  <a:gd name="T10" fmla="*/ 1113750 w 6476"/>
                  <a:gd name="T11" fmla="*/ 168125 h 5775"/>
                  <a:gd name="T12" fmla="*/ 740000 w 6476"/>
                  <a:gd name="T13" fmla="*/ 0 h 5775"/>
                  <a:gd name="T14" fmla="*/ 0 60000 65536"/>
                  <a:gd name="T15" fmla="*/ 0 60000 65536"/>
                  <a:gd name="T16" fmla="*/ 0 60000 65536"/>
                  <a:gd name="T17" fmla="*/ 0 60000 65536"/>
                  <a:gd name="T18" fmla="*/ 0 60000 65536"/>
                  <a:gd name="T19" fmla="*/ 0 60000 65536"/>
                  <a:gd name="T20" fmla="*/ 0 60000 65536"/>
                  <a:gd name="T21" fmla="*/ 0 w 6476"/>
                  <a:gd name="T22" fmla="*/ 0 h 5775"/>
                  <a:gd name="T23" fmla="*/ 6476 w 6476"/>
                  <a:gd name="T24" fmla="*/ 5775 h 577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476" h="5775" extrusionOk="0">
                    <a:moveTo>
                      <a:pt x="1184" y="0"/>
                    </a:moveTo>
                    <a:cubicBezTo>
                      <a:pt x="538" y="0"/>
                      <a:pt x="0" y="828"/>
                      <a:pt x="612" y="1440"/>
                    </a:cubicBezTo>
                    <a:lnTo>
                      <a:pt x="4678" y="5506"/>
                    </a:lnTo>
                    <a:cubicBezTo>
                      <a:pt x="4868" y="5695"/>
                      <a:pt x="5077" y="5775"/>
                      <a:pt x="5278" y="5775"/>
                    </a:cubicBezTo>
                    <a:cubicBezTo>
                      <a:pt x="5926" y="5775"/>
                      <a:pt x="6475" y="4947"/>
                      <a:pt x="5911" y="4335"/>
                    </a:cubicBezTo>
                    <a:lnTo>
                      <a:pt x="1782" y="269"/>
                    </a:lnTo>
                    <a:cubicBezTo>
                      <a:pt x="1593" y="80"/>
                      <a:pt x="1383" y="0"/>
                      <a:pt x="1184"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43" name="Google Shape;853;p35"/>
              <p:cNvSpPr>
                <a:spLocks/>
              </p:cNvSpPr>
              <p:nvPr/>
            </p:nvSpPr>
            <p:spPr bwMode="auto">
              <a:xfrm>
                <a:off x="4799675" y="4429800"/>
                <a:ext cx="41600" cy="196800"/>
              </a:xfrm>
              <a:custGeom>
                <a:avLst/>
                <a:gdLst>
                  <a:gd name="T0" fmla="*/ 520000 w 1664"/>
                  <a:gd name="T1" fmla="*/ 625 h 7872"/>
                  <a:gd name="T2" fmla="*/ 0 w 1664"/>
                  <a:gd name="T3" fmla="*/ 491250 h 7872"/>
                  <a:gd name="T4" fmla="*/ 0 w 1664"/>
                  <a:gd name="T5" fmla="*/ 4458125 h 7872"/>
                  <a:gd name="T6" fmla="*/ 520000 w 1664"/>
                  <a:gd name="T7" fmla="*/ 4920000 h 7872"/>
                  <a:gd name="T8" fmla="*/ 1040000 w 1664"/>
                  <a:gd name="T9" fmla="*/ 4458125 h 7872"/>
                  <a:gd name="T10" fmla="*/ 1040000 w 1664"/>
                  <a:gd name="T11" fmla="*/ 491250 h 7872"/>
                  <a:gd name="T12" fmla="*/ 520000 w 1664"/>
                  <a:gd name="T13" fmla="*/ 625 h 7872"/>
                  <a:gd name="T14" fmla="*/ 0 60000 65536"/>
                  <a:gd name="T15" fmla="*/ 0 60000 65536"/>
                  <a:gd name="T16" fmla="*/ 0 60000 65536"/>
                  <a:gd name="T17" fmla="*/ 0 60000 65536"/>
                  <a:gd name="T18" fmla="*/ 0 60000 65536"/>
                  <a:gd name="T19" fmla="*/ 0 60000 65536"/>
                  <a:gd name="T20" fmla="*/ 0 60000 65536"/>
                  <a:gd name="T21" fmla="*/ 0 w 1664"/>
                  <a:gd name="T22" fmla="*/ 0 h 7872"/>
                  <a:gd name="T23" fmla="*/ 1664 w 1664"/>
                  <a:gd name="T24" fmla="*/ 7872 h 787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664" h="7872" extrusionOk="0">
                    <a:moveTo>
                      <a:pt x="832" y="1"/>
                    </a:moveTo>
                    <a:cubicBezTo>
                      <a:pt x="431" y="1"/>
                      <a:pt x="31" y="263"/>
                      <a:pt x="0" y="786"/>
                    </a:cubicBezTo>
                    <a:lnTo>
                      <a:pt x="0" y="7133"/>
                    </a:lnTo>
                    <a:cubicBezTo>
                      <a:pt x="31" y="7625"/>
                      <a:pt x="431" y="7872"/>
                      <a:pt x="832" y="7872"/>
                    </a:cubicBezTo>
                    <a:cubicBezTo>
                      <a:pt x="1232" y="7872"/>
                      <a:pt x="1633" y="7625"/>
                      <a:pt x="1664" y="7133"/>
                    </a:cubicBezTo>
                    <a:lnTo>
                      <a:pt x="1664" y="786"/>
                    </a:lnTo>
                    <a:cubicBezTo>
                      <a:pt x="1633" y="263"/>
                      <a:pt x="1232" y="1"/>
                      <a:pt x="832"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44" name="Google Shape;854;p35"/>
              <p:cNvSpPr>
                <a:spLocks/>
              </p:cNvSpPr>
              <p:nvPr/>
            </p:nvSpPr>
            <p:spPr bwMode="auto">
              <a:xfrm>
                <a:off x="4827400" y="4789875"/>
                <a:ext cx="180225" cy="43150"/>
              </a:xfrm>
              <a:custGeom>
                <a:avLst/>
                <a:gdLst>
                  <a:gd name="T0" fmla="*/ 693125 w 7209"/>
                  <a:gd name="T1" fmla="*/ 0 h 1726"/>
                  <a:gd name="T2" fmla="*/ 693125 w 7209"/>
                  <a:gd name="T3" fmla="*/ 1078125 h 1726"/>
                  <a:gd name="T4" fmla="*/ 3812501 w 7209"/>
                  <a:gd name="T5" fmla="*/ 1078125 h 1726"/>
                  <a:gd name="T6" fmla="*/ 3812501 w 7209"/>
                  <a:gd name="T7" fmla="*/ 0 h 1726"/>
                  <a:gd name="T8" fmla="*/ 0 60000 65536"/>
                  <a:gd name="T9" fmla="*/ 0 60000 65536"/>
                  <a:gd name="T10" fmla="*/ 0 60000 65536"/>
                  <a:gd name="T11" fmla="*/ 0 60000 65536"/>
                  <a:gd name="T12" fmla="*/ 0 w 7209"/>
                  <a:gd name="T13" fmla="*/ 0 h 1726"/>
                  <a:gd name="T14" fmla="*/ 7209 w 7209"/>
                  <a:gd name="T15" fmla="*/ 1726 h 1726"/>
                </a:gdLst>
                <a:ahLst/>
                <a:cxnLst>
                  <a:cxn ang="T8">
                    <a:pos x="T0" y="T1"/>
                  </a:cxn>
                  <a:cxn ang="T9">
                    <a:pos x="T2" y="T3"/>
                  </a:cxn>
                  <a:cxn ang="T10">
                    <a:pos x="T4" y="T5"/>
                  </a:cxn>
                  <a:cxn ang="T11">
                    <a:pos x="T6" y="T7"/>
                  </a:cxn>
                </a:cxnLst>
                <a:rect l="T12" t="T13" r="T14" b="T15"/>
                <a:pathLst>
                  <a:path w="7209" h="1726" extrusionOk="0">
                    <a:moveTo>
                      <a:pt x="1109" y="0"/>
                    </a:moveTo>
                    <a:cubicBezTo>
                      <a:pt x="0" y="0"/>
                      <a:pt x="0" y="1725"/>
                      <a:pt x="1109" y="1725"/>
                    </a:cubicBezTo>
                    <a:lnTo>
                      <a:pt x="6100" y="1725"/>
                    </a:lnTo>
                    <a:cubicBezTo>
                      <a:pt x="7209" y="1725"/>
                      <a:pt x="7209" y="0"/>
                      <a:pt x="6100"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45" name="Google Shape;855;p35"/>
              <p:cNvSpPr>
                <a:spLocks/>
              </p:cNvSpPr>
              <p:nvPr/>
            </p:nvSpPr>
            <p:spPr bwMode="auto">
              <a:xfrm>
                <a:off x="5039950" y="4472200"/>
                <a:ext cx="151025" cy="134750"/>
              </a:xfrm>
              <a:custGeom>
                <a:avLst/>
                <a:gdLst>
                  <a:gd name="T0" fmla="*/ 3001875 w 6041"/>
                  <a:gd name="T1" fmla="*/ 625 h 5390"/>
                  <a:gd name="T2" fmla="*/ 2619375 w 6041"/>
                  <a:gd name="T3" fmla="*/ 163125 h 5390"/>
                  <a:gd name="T4" fmla="*/ 385625 w 6041"/>
                  <a:gd name="T5" fmla="*/ 2473750 h 5390"/>
                  <a:gd name="T6" fmla="*/ 753125 w 6041"/>
                  <a:gd name="T7" fmla="*/ 3368125 h 5390"/>
                  <a:gd name="T8" fmla="*/ 1117500 w 6041"/>
                  <a:gd name="T9" fmla="*/ 3205625 h 5390"/>
                  <a:gd name="T10" fmla="*/ 3389375 w 6041"/>
                  <a:gd name="T11" fmla="*/ 933125 h 5390"/>
                  <a:gd name="T12" fmla="*/ 3001875 w 6041"/>
                  <a:gd name="T13" fmla="*/ 625 h 5390"/>
                  <a:gd name="T14" fmla="*/ 0 60000 65536"/>
                  <a:gd name="T15" fmla="*/ 0 60000 65536"/>
                  <a:gd name="T16" fmla="*/ 0 60000 65536"/>
                  <a:gd name="T17" fmla="*/ 0 60000 65536"/>
                  <a:gd name="T18" fmla="*/ 0 60000 65536"/>
                  <a:gd name="T19" fmla="*/ 0 60000 65536"/>
                  <a:gd name="T20" fmla="*/ 0 60000 65536"/>
                  <a:gd name="T21" fmla="*/ 0 w 6041"/>
                  <a:gd name="T22" fmla="*/ 0 h 5390"/>
                  <a:gd name="T23" fmla="*/ 6041 w 6041"/>
                  <a:gd name="T24" fmla="*/ 5390 h 539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41" h="5390" extrusionOk="0">
                    <a:moveTo>
                      <a:pt x="4803" y="1"/>
                    </a:moveTo>
                    <a:cubicBezTo>
                      <a:pt x="4601" y="1"/>
                      <a:pt x="4388" y="78"/>
                      <a:pt x="4191" y="261"/>
                    </a:cubicBezTo>
                    <a:lnTo>
                      <a:pt x="617" y="3958"/>
                    </a:lnTo>
                    <a:cubicBezTo>
                      <a:pt x="0" y="4527"/>
                      <a:pt x="553" y="5389"/>
                      <a:pt x="1205" y="5389"/>
                    </a:cubicBezTo>
                    <a:cubicBezTo>
                      <a:pt x="1400" y="5389"/>
                      <a:pt x="1604" y="5313"/>
                      <a:pt x="1788" y="5129"/>
                    </a:cubicBezTo>
                    <a:lnTo>
                      <a:pt x="5423" y="1493"/>
                    </a:lnTo>
                    <a:cubicBezTo>
                      <a:pt x="6041" y="875"/>
                      <a:pt x="5485" y="1"/>
                      <a:pt x="4803"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46" name="Google Shape;856;p35"/>
              <p:cNvSpPr>
                <a:spLocks/>
              </p:cNvSpPr>
              <p:nvPr/>
            </p:nvSpPr>
            <p:spPr bwMode="auto">
              <a:xfrm>
                <a:off x="5232450" y="4620075"/>
                <a:ext cx="128325" cy="111625"/>
              </a:xfrm>
              <a:custGeom>
                <a:avLst/>
                <a:gdLst>
                  <a:gd name="T0" fmla="*/ 756250 w 5133"/>
                  <a:gd name="T1" fmla="*/ 625 h 4465"/>
                  <a:gd name="T2" fmla="*/ 386875 w 5133"/>
                  <a:gd name="T3" fmla="*/ 933125 h 4465"/>
                  <a:gd name="T4" fmla="*/ 2081250 w 5133"/>
                  <a:gd name="T5" fmla="*/ 2627500 h 4465"/>
                  <a:gd name="T6" fmla="*/ 2443750 w 5133"/>
                  <a:gd name="T7" fmla="*/ 2790000 h 4465"/>
                  <a:gd name="T8" fmla="*/ 2851250 w 5133"/>
                  <a:gd name="T9" fmla="*/ 1857500 h 4465"/>
                  <a:gd name="T10" fmla="*/ 1118125 w 5133"/>
                  <a:gd name="T11" fmla="*/ 163125 h 4465"/>
                  <a:gd name="T12" fmla="*/ 756250 w 5133"/>
                  <a:gd name="T13" fmla="*/ 625 h 4465"/>
                  <a:gd name="T14" fmla="*/ 0 60000 65536"/>
                  <a:gd name="T15" fmla="*/ 0 60000 65536"/>
                  <a:gd name="T16" fmla="*/ 0 60000 65536"/>
                  <a:gd name="T17" fmla="*/ 0 60000 65536"/>
                  <a:gd name="T18" fmla="*/ 0 60000 65536"/>
                  <a:gd name="T19" fmla="*/ 0 60000 65536"/>
                  <a:gd name="T20" fmla="*/ 0 60000 65536"/>
                  <a:gd name="T21" fmla="*/ 0 w 5133"/>
                  <a:gd name="T22" fmla="*/ 0 h 4465"/>
                  <a:gd name="T23" fmla="*/ 5133 w 5133"/>
                  <a:gd name="T24" fmla="*/ 4465 h 446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33" h="4465" extrusionOk="0">
                    <a:moveTo>
                      <a:pt x="1210" y="1"/>
                    </a:moveTo>
                    <a:cubicBezTo>
                      <a:pt x="556" y="1"/>
                      <a:pt x="1" y="875"/>
                      <a:pt x="619" y="1493"/>
                    </a:cubicBezTo>
                    <a:lnTo>
                      <a:pt x="3330" y="4204"/>
                    </a:lnTo>
                    <a:cubicBezTo>
                      <a:pt x="3513" y="4387"/>
                      <a:pt x="3715" y="4464"/>
                      <a:pt x="3910" y="4464"/>
                    </a:cubicBezTo>
                    <a:cubicBezTo>
                      <a:pt x="4566" y="4464"/>
                      <a:pt x="5132" y="3590"/>
                      <a:pt x="4562" y="2972"/>
                    </a:cubicBezTo>
                    <a:lnTo>
                      <a:pt x="1789" y="261"/>
                    </a:lnTo>
                    <a:cubicBezTo>
                      <a:pt x="1606" y="78"/>
                      <a:pt x="1404" y="1"/>
                      <a:pt x="1210"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47" name="Google Shape;857;p35"/>
              <p:cNvSpPr>
                <a:spLocks/>
              </p:cNvSpPr>
              <p:nvPr/>
            </p:nvSpPr>
            <p:spPr bwMode="auto">
              <a:xfrm>
                <a:off x="5391000" y="4417175"/>
                <a:ext cx="114875" cy="99775"/>
              </a:xfrm>
              <a:custGeom>
                <a:avLst/>
                <a:gdLst>
                  <a:gd name="T0" fmla="*/ 2137500 w 4595"/>
                  <a:gd name="T1" fmla="*/ 625 h 3991"/>
                  <a:gd name="T2" fmla="*/ 1775625 w 4595"/>
                  <a:gd name="T3" fmla="*/ 152500 h 3991"/>
                  <a:gd name="T4" fmla="*/ 389375 w 4595"/>
                  <a:gd name="T5" fmla="*/ 1577500 h 3991"/>
                  <a:gd name="T6" fmla="*/ 767500 w 4595"/>
                  <a:gd name="T7" fmla="*/ 2494375 h 3991"/>
                  <a:gd name="T8" fmla="*/ 1121250 w 4595"/>
                  <a:gd name="T9" fmla="*/ 2347500 h 3991"/>
                  <a:gd name="T10" fmla="*/ 2545625 w 4595"/>
                  <a:gd name="T11" fmla="*/ 884375 h 3991"/>
                  <a:gd name="T12" fmla="*/ 2137500 w 4595"/>
                  <a:gd name="T13" fmla="*/ 625 h 3991"/>
                  <a:gd name="T14" fmla="*/ 0 60000 65536"/>
                  <a:gd name="T15" fmla="*/ 0 60000 65536"/>
                  <a:gd name="T16" fmla="*/ 0 60000 65536"/>
                  <a:gd name="T17" fmla="*/ 0 60000 65536"/>
                  <a:gd name="T18" fmla="*/ 0 60000 65536"/>
                  <a:gd name="T19" fmla="*/ 0 60000 65536"/>
                  <a:gd name="T20" fmla="*/ 0 60000 65536"/>
                  <a:gd name="T21" fmla="*/ 0 w 4595"/>
                  <a:gd name="T22" fmla="*/ 0 h 3991"/>
                  <a:gd name="T23" fmla="*/ 4595 w 4595"/>
                  <a:gd name="T24" fmla="*/ 3991 h 3991"/>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595" h="3991" extrusionOk="0">
                    <a:moveTo>
                      <a:pt x="3420" y="1"/>
                    </a:moveTo>
                    <a:cubicBezTo>
                      <a:pt x="3228" y="1"/>
                      <a:pt x="3026" y="73"/>
                      <a:pt x="2841" y="244"/>
                    </a:cubicBezTo>
                    <a:lnTo>
                      <a:pt x="623" y="2524"/>
                    </a:lnTo>
                    <a:cubicBezTo>
                      <a:pt x="1" y="3146"/>
                      <a:pt x="568" y="3991"/>
                      <a:pt x="1228" y="3991"/>
                    </a:cubicBezTo>
                    <a:cubicBezTo>
                      <a:pt x="1417" y="3991"/>
                      <a:pt x="1615" y="3921"/>
                      <a:pt x="1794" y="3756"/>
                    </a:cubicBezTo>
                    <a:lnTo>
                      <a:pt x="4073" y="1415"/>
                    </a:lnTo>
                    <a:cubicBezTo>
                      <a:pt x="4594" y="799"/>
                      <a:pt x="4059" y="1"/>
                      <a:pt x="3420"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48" name="Google Shape;858;p35"/>
              <p:cNvSpPr>
                <a:spLocks/>
              </p:cNvSpPr>
              <p:nvPr/>
            </p:nvSpPr>
            <p:spPr bwMode="auto">
              <a:xfrm>
                <a:off x="3532075" y="4858625"/>
                <a:ext cx="140225" cy="121975"/>
              </a:xfrm>
              <a:custGeom>
                <a:avLst/>
                <a:gdLst>
                  <a:gd name="T0" fmla="*/ 773125 w 5609"/>
                  <a:gd name="T1" fmla="*/ 625 h 4879"/>
                  <a:gd name="T2" fmla="*/ 382500 w 5609"/>
                  <a:gd name="T3" fmla="*/ 900000 h 4879"/>
                  <a:gd name="T4" fmla="*/ 2385000 w 5609"/>
                  <a:gd name="T5" fmla="*/ 2902500 h 4879"/>
                  <a:gd name="T6" fmla="*/ 2723125 w 5609"/>
                  <a:gd name="T7" fmla="*/ 3049375 h 4879"/>
                  <a:gd name="T8" fmla="*/ 3116250 w 5609"/>
                  <a:gd name="T9" fmla="*/ 2131875 h 4879"/>
                  <a:gd name="T10" fmla="*/ 1152500 w 5609"/>
                  <a:gd name="T11" fmla="*/ 168125 h 4879"/>
                  <a:gd name="T12" fmla="*/ 773125 w 5609"/>
                  <a:gd name="T13" fmla="*/ 625 h 4879"/>
                  <a:gd name="T14" fmla="*/ 0 60000 65536"/>
                  <a:gd name="T15" fmla="*/ 0 60000 65536"/>
                  <a:gd name="T16" fmla="*/ 0 60000 65536"/>
                  <a:gd name="T17" fmla="*/ 0 60000 65536"/>
                  <a:gd name="T18" fmla="*/ 0 60000 65536"/>
                  <a:gd name="T19" fmla="*/ 0 60000 65536"/>
                  <a:gd name="T20" fmla="*/ 0 60000 65536"/>
                  <a:gd name="T21" fmla="*/ 0 w 5609"/>
                  <a:gd name="T22" fmla="*/ 0 h 4879"/>
                  <a:gd name="T23" fmla="*/ 5609 w 5609"/>
                  <a:gd name="T24" fmla="*/ 4879 h 487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9" h="4879" extrusionOk="0">
                    <a:moveTo>
                      <a:pt x="1237" y="1"/>
                    </a:moveTo>
                    <a:cubicBezTo>
                      <a:pt x="574" y="1"/>
                      <a:pt x="0" y="828"/>
                      <a:pt x="612" y="1440"/>
                    </a:cubicBezTo>
                    <a:lnTo>
                      <a:pt x="3816" y="4644"/>
                    </a:lnTo>
                    <a:cubicBezTo>
                      <a:pt x="3981" y="4809"/>
                      <a:pt x="4171" y="4879"/>
                      <a:pt x="4357" y="4879"/>
                    </a:cubicBezTo>
                    <a:cubicBezTo>
                      <a:pt x="5004" y="4879"/>
                      <a:pt x="5609" y="4034"/>
                      <a:pt x="4986" y="3411"/>
                    </a:cubicBezTo>
                    <a:lnTo>
                      <a:pt x="1844" y="269"/>
                    </a:lnTo>
                    <a:cubicBezTo>
                      <a:pt x="1655" y="80"/>
                      <a:pt x="1442" y="1"/>
                      <a:pt x="1237"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49" name="Google Shape;859;p35"/>
              <p:cNvSpPr>
                <a:spLocks/>
              </p:cNvSpPr>
              <p:nvPr/>
            </p:nvSpPr>
            <p:spPr bwMode="auto">
              <a:xfrm>
                <a:off x="3817650" y="5028075"/>
                <a:ext cx="148600" cy="132325"/>
              </a:xfrm>
              <a:custGeom>
                <a:avLst/>
                <a:gdLst>
                  <a:gd name="T0" fmla="*/ 2958750 w 5944"/>
                  <a:gd name="T1" fmla="*/ 0 h 5293"/>
                  <a:gd name="T2" fmla="*/ 2600625 w 5944"/>
                  <a:gd name="T3" fmla="*/ 168125 h 5293"/>
                  <a:gd name="T4" fmla="*/ 328750 w 5944"/>
                  <a:gd name="T5" fmla="*/ 2440000 h 5293"/>
                  <a:gd name="T6" fmla="*/ 712500 w 5944"/>
                  <a:gd name="T7" fmla="*/ 3308125 h 5293"/>
                  <a:gd name="T8" fmla="*/ 1060000 w 5944"/>
                  <a:gd name="T9" fmla="*/ 3171875 h 5293"/>
                  <a:gd name="T10" fmla="*/ 3332500 w 5944"/>
                  <a:gd name="T11" fmla="*/ 899375 h 5293"/>
                  <a:gd name="T12" fmla="*/ 2958750 w 5944"/>
                  <a:gd name="T13" fmla="*/ 0 h 5293"/>
                  <a:gd name="T14" fmla="*/ 0 60000 65536"/>
                  <a:gd name="T15" fmla="*/ 0 60000 65536"/>
                  <a:gd name="T16" fmla="*/ 0 60000 65536"/>
                  <a:gd name="T17" fmla="*/ 0 60000 65536"/>
                  <a:gd name="T18" fmla="*/ 0 60000 65536"/>
                  <a:gd name="T19" fmla="*/ 0 60000 65536"/>
                  <a:gd name="T20" fmla="*/ 0 60000 65536"/>
                  <a:gd name="T21" fmla="*/ 0 w 5944"/>
                  <a:gd name="T22" fmla="*/ 0 h 5293"/>
                  <a:gd name="T23" fmla="*/ 5944 w 5944"/>
                  <a:gd name="T24" fmla="*/ 5293 h 529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944" h="5293" extrusionOk="0">
                    <a:moveTo>
                      <a:pt x="4734" y="0"/>
                    </a:moveTo>
                    <a:cubicBezTo>
                      <a:pt x="4538" y="0"/>
                      <a:pt x="4336" y="79"/>
                      <a:pt x="4161" y="269"/>
                    </a:cubicBezTo>
                    <a:lnTo>
                      <a:pt x="526" y="3904"/>
                    </a:lnTo>
                    <a:cubicBezTo>
                      <a:pt x="1" y="4524"/>
                      <a:pt x="511" y="5293"/>
                      <a:pt x="1140" y="5293"/>
                    </a:cubicBezTo>
                    <a:cubicBezTo>
                      <a:pt x="1323" y="5293"/>
                      <a:pt x="1516" y="5227"/>
                      <a:pt x="1696" y="5075"/>
                    </a:cubicBezTo>
                    <a:lnTo>
                      <a:pt x="5332" y="1439"/>
                    </a:lnTo>
                    <a:cubicBezTo>
                      <a:pt x="5943" y="828"/>
                      <a:pt x="5369" y="0"/>
                      <a:pt x="4734"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50" name="Google Shape;860;p35"/>
              <p:cNvSpPr>
                <a:spLocks/>
              </p:cNvSpPr>
              <p:nvPr/>
            </p:nvSpPr>
            <p:spPr bwMode="auto">
              <a:xfrm>
                <a:off x="4064875" y="4744850"/>
                <a:ext cx="140250" cy="122425"/>
              </a:xfrm>
              <a:custGeom>
                <a:avLst/>
                <a:gdLst>
                  <a:gd name="T0" fmla="*/ 755625 w 5610"/>
                  <a:gd name="T1" fmla="*/ 625 h 4897"/>
                  <a:gd name="T2" fmla="*/ 386250 w 5610"/>
                  <a:gd name="T3" fmla="*/ 933125 h 4897"/>
                  <a:gd name="T4" fmla="*/ 2350625 w 5610"/>
                  <a:gd name="T5" fmla="*/ 2896875 h 4897"/>
                  <a:gd name="T6" fmla="*/ 2719375 w 5610"/>
                  <a:gd name="T7" fmla="*/ 3060000 h 4897"/>
                  <a:gd name="T8" fmla="*/ 3120625 w 5610"/>
                  <a:gd name="T9" fmla="*/ 2165625 h 4897"/>
                  <a:gd name="T10" fmla="*/ 1118125 w 5610"/>
                  <a:gd name="T11" fmla="*/ 163125 h 4897"/>
                  <a:gd name="T12" fmla="*/ 755625 w 5610"/>
                  <a:gd name="T13" fmla="*/ 625 h 4897"/>
                  <a:gd name="T14" fmla="*/ 0 60000 65536"/>
                  <a:gd name="T15" fmla="*/ 0 60000 65536"/>
                  <a:gd name="T16" fmla="*/ 0 60000 65536"/>
                  <a:gd name="T17" fmla="*/ 0 60000 65536"/>
                  <a:gd name="T18" fmla="*/ 0 60000 65536"/>
                  <a:gd name="T19" fmla="*/ 0 60000 65536"/>
                  <a:gd name="T20" fmla="*/ 0 60000 65536"/>
                  <a:gd name="T21" fmla="*/ 0 w 5610"/>
                  <a:gd name="T22" fmla="*/ 0 h 4897"/>
                  <a:gd name="T23" fmla="*/ 5610 w 5610"/>
                  <a:gd name="T24" fmla="*/ 4897 h 489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10" h="4897" extrusionOk="0">
                    <a:moveTo>
                      <a:pt x="1209" y="1"/>
                    </a:moveTo>
                    <a:cubicBezTo>
                      <a:pt x="556" y="1"/>
                      <a:pt x="0" y="875"/>
                      <a:pt x="618" y="1493"/>
                    </a:cubicBezTo>
                    <a:cubicBezTo>
                      <a:pt x="1666" y="2540"/>
                      <a:pt x="2713" y="3588"/>
                      <a:pt x="3761" y="4635"/>
                    </a:cubicBezTo>
                    <a:cubicBezTo>
                      <a:pt x="3945" y="4819"/>
                      <a:pt x="4151" y="4896"/>
                      <a:pt x="4351" y="4896"/>
                    </a:cubicBezTo>
                    <a:cubicBezTo>
                      <a:pt x="5021" y="4896"/>
                      <a:pt x="5610" y="4034"/>
                      <a:pt x="4993" y="3465"/>
                    </a:cubicBezTo>
                    <a:cubicBezTo>
                      <a:pt x="3945" y="2356"/>
                      <a:pt x="2836" y="1308"/>
                      <a:pt x="1789" y="261"/>
                    </a:cubicBezTo>
                    <a:cubicBezTo>
                      <a:pt x="1606" y="78"/>
                      <a:pt x="1403" y="1"/>
                      <a:pt x="1209"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51" name="Google Shape;861;p35"/>
              <p:cNvSpPr>
                <a:spLocks/>
              </p:cNvSpPr>
              <p:nvPr/>
            </p:nvSpPr>
            <p:spPr bwMode="auto">
              <a:xfrm>
                <a:off x="4189800" y="5028075"/>
                <a:ext cx="150750" cy="133600"/>
              </a:xfrm>
              <a:custGeom>
                <a:avLst/>
                <a:gdLst>
                  <a:gd name="T0" fmla="*/ 3028750 w 6030"/>
                  <a:gd name="T1" fmla="*/ 0 h 5344"/>
                  <a:gd name="T2" fmla="*/ 2654375 w 6030"/>
                  <a:gd name="T3" fmla="*/ 168125 h 5344"/>
                  <a:gd name="T4" fmla="*/ 382500 w 6030"/>
                  <a:gd name="T5" fmla="*/ 2440000 h 5344"/>
                  <a:gd name="T6" fmla="*/ 740000 w 6030"/>
                  <a:gd name="T7" fmla="*/ 3339375 h 5344"/>
                  <a:gd name="T8" fmla="*/ 1114375 w 6030"/>
                  <a:gd name="T9" fmla="*/ 3171875 h 5344"/>
                  <a:gd name="T10" fmla="*/ 3386250 w 6030"/>
                  <a:gd name="T11" fmla="*/ 899375 h 5344"/>
                  <a:gd name="T12" fmla="*/ 3028750 w 6030"/>
                  <a:gd name="T13" fmla="*/ 0 h 5344"/>
                  <a:gd name="T14" fmla="*/ 0 60000 65536"/>
                  <a:gd name="T15" fmla="*/ 0 60000 65536"/>
                  <a:gd name="T16" fmla="*/ 0 60000 65536"/>
                  <a:gd name="T17" fmla="*/ 0 60000 65536"/>
                  <a:gd name="T18" fmla="*/ 0 60000 65536"/>
                  <a:gd name="T19" fmla="*/ 0 60000 65536"/>
                  <a:gd name="T20" fmla="*/ 0 60000 65536"/>
                  <a:gd name="T21" fmla="*/ 0 w 6030"/>
                  <a:gd name="T22" fmla="*/ 0 h 5344"/>
                  <a:gd name="T23" fmla="*/ 6030 w 6030"/>
                  <a:gd name="T24" fmla="*/ 5344 h 53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030" h="5344" extrusionOk="0">
                    <a:moveTo>
                      <a:pt x="4846" y="0"/>
                    </a:moveTo>
                    <a:cubicBezTo>
                      <a:pt x="4646" y="0"/>
                      <a:pt x="4436" y="79"/>
                      <a:pt x="4247" y="269"/>
                    </a:cubicBezTo>
                    <a:lnTo>
                      <a:pt x="612" y="3904"/>
                    </a:lnTo>
                    <a:cubicBezTo>
                      <a:pt x="0" y="4516"/>
                      <a:pt x="539" y="5343"/>
                      <a:pt x="1184" y="5343"/>
                    </a:cubicBezTo>
                    <a:cubicBezTo>
                      <a:pt x="1384" y="5343"/>
                      <a:pt x="1593" y="5264"/>
                      <a:pt x="1783" y="5075"/>
                    </a:cubicBezTo>
                    <a:lnTo>
                      <a:pt x="5418" y="1439"/>
                    </a:lnTo>
                    <a:cubicBezTo>
                      <a:pt x="6030" y="828"/>
                      <a:pt x="5491" y="0"/>
                      <a:pt x="4846"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52" name="Google Shape;862;p35"/>
              <p:cNvSpPr>
                <a:spLocks/>
              </p:cNvSpPr>
              <p:nvPr/>
            </p:nvSpPr>
            <p:spPr bwMode="auto">
              <a:xfrm>
                <a:off x="4473075" y="4778750"/>
                <a:ext cx="140125" cy="122600"/>
              </a:xfrm>
              <a:custGeom>
                <a:avLst/>
                <a:gdLst>
                  <a:gd name="T0" fmla="*/ 755625 w 5605"/>
                  <a:gd name="T1" fmla="*/ 0 h 4904"/>
                  <a:gd name="T2" fmla="*/ 386250 w 5605"/>
                  <a:gd name="T3" fmla="*/ 933125 h 4904"/>
                  <a:gd name="T4" fmla="*/ 2350000 w 5605"/>
                  <a:gd name="T5" fmla="*/ 2896875 h 4904"/>
                  <a:gd name="T6" fmla="*/ 2730000 w 5605"/>
                  <a:gd name="T7" fmla="*/ 3064375 h 4904"/>
                  <a:gd name="T8" fmla="*/ 3120625 w 5605"/>
                  <a:gd name="T9" fmla="*/ 2165000 h 4904"/>
                  <a:gd name="T10" fmla="*/ 1118125 w 5605"/>
                  <a:gd name="T11" fmla="*/ 162500 h 4904"/>
                  <a:gd name="T12" fmla="*/ 755625 w 5605"/>
                  <a:gd name="T13" fmla="*/ 0 h 4904"/>
                  <a:gd name="T14" fmla="*/ 0 60000 65536"/>
                  <a:gd name="T15" fmla="*/ 0 60000 65536"/>
                  <a:gd name="T16" fmla="*/ 0 60000 65536"/>
                  <a:gd name="T17" fmla="*/ 0 60000 65536"/>
                  <a:gd name="T18" fmla="*/ 0 60000 65536"/>
                  <a:gd name="T19" fmla="*/ 0 60000 65536"/>
                  <a:gd name="T20" fmla="*/ 0 60000 65536"/>
                  <a:gd name="T21" fmla="*/ 0 w 5605"/>
                  <a:gd name="T22" fmla="*/ 0 h 4904"/>
                  <a:gd name="T23" fmla="*/ 5605 w 5605"/>
                  <a:gd name="T24" fmla="*/ 4904 h 4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5" h="4904" extrusionOk="0">
                    <a:moveTo>
                      <a:pt x="1209" y="0"/>
                    </a:moveTo>
                    <a:cubicBezTo>
                      <a:pt x="555" y="0"/>
                      <a:pt x="0" y="875"/>
                      <a:pt x="618" y="1493"/>
                    </a:cubicBezTo>
                    <a:lnTo>
                      <a:pt x="3760" y="4635"/>
                    </a:lnTo>
                    <a:cubicBezTo>
                      <a:pt x="3950" y="4824"/>
                      <a:pt x="4163" y="4903"/>
                      <a:pt x="4368" y="4903"/>
                    </a:cubicBezTo>
                    <a:cubicBezTo>
                      <a:pt x="5030" y="4903"/>
                      <a:pt x="5604" y="4076"/>
                      <a:pt x="4993" y="3464"/>
                    </a:cubicBezTo>
                    <a:lnTo>
                      <a:pt x="1789" y="260"/>
                    </a:lnTo>
                    <a:cubicBezTo>
                      <a:pt x="1606" y="77"/>
                      <a:pt x="1403" y="0"/>
                      <a:pt x="1209"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53" name="Google Shape;863;p35"/>
              <p:cNvSpPr>
                <a:spLocks/>
              </p:cNvSpPr>
              <p:nvPr/>
            </p:nvSpPr>
            <p:spPr bwMode="auto">
              <a:xfrm>
                <a:off x="4665775" y="5085075"/>
                <a:ext cx="128000" cy="110475"/>
              </a:xfrm>
              <a:custGeom>
                <a:avLst/>
                <a:gdLst>
                  <a:gd name="T0" fmla="*/ 2451250 w 5120"/>
                  <a:gd name="T1" fmla="*/ 0 h 4419"/>
                  <a:gd name="T2" fmla="*/ 2076875 w 5120"/>
                  <a:gd name="T3" fmla="*/ 167500 h 4419"/>
                  <a:gd name="T4" fmla="*/ 382500 w 5120"/>
                  <a:gd name="T5" fmla="*/ 1861875 h 4419"/>
                  <a:gd name="T6" fmla="*/ 740000 w 5120"/>
                  <a:gd name="T7" fmla="*/ 2761875 h 4419"/>
                  <a:gd name="T8" fmla="*/ 1113750 w 5120"/>
                  <a:gd name="T9" fmla="*/ 2593750 h 4419"/>
                  <a:gd name="T10" fmla="*/ 2846875 w 5120"/>
                  <a:gd name="T11" fmla="*/ 899375 h 4419"/>
                  <a:gd name="T12" fmla="*/ 2451250 w 5120"/>
                  <a:gd name="T13" fmla="*/ 0 h 4419"/>
                  <a:gd name="T14" fmla="*/ 0 60000 65536"/>
                  <a:gd name="T15" fmla="*/ 0 60000 65536"/>
                  <a:gd name="T16" fmla="*/ 0 60000 65536"/>
                  <a:gd name="T17" fmla="*/ 0 60000 65536"/>
                  <a:gd name="T18" fmla="*/ 0 60000 65536"/>
                  <a:gd name="T19" fmla="*/ 0 60000 65536"/>
                  <a:gd name="T20" fmla="*/ 0 60000 65536"/>
                  <a:gd name="T21" fmla="*/ 0 w 5120"/>
                  <a:gd name="T22" fmla="*/ 0 h 4419"/>
                  <a:gd name="T23" fmla="*/ 5120 w 5120"/>
                  <a:gd name="T24" fmla="*/ 4419 h 44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120" h="4419" extrusionOk="0">
                    <a:moveTo>
                      <a:pt x="3922" y="0"/>
                    </a:moveTo>
                    <a:cubicBezTo>
                      <a:pt x="3722" y="0"/>
                      <a:pt x="3512" y="79"/>
                      <a:pt x="3323" y="268"/>
                    </a:cubicBezTo>
                    <a:cubicBezTo>
                      <a:pt x="2399" y="1131"/>
                      <a:pt x="1536" y="2055"/>
                      <a:pt x="612" y="2979"/>
                    </a:cubicBezTo>
                    <a:cubicBezTo>
                      <a:pt x="0" y="3591"/>
                      <a:pt x="538" y="4419"/>
                      <a:pt x="1184" y="4419"/>
                    </a:cubicBezTo>
                    <a:cubicBezTo>
                      <a:pt x="1383" y="4419"/>
                      <a:pt x="1593" y="4339"/>
                      <a:pt x="1782" y="4150"/>
                    </a:cubicBezTo>
                    <a:lnTo>
                      <a:pt x="4555" y="1439"/>
                    </a:lnTo>
                    <a:cubicBezTo>
                      <a:pt x="5120" y="827"/>
                      <a:pt x="4570" y="0"/>
                      <a:pt x="3922" y="0"/>
                    </a:cubicBezTo>
                    <a:close/>
                  </a:path>
                </a:pathLst>
              </a:custGeom>
              <a:solidFill>
                <a:srgbClr val="4A8743"/>
              </a:solidFill>
              <a:ln w="9525">
                <a:noFill/>
                <a:round/>
                <a:headEnd/>
                <a:tailEnd/>
              </a:ln>
            </p:spPr>
            <p:txBody>
              <a:bodyPr lIns="91425" tIns="91425" rIns="91425" bIns="91425" anchor="ctr"/>
              <a:lstStyle/>
              <a:p>
                <a:endParaRPr lang="en-US"/>
              </a:p>
            </p:txBody>
          </p:sp>
          <p:sp>
            <p:nvSpPr>
              <p:cNvPr id="74854" name="Google Shape;864;p35"/>
              <p:cNvSpPr>
                <a:spLocks/>
              </p:cNvSpPr>
              <p:nvPr/>
            </p:nvSpPr>
            <p:spPr bwMode="auto">
              <a:xfrm>
                <a:off x="3532075" y="5209825"/>
                <a:ext cx="140125" cy="122600"/>
              </a:xfrm>
              <a:custGeom>
                <a:avLst/>
                <a:gdLst>
                  <a:gd name="T0" fmla="*/ 773125 w 5605"/>
                  <a:gd name="T1" fmla="*/ 625 h 4904"/>
                  <a:gd name="T2" fmla="*/ 382500 w 5605"/>
                  <a:gd name="T3" fmla="*/ 900000 h 4904"/>
                  <a:gd name="T4" fmla="*/ 2385000 w 5605"/>
                  <a:gd name="T5" fmla="*/ 2902500 h 4904"/>
                  <a:gd name="T6" fmla="*/ 2731250 w 5605"/>
                  <a:gd name="T7" fmla="*/ 3065000 h 4904"/>
                  <a:gd name="T8" fmla="*/ 3116250 w 5605"/>
                  <a:gd name="T9" fmla="*/ 2132500 h 4904"/>
                  <a:gd name="T10" fmla="*/ 1152500 w 5605"/>
                  <a:gd name="T11" fmla="*/ 168125 h 4904"/>
                  <a:gd name="T12" fmla="*/ 773125 w 5605"/>
                  <a:gd name="T13" fmla="*/ 625 h 4904"/>
                  <a:gd name="T14" fmla="*/ 0 60000 65536"/>
                  <a:gd name="T15" fmla="*/ 0 60000 65536"/>
                  <a:gd name="T16" fmla="*/ 0 60000 65536"/>
                  <a:gd name="T17" fmla="*/ 0 60000 65536"/>
                  <a:gd name="T18" fmla="*/ 0 60000 65536"/>
                  <a:gd name="T19" fmla="*/ 0 60000 65536"/>
                  <a:gd name="T20" fmla="*/ 0 60000 65536"/>
                  <a:gd name="T21" fmla="*/ 0 w 5605"/>
                  <a:gd name="T22" fmla="*/ 0 h 4904"/>
                  <a:gd name="T23" fmla="*/ 5605 w 5605"/>
                  <a:gd name="T24" fmla="*/ 4904 h 490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605" h="4904" extrusionOk="0">
                    <a:moveTo>
                      <a:pt x="1237" y="1"/>
                    </a:moveTo>
                    <a:cubicBezTo>
                      <a:pt x="574" y="1"/>
                      <a:pt x="0" y="828"/>
                      <a:pt x="612" y="1440"/>
                    </a:cubicBezTo>
                    <a:cubicBezTo>
                      <a:pt x="1659" y="2487"/>
                      <a:pt x="2707" y="3535"/>
                      <a:pt x="3816" y="4644"/>
                    </a:cubicBezTo>
                    <a:cubicBezTo>
                      <a:pt x="3985" y="4827"/>
                      <a:pt x="4180" y="4904"/>
                      <a:pt x="4370" y="4904"/>
                    </a:cubicBezTo>
                    <a:cubicBezTo>
                      <a:pt x="5012" y="4904"/>
                      <a:pt x="5604" y="4029"/>
                      <a:pt x="4986" y="3412"/>
                    </a:cubicBezTo>
                    <a:cubicBezTo>
                      <a:pt x="3939" y="2364"/>
                      <a:pt x="2892" y="1317"/>
                      <a:pt x="1844" y="269"/>
                    </a:cubicBezTo>
                    <a:cubicBezTo>
                      <a:pt x="1655" y="80"/>
                      <a:pt x="1442" y="1"/>
                      <a:pt x="1237" y="1"/>
                    </a:cubicBezTo>
                    <a:close/>
                  </a:path>
                </a:pathLst>
              </a:custGeom>
              <a:solidFill>
                <a:srgbClr val="4A8743"/>
              </a:solidFill>
              <a:ln w="9525">
                <a:noFill/>
                <a:round/>
                <a:headEnd/>
                <a:tailEnd/>
              </a:ln>
            </p:spPr>
            <p:txBody>
              <a:bodyPr lIns="91425" tIns="91425" rIns="91425" bIns="91425" anchor="ctr"/>
              <a:lstStyle/>
              <a:p>
                <a:endParaRPr lang="en-US"/>
              </a:p>
            </p:txBody>
          </p:sp>
          <p:sp>
            <p:nvSpPr>
              <p:cNvPr id="74855" name="Google Shape;865;p35"/>
              <p:cNvSpPr>
                <a:spLocks/>
              </p:cNvSpPr>
              <p:nvPr/>
            </p:nvSpPr>
            <p:spPr bwMode="auto">
              <a:xfrm>
                <a:off x="2907300" y="1188425"/>
                <a:ext cx="929175" cy="176725"/>
              </a:xfrm>
              <a:custGeom>
                <a:avLst/>
                <a:gdLst>
                  <a:gd name="T0" fmla="*/ 12408123 w 37167"/>
                  <a:gd name="T1" fmla="*/ 625 h 7069"/>
                  <a:gd name="T2" fmla="*/ 11919998 w 37167"/>
                  <a:gd name="T3" fmla="*/ 310625 h 7069"/>
                  <a:gd name="T4" fmla="*/ 9301249 w 37167"/>
                  <a:gd name="T5" fmla="*/ 2967500 h 7069"/>
                  <a:gd name="T6" fmla="*/ 9114374 w 37167"/>
                  <a:gd name="T7" fmla="*/ 2978125 h 7069"/>
                  <a:gd name="T8" fmla="*/ 6566875 w 37167"/>
                  <a:gd name="T9" fmla="*/ 503125 h 7069"/>
                  <a:gd name="T10" fmla="*/ 6047499 w 37167"/>
                  <a:gd name="T11" fmla="*/ 214375 h 7069"/>
                  <a:gd name="T12" fmla="*/ 5527499 w 37167"/>
                  <a:gd name="T13" fmla="*/ 503125 h 7069"/>
                  <a:gd name="T14" fmla="*/ 3486250 w 37167"/>
                  <a:gd name="T15" fmla="*/ 3006250 h 7069"/>
                  <a:gd name="T16" fmla="*/ 2723750 w 37167"/>
                  <a:gd name="T17" fmla="*/ 3229375 h 7069"/>
                  <a:gd name="T18" fmla="*/ 1253125 w 37167"/>
                  <a:gd name="T19" fmla="*/ 2005000 h 7069"/>
                  <a:gd name="T20" fmla="*/ 817500 w 37167"/>
                  <a:gd name="T21" fmla="*/ 1701250 h 7069"/>
                  <a:gd name="T22" fmla="*/ 213125 w 37167"/>
                  <a:gd name="T23" fmla="*/ 2621250 h 7069"/>
                  <a:gd name="T24" fmla="*/ 251875 w 37167"/>
                  <a:gd name="T25" fmla="*/ 2582500 h 7069"/>
                  <a:gd name="T26" fmla="*/ 2686875 w 37167"/>
                  <a:gd name="T27" fmla="*/ 4418125 h 7069"/>
                  <a:gd name="T28" fmla="*/ 3601875 w 37167"/>
                  <a:gd name="T29" fmla="*/ 4238750 h 7069"/>
                  <a:gd name="T30" fmla="*/ 6044999 w 37167"/>
                  <a:gd name="T31" fmla="*/ 2066875 h 7069"/>
                  <a:gd name="T32" fmla="*/ 6044999 w 37167"/>
                  <a:gd name="T33" fmla="*/ 2066875 h 7069"/>
                  <a:gd name="T34" fmla="*/ 9101874 w 37167"/>
                  <a:gd name="T35" fmla="*/ 4171250 h 7069"/>
                  <a:gd name="T36" fmla="*/ 9339999 w 37167"/>
                  <a:gd name="T37" fmla="*/ 4161250 h 7069"/>
                  <a:gd name="T38" fmla="*/ 12335623 w 37167"/>
                  <a:gd name="T39" fmla="*/ 2060000 h 7069"/>
                  <a:gd name="T40" fmla="*/ 12335623 w 37167"/>
                  <a:gd name="T41" fmla="*/ 2060000 h 7069"/>
                  <a:gd name="T42" fmla="*/ 14885000 w 37167"/>
                  <a:gd name="T43" fmla="*/ 4045625 h 7069"/>
                  <a:gd name="T44" fmla="*/ 14989375 w 37167"/>
                  <a:gd name="T45" fmla="*/ 4048125 h 7069"/>
                  <a:gd name="T46" fmla="*/ 17453749 w 37167"/>
                  <a:gd name="T47" fmla="*/ 2094375 h 7069"/>
                  <a:gd name="T48" fmla="*/ 17453749 w 37167"/>
                  <a:gd name="T49" fmla="*/ 2094375 h 7069"/>
                  <a:gd name="T50" fmla="*/ 19506248 w 37167"/>
                  <a:gd name="T51" fmla="*/ 4045625 h 7069"/>
                  <a:gd name="T52" fmla="*/ 20749373 w 37167"/>
                  <a:gd name="T53" fmla="*/ 4401875 h 7069"/>
                  <a:gd name="T54" fmla="*/ 22933122 w 37167"/>
                  <a:gd name="T55" fmla="*/ 3006250 h 7069"/>
                  <a:gd name="T56" fmla="*/ 22388122 w 37167"/>
                  <a:gd name="T57" fmla="*/ 2110625 h 7069"/>
                  <a:gd name="T58" fmla="*/ 21893747 w 37167"/>
                  <a:gd name="T59" fmla="*/ 2390000 h 7069"/>
                  <a:gd name="T60" fmla="*/ 20737498 w 37167"/>
                  <a:gd name="T61" fmla="*/ 3171875 h 7069"/>
                  <a:gd name="T62" fmla="*/ 19621873 w 37167"/>
                  <a:gd name="T63" fmla="*/ 2698125 h 7069"/>
                  <a:gd name="T64" fmla="*/ 17849999 w 37167"/>
                  <a:gd name="T65" fmla="*/ 310625 h 7069"/>
                  <a:gd name="T66" fmla="*/ 17316249 w 37167"/>
                  <a:gd name="T67" fmla="*/ 3750 h 7069"/>
                  <a:gd name="T68" fmla="*/ 16733124 w 37167"/>
                  <a:gd name="T69" fmla="*/ 426250 h 7069"/>
                  <a:gd name="T70" fmla="*/ 15002500 w 37167"/>
                  <a:gd name="T71" fmla="*/ 2858125 h 7069"/>
                  <a:gd name="T72" fmla="*/ 14885000 w 37167"/>
                  <a:gd name="T73" fmla="*/ 2851875 h 7069"/>
                  <a:gd name="T74" fmla="*/ 13036873 w 37167"/>
                  <a:gd name="T75" fmla="*/ 426250 h 7069"/>
                  <a:gd name="T76" fmla="*/ 12408123 w 37167"/>
                  <a:gd name="T77" fmla="*/ 625 h 7069"/>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w 37167"/>
                  <a:gd name="T118" fmla="*/ 0 h 7069"/>
                  <a:gd name="T119" fmla="*/ 37167 w 37167"/>
                  <a:gd name="T120" fmla="*/ 7069 h 7069"/>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T117" t="T118" r="T119" b="T120"/>
                <a:pathLst>
                  <a:path w="37167" h="7069" extrusionOk="0">
                    <a:moveTo>
                      <a:pt x="19853" y="1"/>
                    </a:moveTo>
                    <a:cubicBezTo>
                      <a:pt x="19521" y="1"/>
                      <a:pt x="19205" y="151"/>
                      <a:pt x="19072" y="497"/>
                    </a:cubicBezTo>
                    <a:cubicBezTo>
                      <a:pt x="18271" y="2222"/>
                      <a:pt x="17038" y="4563"/>
                      <a:pt x="14882" y="4748"/>
                    </a:cubicBezTo>
                    <a:cubicBezTo>
                      <a:pt x="14781" y="4760"/>
                      <a:pt x="14681" y="4765"/>
                      <a:pt x="14583" y="4765"/>
                    </a:cubicBezTo>
                    <a:cubicBezTo>
                      <a:pt x="12589" y="4765"/>
                      <a:pt x="11212" y="2449"/>
                      <a:pt x="10507" y="805"/>
                    </a:cubicBezTo>
                    <a:cubicBezTo>
                      <a:pt x="10323" y="497"/>
                      <a:pt x="9999" y="343"/>
                      <a:pt x="9676" y="343"/>
                    </a:cubicBezTo>
                    <a:cubicBezTo>
                      <a:pt x="9352" y="343"/>
                      <a:pt x="9029" y="497"/>
                      <a:pt x="8844" y="805"/>
                    </a:cubicBezTo>
                    <a:cubicBezTo>
                      <a:pt x="8166" y="2469"/>
                      <a:pt x="7057" y="3824"/>
                      <a:pt x="5578" y="4810"/>
                    </a:cubicBezTo>
                    <a:cubicBezTo>
                      <a:pt x="5134" y="5057"/>
                      <a:pt x="4729" y="5167"/>
                      <a:pt x="4358" y="5167"/>
                    </a:cubicBezTo>
                    <a:cubicBezTo>
                      <a:pt x="3344" y="5167"/>
                      <a:pt x="2592" y="4337"/>
                      <a:pt x="2005" y="3208"/>
                    </a:cubicBezTo>
                    <a:cubicBezTo>
                      <a:pt x="1852" y="2864"/>
                      <a:pt x="1587" y="2722"/>
                      <a:pt x="1308" y="2722"/>
                    </a:cubicBezTo>
                    <a:cubicBezTo>
                      <a:pt x="688" y="2722"/>
                      <a:pt x="1" y="3428"/>
                      <a:pt x="341" y="4194"/>
                    </a:cubicBezTo>
                    <a:lnTo>
                      <a:pt x="403" y="4132"/>
                    </a:lnTo>
                    <a:cubicBezTo>
                      <a:pt x="1227" y="5830"/>
                      <a:pt x="2586" y="7069"/>
                      <a:pt x="4299" y="7069"/>
                    </a:cubicBezTo>
                    <a:cubicBezTo>
                      <a:pt x="4762" y="7069"/>
                      <a:pt x="5252" y="6978"/>
                      <a:pt x="5763" y="6782"/>
                    </a:cubicBezTo>
                    <a:cubicBezTo>
                      <a:pt x="7417" y="6138"/>
                      <a:pt x="8729" y="4810"/>
                      <a:pt x="9672" y="3307"/>
                    </a:cubicBezTo>
                    <a:cubicBezTo>
                      <a:pt x="10777" y="5111"/>
                      <a:pt x="12382" y="6674"/>
                      <a:pt x="14563" y="6674"/>
                    </a:cubicBezTo>
                    <a:cubicBezTo>
                      <a:pt x="14688" y="6674"/>
                      <a:pt x="14815" y="6669"/>
                      <a:pt x="14944" y="6658"/>
                    </a:cubicBezTo>
                    <a:cubicBezTo>
                      <a:pt x="17038" y="6476"/>
                      <a:pt x="18627" y="5016"/>
                      <a:pt x="19737" y="3296"/>
                    </a:cubicBezTo>
                    <a:cubicBezTo>
                      <a:pt x="20571" y="4973"/>
                      <a:pt x="21902" y="6430"/>
                      <a:pt x="23816" y="6473"/>
                    </a:cubicBezTo>
                    <a:cubicBezTo>
                      <a:pt x="23872" y="6476"/>
                      <a:pt x="23928" y="6477"/>
                      <a:pt x="23983" y="6477"/>
                    </a:cubicBezTo>
                    <a:cubicBezTo>
                      <a:pt x="25894" y="6477"/>
                      <a:pt x="27168" y="5028"/>
                      <a:pt x="27926" y="3351"/>
                    </a:cubicBezTo>
                    <a:cubicBezTo>
                      <a:pt x="28770" y="4610"/>
                      <a:pt x="29877" y="5682"/>
                      <a:pt x="31210" y="6473"/>
                    </a:cubicBezTo>
                    <a:cubicBezTo>
                      <a:pt x="31892" y="6863"/>
                      <a:pt x="32561" y="7043"/>
                      <a:pt x="33199" y="7043"/>
                    </a:cubicBezTo>
                    <a:cubicBezTo>
                      <a:pt x="34578" y="7043"/>
                      <a:pt x="35809" y="6200"/>
                      <a:pt x="36693" y="4810"/>
                    </a:cubicBezTo>
                    <a:cubicBezTo>
                      <a:pt x="37167" y="4078"/>
                      <a:pt x="36498" y="3377"/>
                      <a:pt x="35821" y="3377"/>
                    </a:cubicBezTo>
                    <a:cubicBezTo>
                      <a:pt x="35528" y="3377"/>
                      <a:pt x="35234" y="3508"/>
                      <a:pt x="35030" y="3824"/>
                    </a:cubicBezTo>
                    <a:cubicBezTo>
                      <a:pt x="34485" y="4675"/>
                      <a:pt x="33865" y="5075"/>
                      <a:pt x="33180" y="5075"/>
                    </a:cubicBezTo>
                    <a:cubicBezTo>
                      <a:pt x="32625" y="5075"/>
                      <a:pt x="32028" y="4813"/>
                      <a:pt x="31395" y="4317"/>
                    </a:cubicBezTo>
                    <a:cubicBezTo>
                      <a:pt x="30162" y="3270"/>
                      <a:pt x="29176" y="1976"/>
                      <a:pt x="28560" y="497"/>
                    </a:cubicBezTo>
                    <a:cubicBezTo>
                      <a:pt x="28366" y="164"/>
                      <a:pt x="28034" y="6"/>
                      <a:pt x="27706" y="6"/>
                    </a:cubicBezTo>
                    <a:cubicBezTo>
                      <a:pt x="27305" y="6"/>
                      <a:pt x="26909" y="241"/>
                      <a:pt x="26773" y="682"/>
                    </a:cubicBezTo>
                    <a:cubicBezTo>
                      <a:pt x="26476" y="2052"/>
                      <a:pt x="25775" y="4573"/>
                      <a:pt x="24004" y="4573"/>
                    </a:cubicBezTo>
                    <a:cubicBezTo>
                      <a:pt x="23942" y="4573"/>
                      <a:pt x="23880" y="4570"/>
                      <a:pt x="23816" y="4563"/>
                    </a:cubicBezTo>
                    <a:cubicBezTo>
                      <a:pt x="21906" y="4379"/>
                      <a:pt x="21167" y="2099"/>
                      <a:pt x="20859" y="682"/>
                    </a:cubicBezTo>
                    <a:cubicBezTo>
                      <a:pt x="20753" y="262"/>
                      <a:pt x="20290" y="1"/>
                      <a:pt x="19853" y="1"/>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56" name="Google Shape;866;p35"/>
              <p:cNvSpPr>
                <a:spLocks/>
              </p:cNvSpPr>
              <p:nvPr/>
            </p:nvSpPr>
            <p:spPr bwMode="auto">
              <a:xfrm>
                <a:off x="3808900" y="2830575"/>
                <a:ext cx="930225" cy="178150"/>
              </a:xfrm>
              <a:custGeom>
                <a:avLst/>
                <a:gdLst>
                  <a:gd name="T0" fmla="*/ 12402498 w 37209"/>
                  <a:gd name="T1" fmla="*/ 0 h 7126"/>
                  <a:gd name="T2" fmla="*/ 11907498 w 37209"/>
                  <a:gd name="T3" fmla="*/ 307500 h 7126"/>
                  <a:gd name="T4" fmla="*/ 9327499 w 37209"/>
                  <a:gd name="T5" fmla="*/ 3003125 h 7126"/>
                  <a:gd name="T6" fmla="*/ 9184374 w 37209"/>
                  <a:gd name="T7" fmla="*/ 3008750 h 7126"/>
                  <a:gd name="T8" fmla="*/ 6593125 w 37209"/>
                  <a:gd name="T9" fmla="*/ 500000 h 7126"/>
                  <a:gd name="T10" fmla="*/ 6073124 w 37209"/>
                  <a:gd name="T11" fmla="*/ 211250 h 7126"/>
                  <a:gd name="T12" fmla="*/ 5553749 w 37209"/>
                  <a:gd name="T13" fmla="*/ 500000 h 7126"/>
                  <a:gd name="T14" fmla="*/ 3473750 w 37209"/>
                  <a:gd name="T15" fmla="*/ 3003125 h 7126"/>
                  <a:gd name="T16" fmla="*/ 2712500 w 37209"/>
                  <a:gd name="T17" fmla="*/ 3226250 h 7126"/>
                  <a:gd name="T18" fmla="*/ 1278750 w 37209"/>
                  <a:gd name="T19" fmla="*/ 2001875 h 7126"/>
                  <a:gd name="T20" fmla="*/ 818750 w 37209"/>
                  <a:gd name="T21" fmla="*/ 1697500 h 7126"/>
                  <a:gd name="T22" fmla="*/ 239375 w 37209"/>
                  <a:gd name="T23" fmla="*/ 2618125 h 7126"/>
                  <a:gd name="T24" fmla="*/ 2708750 w 37209"/>
                  <a:gd name="T25" fmla="*/ 4453125 h 7126"/>
                  <a:gd name="T26" fmla="*/ 3628125 w 37209"/>
                  <a:gd name="T27" fmla="*/ 4273750 h 7126"/>
                  <a:gd name="T28" fmla="*/ 6052499 w 37209"/>
                  <a:gd name="T29" fmla="*/ 2096875 h 7126"/>
                  <a:gd name="T30" fmla="*/ 6052499 w 37209"/>
                  <a:gd name="T31" fmla="*/ 2096875 h 7126"/>
                  <a:gd name="T32" fmla="*/ 9093749 w 37209"/>
                  <a:gd name="T33" fmla="*/ 4206250 h 7126"/>
                  <a:gd name="T34" fmla="*/ 9327499 w 37209"/>
                  <a:gd name="T35" fmla="*/ 4196875 h 7126"/>
                  <a:gd name="T36" fmla="*/ 12339998 w 37209"/>
                  <a:gd name="T37" fmla="*/ 2095000 h 7126"/>
                  <a:gd name="T38" fmla="*/ 12339998 w 37209"/>
                  <a:gd name="T39" fmla="*/ 2095000 h 7126"/>
                  <a:gd name="T40" fmla="*/ 14872500 w 37209"/>
                  <a:gd name="T41" fmla="*/ 4081250 h 7126"/>
                  <a:gd name="T42" fmla="*/ 14979375 w 37209"/>
                  <a:gd name="T43" fmla="*/ 4083750 h 7126"/>
                  <a:gd name="T44" fmla="*/ 17456874 w 37209"/>
                  <a:gd name="T45" fmla="*/ 2140625 h 7126"/>
                  <a:gd name="T46" fmla="*/ 17456874 w 37209"/>
                  <a:gd name="T47" fmla="*/ 2140625 h 7126"/>
                  <a:gd name="T48" fmla="*/ 19493748 w 37209"/>
                  <a:gd name="T49" fmla="*/ 4081250 h 7126"/>
                  <a:gd name="T50" fmla="*/ 20741248 w 37209"/>
                  <a:gd name="T51" fmla="*/ 4429375 h 7126"/>
                  <a:gd name="T52" fmla="*/ 22959372 w 37209"/>
                  <a:gd name="T53" fmla="*/ 3041250 h 7126"/>
                  <a:gd name="T54" fmla="*/ 22414372 w 37209"/>
                  <a:gd name="T55" fmla="*/ 2145625 h 7126"/>
                  <a:gd name="T56" fmla="*/ 21919997 w 37209"/>
                  <a:gd name="T57" fmla="*/ 2425000 h 7126"/>
                  <a:gd name="T58" fmla="*/ 20747498 w 37209"/>
                  <a:gd name="T59" fmla="*/ 3206875 h 7126"/>
                  <a:gd name="T60" fmla="*/ 19647498 w 37209"/>
                  <a:gd name="T61" fmla="*/ 2733125 h 7126"/>
                  <a:gd name="T62" fmla="*/ 17838124 w 37209"/>
                  <a:gd name="T63" fmla="*/ 307500 h 7126"/>
                  <a:gd name="T64" fmla="*/ 17345624 w 37209"/>
                  <a:gd name="T65" fmla="*/ 16250 h 7126"/>
                  <a:gd name="T66" fmla="*/ 16759374 w 37209"/>
                  <a:gd name="T67" fmla="*/ 461250 h 7126"/>
                  <a:gd name="T68" fmla="*/ 14990000 w 37209"/>
                  <a:gd name="T69" fmla="*/ 2854375 h 7126"/>
                  <a:gd name="T70" fmla="*/ 14872500 w 37209"/>
                  <a:gd name="T71" fmla="*/ 2848750 h 7126"/>
                  <a:gd name="T72" fmla="*/ 13024373 w 37209"/>
                  <a:gd name="T73" fmla="*/ 461250 h 7126"/>
                  <a:gd name="T74" fmla="*/ 12402498 w 37209"/>
                  <a:gd name="T75" fmla="*/ 0 h 71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209"/>
                  <a:gd name="T115" fmla="*/ 0 h 7126"/>
                  <a:gd name="T116" fmla="*/ 37209 w 37209"/>
                  <a:gd name="T117" fmla="*/ 7126 h 71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209" h="7126" extrusionOk="0">
                    <a:moveTo>
                      <a:pt x="19844" y="0"/>
                    </a:moveTo>
                    <a:cubicBezTo>
                      <a:pt x="19522" y="0"/>
                      <a:pt x="19209" y="151"/>
                      <a:pt x="19052" y="492"/>
                    </a:cubicBezTo>
                    <a:cubicBezTo>
                      <a:pt x="18313" y="2217"/>
                      <a:pt x="17019" y="4558"/>
                      <a:pt x="14924" y="4805"/>
                    </a:cubicBezTo>
                    <a:cubicBezTo>
                      <a:pt x="14847" y="4811"/>
                      <a:pt x="14771" y="4814"/>
                      <a:pt x="14695" y="4814"/>
                    </a:cubicBezTo>
                    <a:cubicBezTo>
                      <a:pt x="12663" y="4814"/>
                      <a:pt x="11262" y="2463"/>
                      <a:pt x="10549" y="800"/>
                    </a:cubicBezTo>
                    <a:cubicBezTo>
                      <a:pt x="10364" y="492"/>
                      <a:pt x="10041" y="338"/>
                      <a:pt x="9717" y="338"/>
                    </a:cubicBezTo>
                    <a:cubicBezTo>
                      <a:pt x="9394" y="338"/>
                      <a:pt x="9070" y="492"/>
                      <a:pt x="8886" y="800"/>
                    </a:cubicBezTo>
                    <a:cubicBezTo>
                      <a:pt x="8208" y="2463"/>
                      <a:pt x="7037" y="3819"/>
                      <a:pt x="5558" y="4805"/>
                    </a:cubicBezTo>
                    <a:cubicBezTo>
                      <a:pt x="5114" y="5052"/>
                      <a:pt x="4709" y="5162"/>
                      <a:pt x="4340" y="5162"/>
                    </a:cubicBezTo>
                    <a:cubicBezTo>
                      <a:pt x="3328" y="5162"/>
                      <a:pt x="2588" y="4331"/>
                      <a:pt x="2046" y="3203"/>
                    </a:cubicBezTo>
                    <a:cubicBezTo>
                      <a:pt x="1875" y="2859"/>
                      <a:pt x="1596" y="2716"/>
                      <a:pt x="1310" y="2716"/>
                    </a:cubicBezTo>
                    <a:cubicBezTo>
                      <a:pt x="674" y="2716"/>
                      <a:pt x="0" y="3423"/>
                      <a:pt x="383" y="4189"/>
                    </a:cubicBezTo>
                    <a:cubicBezTo>
                      <a:pt x="1207" y="5886"/>
                      <a:pt x="2604" y="7125"/>
                      <a:pt x="4334" y="7125"/>
                    </a:cubicBezTo>
                    <a:cubicBezTo>
                      <a:pt x="4801" y="7125"/>
                      <a:pt x="5293" y="7035"/>
                      <a:pt x="5805" y="6838"/>
                    </a:cubicBezTo>
                    <a:cubicBezTo>
                      <a:pt x="7416" y="6194"/>
                      <a:pt x="8717" y="4861"/>
                      <a:pt x="9684" y="3355"/>
                    </a:cubicBezTo>
                    <a:cubicBezTo>
                      <a:pt x="10774" y="5163"/>
                      <a:pt x="12405" y="6730"/>
                      <a:pt x="14550" y="6730"/>
                    </a:cubicBezTo>
                    <a:cubicBezTo>
                      <a:pt x="14673" y="6730"/>
                      <a:pt x="14798" y="6725"/>
                      <a:pt x="14924" y="6715"/>
                    </a:cubicBezTo>
                    <a:cubicBezTo>
                      <a:pt x="17018" y="6533"/>
                      <a:pt x="18642" y="5072"/>
                      <a:pt x="19744" y="3352"/>
                    </a:cubicBezTo>
                    <a:cubicBezTo>
                      <a:pt x="20557" y="5010"/>
                      <a:pt x="21886" y="6443"/>
                      <a:pt x="23796" y="6530"/>
                    </a:cubicBezTo>
                    <a:cubicBezTo>
                      <a:pt x="23854" y="6532"/>
                      <a:pt x="23911" y="6534"/>
                      <a:pt x="23967" y="6534"/>
                    </a:cubicBezTo>
                    <a:cubicBezTo>
                      <a:pt x="25910" y="6534"/>
                      <a:pt x="27165" y="5095"/>
                      <a:pt x="27931" y="3425"/>
                    </a:cubicBezTo>
                    <a:cubicBezTo>
                      <a:pt x="28787" y="4676"/>
                      <a:pt x="29905" y="5742"/>
                      <a:pt x="31190" y="6530"/>
                    </a:cubicBezTo>
                    <a:cubicBezTo>
                      <a:pt x="31879" y="6912"/>
                      <a:pt x="32550" y="7087"/>
                      <a:pt x="33186" y="7087"/>
                    </a:cubicBezTo>
                    <a:cubicBezTo>
                      <a:pt x="34599" y="7087"/>
                      <a:pt x="35843" y="6226"/>
                      <a:pt x="36735" y="4866"/>
                    </a:cubicBezTo>
                    <a:cubicBezTo>
                      <a:pt x="37208" y="4135"/>
                      <a:pt x="36540" y="3433"/>
                      <a:pt x="35863" y="3433"/>
                    </a:cubicBezTo>
                    <a:cubicBezTo>
                      <a:pt x="35570" y="3433"/>
                      <a:pt x="35276" y="3564"/>
                      <a:pt x="35072" y="3880"/>
                    </a:cubicBezTo>
                    <a:cubicBezTo>
                      <a:pt x="34527" y="4732"/>
                      <a:pt x="33888" y="5131"/>
                      <a:pt x="33196" y="5131"/>
                    </a:cubicBezTo>
                    <a:cubicBezTo>
                      <a:pt x="32637" y="5131"/>
                      <a:pt x="32043" y="4870"/>
                      <a:pt x="31436" y="4373"/>
                    </a:cubicBezTo>
                    <a:cubicBezTo>
                      <a:pt x="30204" y="3326"/>
                      <a:pt x="29218" y="1970"/>
                      <a:pt x="28541" y="492"/>
                    </a:cubicBezTo>
                    <a:cubicBezTo>
                      <a:pt x="28355" y="173"/>
                      <a:pt x="28054" y="26"/>
                      <a:pt x="27753" y="26"/>
                    </a:cubicBezTo>
                    <a:cubicBezTo>
                      <a:pt x="27355" y="26"/>
                      <a:pt x="26956" y="282"/>
                      <a:pt x="26815" y="738"/>
                    </a:cubicBezTo>
                    <a:cubicBezTo>
                      <a:pt x="26518" y="2048"/>
                      <a:pt x="25759" y="4567"/>
                      <a:pt x="23984" y="4567"/>
                    </a:cubicBezTo>
                    <a:cubicBezTo>
                      <a:pt x="23923" y="4567"/>
                      <a:pt x="23860" y="4564"/>
                      <a:pt x="23796" y="4558"/>
                    </a:cubicBezTo>
                    <a:cubicBezTo>
                      <a:pt x="21948" y="4373"/>
                      <a:pt x="21208" y="2094"/>
                      <a:pt x="20839" y="738"/>
                    </a:cubicBezTo>
                    <a:cubicBezTo>
                      <a:pt x="20732" y="277"/>
                      <a:pt x="20280" y="0"/>
                      <a:pt x="19844"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57" name="Google Shape;867;p35"/>
              <p:cNvSpPr>
                <a:spLocks/>
              </p:cNvSpPr>
              <p:nvPr/>
            </p:nvSpPr>
            <p:spPr bwMode="auto">
              <a:xfrm>
                <a:off x="2271625" y="3779425"/>
                <a:ext cx="930225" cy="178150"/>
              </a:xfrm>
              <a:custGeom>
                <a:avLst/>
                <a:gdLst>
                  <a:gd name="T0" fmla="*/ 12402498 w 37209"/>
                  <a:gd name="T1" fmla="*/ 625 h 7126"/>
                  <a:gd name="T2" fmla="*/ 11907498 w 37209"/>
                  <a:gd name="T3" fmla="*/ 307500 h 7126"/>
                  <a:gd name="T4" fmla="*/ 9288749 w 37209"/>
                  <a:gd name="T5" fmla="*/ 2964375 h 7126"/>
                  <a:gd name="T6" fmla="*/ 9107499 w 37209"/>
                  <a:gd name="T7" fmla="*/ 2975625 h 7126"/>
                  <a:gd name="T8" fmla="*/ 6593125 w 37209"/>
                  <a:gd name="T9" fmla="*/ 538750 h 7126"/>
                  <a:gd name="T10" fmla="*/ 6058749 w 37209"/>
                  <a:gd name="T11" fmla="*/ 220625 h 7126"/>
                  <a:gd name="T12" fmla="*/ 5553749 w 37209"/>
                  <a:gd name="T13" fmla="*/ 538750 h 7126"/>
                  <a:gd name="T14" fmla="*/ 3474375 w 37209"/>
                  <a:gd name="T15" fmla="*/ 3003125 h 7126"/>
                  <a:gd name="T16" fmla="*/ 2705625 w 37209"/>
                  <a:gd name="T17" fmla="*/ 3243125 h 7126"/>
                  <a:gd name="T18" fmla="*/ 1279375 w 37209"/>
                  <a:gd name="T19" fmla="*/ 2001875 h 7126"/>
                  <a:gd name="T20" fmla="*/ 819375 w 37209"/>
                  <a:gd name="T21" fmla="*/ 1698125 h 7126"/>
                  <a:gd name="T22" fmla="*/ 239375 w 37209"/>
                  <a:gd name="T23" fmla="*/ 2618125 h 7126"/>
                  <a:gd name="T24" fmla="*/ 2690000 w 37209"/>
                  <a:gd name="T25" fmla="*/ 4453750 h 7126"/>
                  <a:gd name="T26" fmla="*/ 3589375 w 37209"/>
                  <a:gd name="T27" fmla="*/ 4273750 h 7126"/>
                  <a:gd name="T28" fmla="*/ 6041874 w 37209"/>
                  <a:gd name="T29" fmla="*/ 2079375 h 7126"/>
                  <a:gd name="T30" fmla="*/ 6041874 w 37209"/>
                  <a:gd name="T31" fmla="*/ 2079375 h 7126"/>
                  <a:gd name="T32" fmla="*/ 9094374 w 37209"/>
                  <a:gd name="T33" fmla="*/ 4206875 h 7126"/>
                  <a:gd name="T34" fmla="*/ 9327499 w 37209"/>
                  <a:gd name="T35" fmla="*/ 4196875 h 7126"/>
                  <a:gd name="T36" fmla="*/ 12345623 w 37209"/>
                  <a:gd name="T37" fmla="*/ 2105625 h 7126"/>
                  <a:gd name="T38" fmla="*/ 12345623 w 37209"/>
                  <a:gd name="T39" fmla="*/ 2105625 h 7126"/>
                  <a:gd name="T40" fmla="*/ 14872500 w 37209"/>
                  <a:gd name="T41" fmla="*/ 4081250 h 7126"/>
                  <a:gd name="T42" fmla="*/ 14977500 w 37209"/>
                  <a:gd name="T43" fmla="*/ 4083750 h 7126"/>
                  <a:gd name="T44" fmla="*/ 17452499 w 37209"/>
                  <a:gd name="T45" fmla="*/ 2133750 h 7126"/>
                  <a:gd name="T46" fmla="*/ 17452499 w 37209"/>
                  <a:gd name="T47" fmla="*/ 2133750 h 7126"/>
                  <a:gd name="T48" fmla="*/ 19493748 w 37209"/>
                  <a:gd name="T49" fmla="*/ 4081250 h 7126"/>
                  <a:gd name="T50" fmla="*/ 20741248 w 37209"/>
                  <a:gd name="T51" fmla="*/ 4430000 h 7126"/>
                  <a:gd name="T52" fmla="*/ 22959372 w 37209"/>
                  <a:gd name="T53" fmla="*/ 3041875 h 7126"/>
                  <a:gd name="T54" fmla="*/ 22397497 w 37209"/>
                  <a:gd name="T55" fmla="*/ 2146250 h 7126"/>
                  <a:gd name="T56" fmla="*/ 21919997 w 37209"/>
                  <a:gd name="T57" fmla="*/ 2425625 h 7126"/>
                  <a:gd name="T58" fmla="*/ 20734998 w 37209"/>
                  <a:gd name="T59" fmla="*/ 3207500 h 7126"/>
                  <a:gd name="T60" fmla="*/ 19648123 w 37209"/>
                  <a:gd name="T61" fmla="*/ 2733750 h 7126"/>
                  <a:gd name="T62" fmla="*/ 17838124 w 37209"/>
                  <a:gd name="T63" fmla="*/ 307500 h 7126"/>
                  <a:gd name="T64" fmla="*/ 17345624 w 37209"/>
                  <a:gd name="T65" fmla="*/ 16250 h 7126"/>
                  <a:gd name="T66" fmla="*/ 16759374 w 37209"/>
                  <a:gd name="T67" fmla="*/ 461250 h 7126"/>
                  <a:gd name="T68" fmla="*/ 14990000 w 37209"/>
                  <a:gd name="T69" fmla="*/ 2855000 h 7126"/>
                  <a:gd name="T70" fmla="*/ 14872500 w 37209"/>
                  <a:gd name="T71" fmla="*/ 2849375 h 7126"/>
                  <a:gd name="T72" fmla="*/ 13024373 w 37209"/>
                  <a:gd name="T73" fmla="*/ 461250 h 7126"/>
                  <a:gd name="T74" fmla="*/ 12402498 w 37209"/>
                  <a:gd name="T75" fmla="*/ 625 h 712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209"/>
                  <a:gd name="T115" fmla="*/ 0 h 7126"/>
                  <a:gd name="T116" fmla="*/ 37209 w 37209"/>
                  <a:gd name="T117" fmla="*/ 7126 h 712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209" h="7126" extrusionOk="0">
                    <a:moveTo>
                      <a:pt x="19844" y="1"/>
                    </a:moveTo>
                    <a:cubicBezTo>
                      <a:pt x="19522" y="1"/>
                      <a:pt x="19209" y="152"/>
                      <a:pt x="19052" y="492"/>
                    </a:cubicBezTo>
                    <a:cubicBezTo>
                      <a:pt x="18313" y="2217"/>
                      <a:pt x="17019" y="4559"/>
                      <a:pt x="14862" y="4743"/>
                    </a:cubicBezTo>
                    <a:cubicBezTo>
                      <a:pt x="14764" y="4755"/>
                      <a:pt x="14667" y="4761"/>
                      <a:pt x="14572" y="4761"/>
                    </a:cubicBezTo>
                    <a:cubicBezTo>
                      <a:pt x="12630" y="4761"/>
                      <a:pt x="11254" y="2447"/>
                      <a:pt x="10549" y="862"/>
                    </a:cubicBezTo>
                    <a:cubicBezTo>
                      <a:pt x="10334" y="523"/>
                      <a:pt x="10010" y="353"/>
                      <a:pt x="9694" y="353"/>
                    </a:cubicBezTo>
                    <a:cubicBezTo>
                      <a:pt x="9379" y="353"/>
                      <a:pt x="9071" y="523"/>
                      <a:pt x="8886" y="862"/>
                    </a:cubicBezTo>
                    <a:cubicBezTo>
                      <a:pt x="8208" y="2464"/>
                      <a:pt x="7037" y="3819"/>
                      <a:pt x="5559" y="4805"/>
                    </a:cubicBezTo>
                    <a:cubicBezTo>
                      <a:pt x="5109" y="5071"/>
                      <a:pt x="4701" y="5189"/>
                      <a:pt x="4329" y="5189"/>
                    </a:cubicBezTo>
                    <a:cubicBezTo>
                      <a:pt x="3323" y="5189"/>
                      <a:pt x="2586" y="4327"/>
                      <a:pt x="2047" y="3203"/>
                    </a:cubicBezTo>
                    <a:cubicBezTo>
                      <a:pt x="1875" y="2859"/>
                      <a:pt x="1596" y="2717"/>
                      <a:pt x="1311" y="2717"/>
                    </a:cubicBezTo>
                    <a:cubicBezTo>
                      <a:pt x="674" y="2717"/>
                      <a:pt x="0" y="3424"/>
                      <a:pt x="383" y="4189"/>
                    </a:cubicBezTo>
                    <a:cubicBezTo>
                      <a:pt x="1208" y="5886"/>
                      <a:pt x="2605" y="7126"/>
                      <a:pt x="4304" y="7126"/>
                    </a:cubicBezTo>
                    <a:cubicBezTo>
                      <a:pt x="4763" y="7126"/>
                      <a:pt x="5245" y="7035"/>
                      <a:pt x="5743" y="6838"/>
                    </a:cubicBezTo>
                    <a:cubicBezTo>
                      <a:pt x="7365" y="6190"/>
                      <a:pt x="8707" y="4845"/>
                      <a:pt x="9667" y="3327"/>
                    </a:cubicBezTo>
                    <a:cubicBezTo>
                      <a:pt x="10757" y="5147"/>
                      <a:pt x="12394" y="6731"/>
                      <a:pt x="14551" y="6731"/>
                    </a:cubicBezTo>
                    <a:cubicBezTo>
                      <a:pt x="14673" y="6731"/>
                      <a:pt x="14798" y="6726"/>
                      <a:pt x="14924" y="6715"/>
                    </a:cubicBezTo>
                    <a:cubicBezTo>
                      <a:pt x="17102" y="6534"/>
                      <a:pt x="18679" y="5082"/>
                      <a:pt x="19753" y="3369"/>
                    </a:cubicBezTo>
                    <a:cubicBezTo>
                      <a:pt x="20566" y="5020"/>
                      <a:pt x="21892" y="6444"/>
                      <a:pt x="23796" y="6530"/>
                    </a:cubicBezTo>
                    <a:cubicBezTo>
                      <a:pt x="23853" y="6533"/>
                      <a:pt x="23909" y="6534"/>
                      <a:pt x="23964" y="6534"/>
                    </a:cubicBezTo>
                    <a:cubicBezTo>
                      <a:pt x="25902" y="6534"/>
                      <a:pt x="27157" y="5075"/>
                      <a:pt x="27924" y="3414"/>
                    </a:cubicBezTo>
                    <a:cubicBezTo>
                      <a:pt x="28781" y="4670"/>
                      <a:pt x="29901" y="5740"/>
                      <a:pt x="31190" y="6530"/>
                    </a:cubicBezTo>
                    <a:cubicBezTo>
                      <a:pt x="31879" y="6913"/>
                      <a:pt x="32550" y="7088"/>
                      <a:pt x="33186" y="7088"/>
                    </a:cubicBezTo>
                    <a:cubicBezTo>
                      <a:pt x="34600" y="7088"/>
                      <a:pt x="35843" y="6226"/>
                      <a:pt x="36735" y="4867"/>
                    </a:cubicBezTo>
                    <a:cubicBezTo>
                      <a:pt x="37209" y="4135"/>
                      <a:pt x="36510" y="3434"/>
                      <a:pt x="35836" y="3434"/>
                    </a:cubicBezTo>
                    <a:cubicBezTo>
                      <a:pt x="35545" y="3434"/>
                      <a:pt x="35258" y="3565"/>
                      <a:pt x="35072" y="3881"/>
                    </a:cubicBezTo>
                    <a:cubicBezTo>
                      <a:pt x="34493" y="4732"/>
                      <a:pt x="33858" y="5132"/>
                      <a:pt x="33176" y="5132"/>
                    </a:cubicBezTo>
                    <a:cubicBezTo>
                      <a:pt x="32625" y="5132"/>
                      <a:pt x="32043" y="4870"/>
                      <a:pt x="31437" y="4374"/>
                    </a:cubicBezTo>
                    <a:cubicBezTo>
                      <a:pt x="30143" y="3326"/>
                      <a:pt x="29218" y="1971"/>
                      <a:pt x="28541" y="492"/>
                    </a:cubicBezTo>
                    <a:cubicBezTo>
                      <a:pt x="28355" y="173"/>
                      <a:pt x="28055" y="26"/>
                      <a:pt x="27753" y="26"/>
                    </a:cubicBezTo>
                    <a:cubicBezTo>
                      <a:pt x="27355" y="26"/>
                      <a:pt x="26956" y="283"/>
                      <a:pt x="26815" y="738"/>
                    </a:cubicBezTo>
                    <a:cubicBezTo>
                      <a:pt x="26518" y="2049"/>
                      <a:pt x="25759" y="4568"/>
                      <a:pt x="23984" y="4568"/>
                    </a:cubicBezTo>
                    <a:cubicBezTo>
                      <a:pt x="23923" y="4568"/>
                      <a:pt x="23860" y="4565"/>
                      <a:pt x="23796" y="4559"/>
                    </a:cubicBezTo>
                    <a:cubicBezTo>
                      <a:pt x="22010" y="4435"/>
                      <a:pt x="21209" y="2094"/>
                      <a:pt x="20839" y="738"/>
                    </a:cubicBezTo>
                    <a:cubicBezTo>
                      <a:pt x="20733" y="278"/>
                      <a:pt x="20280" y="1"/>
                      <a:pt x="19844" y="1"/>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58" name="Google Shape;868;p35"/>
              <p:cNvSpPr>
                <a:spLocks/>
              </p:cNvSpPr>
              <p:nvPr/>
            </p:nvSpPr>
            <p:spPr bwMode="auto">
              <a:xfrm>
                <a:off x="4879550" y="3794700"/>
                <a:ext cx="930125" cy="177350"/>
              </a:xfrm>
              <a:custGeom>
                <a:avLst/>
                <a:gdLst>
                  <a:gd name="T0" fmla="*/ 12409373 w 37205"/>
                  <a:gd name="T1" fmla="*/ 625 h 7094"/>
                  <a:gd name="T2" fmla="*/ 11904998 w 37205"/>
                  <a:gd name="T3" fmla="*/ 310625 h 7094"/>
                  <a:gd name="T4" fmla="*/ 9324999 w 37205"/>
                  <a:gd name="T5" fmla="*/ 2968125 h 7094"/>
                  <a:gd name="T6" fmla="*/ 9138124 w 37205"/>
                  <a:gd name="T7" fmla="*/ 2978750 h 7094"/>
                  <a:gd name="T8" fmla="*/ 6590625 w 37205"/>
                  <a:gd name="T9" fmla="*/ 503125 h 7094"/>
                  <a:gd name="T10" fmla="*/ 6070624 w 37205"/>
                  <a:gd name="T11" fmla="*/ 214375 h 7094"/>
                  <a:gd name="T12" fmla="*/ 5550624 w 37205"/>
                  <a:gd name="T13" fmla="*/ 503125 h 7094"/>
                  <a:gd name="T14" fmla="*/ 3510000 w 37205"/>
                  <a:gd name="T15" fmla="*/ 2968125 h 7094"/>
                  <a:gd name="T16" fmla="*/ 2697500 w 37205"/>
                  <a:gd name="T17" fmla="*/ 3215000 h 7094"/>
                  <a:gd name="T18" fmla="*/ 1276250 w 37205"/>
                  <a:gd name="T19" fmla="*/ 2005000 h 7094"/>
                  <a:gd name="T20" fmla="*/ 800625 w 37205"/>
                  <a:gd name="T21" fmla="*/ 1692500 h 7094"/>
                  <a:gd name="T22" fmla="*/ 236875 w 37205"/>
                  <a:gd name="T23" fmla="*/ 2582500 h 7094"/>
                  <a:gd name="T24" fmla="*/ 2670000 w 37205"/>
                  <a:gd name="T25" fmla="*/ 4433750 h 7094"/>
                  <a:gd name="T26" fmla="*/ 3586875 w 37205"/>
                  <a:gd name="T27" fmla="*/ 4238750 h 7094"/>
                  <a:gd name="T28" fmla="*/ 6050624 w 37205"/>
                  <a:gd name="T29" fmla="*/ 2081875 h 7094"/>
                  <a:gd name="T30" fmla="*/ 6050624 w 37205"/>
                  <a:gd name="T31" fmla="*/ 2081875 h 7094"/>
                  <a:gd name="T32" fmla="*/ 9091249 w 37205"/>
                  <a:gd name="T33" fmla="*/ 4171250 h 7094"/>
                  <a:gd name="T34" fmla="*/ 9324999 w 37205"/>
                  <a:gd name="T35" fmla="*/ 4161875 h 7094"/>
                  <a:gd name="T36" fmla="*/ 12340623 w 37205"/>
                  <a:gd name="T37" fmla="*/ 2086875 h 7094"/>
                  <a:gd name="T38" fmla="*/ 12340623 w 37205"/>
                  <a:gd name="T39" fmla="*/ 2086875 h 7094"/>
                  <a:gd name="T40" fmla="*/ 14870000 w 37205"/>
                  <a:gd name="T41" fmla="*/ 4084375 h 7094"/>
                  <a:gd name="T42" fmla="*/ 14924375 w 37205"/>
                  <a:gd name="T43" fmla="*/ 4085000 h 7094"/>
                  <a:gd name="T44" fmla="*/ 17457499 w 37205"/>
                  <a:gd name="T45" fmla="*/ 2111875 h 7094"/>
                  <a:gd name="T46" fmla="*/ 17457499 w 37205"/>
                  <a:gd name="T47" fmla="*/ 2111875 h 7094"/>
                  <a:gd name="T48" fmla="*/ 19491248 w 37205"/>
                  <a:gd name="T49" fmla="*/ 4084375 h 7094"/>
                  <a:gd name="T50" fmla="*/ 20735623 w 37205"/>
                  <a:gd name="T51" fmla="*/ 4415625 h 7094"/>
                  <a:gd name="T52" fmla="*/ 22956872 w 37205"/>
                  <a:gd name="T53" fmla="*/ 3045000 h 7094"/>
                  <a:gd name="T54" fmla="*/ 22411872 w 37205"/>
                  <a:gd name="T55" fmla="*/ 2149375 h 7094"/>
                  <a:gd name="T56" fmla="*/ 21916872 w 37205"/>
                  <a:gd name="T57" fmla="*/ 2428750 h 7094"/>
                  <a:gd name="T58" fmla="*/ 20744998 w 37205"/>
                  <a:gd name="T59" fmla="*/ 3210625 h 7094"/>
                  <a:gd name="T60" fmla="*/ 19644998 w 37205"/>
                  <a:gd name="T61" fmla="*/ 2736875 h 7094"/>
                  <a:gd name="T62" fmla="*/ 17834999 w 37205"/>
                  <a:gd name="T63" fmla="*/ 310625 h 7094"/>
                  <a:gd name="T64" fmla="*/ 17317499 w 37205"/>
                  <a:gd name="T65" fmla="*/ 3750 h 7094"/>
                  <a:gd name="T66" fmla="*/ 16756874 w 37205"/>
                  <a:gd name="T67" fmla="*/ 426250 h 7094"/>
                  <a:gd name="T68" fmla="*/ 14987500 w 37205"/>
                  <a:gd name="T69" fmla="*/ 2858125 h 7094"/>
                  <a:gd name="T70" fmla="*/ 14870000 w 37205"/>
                  <a:gd name="T71" fmla="*/ 2852500 h 7094"/>
                  <a:gd name="T72" fmla="*/ 13021873 w 37205"/>
                  <a:gd name="T73" fmla="*/ 426250 h 7094"/>
                  <a:gd name="T74" fmla="*/ 12409373 w 37205"/>
                  <a:gd name="T75" fmla="*/ 625 h 709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37205"/>
                  <a:gd name="T115" fmla="*/ 0 h 7094"/>
                  <a:gd name="T116" fmla="*/ 37205 w 37205"/>
                  <a:gd name="T117" fmla="*/ 7094 h 709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37205" h="7094" extrusionOk="0">
                    <a:moveTo>
                      <a:pt x="19855" y="1"/>
                    </a:moveTo>
                    <a:cubicBezTo>
                      <a:pt x="19528" y="1"/>
                      <a:pt x="19207" y="151"/>
                      <a:pt x="19048" y="497"/>
                    </a:cubicBezTo>
                    <a:cubicBezTo>
                      <a:pt x="18308" y="2222"/>
                      <a:pt x="17014" y="4564"/>
                      <a:pt x="14920" y="4749"/>
                    </a:cubicBezTo>
                    <a:cubicBezTo>
                      <a:pt x="14819" y="4760"/>
                      <a:pt x="14719" y="4766"/>
                      <a:pt x="14621" y="4766"/>
                    </a:cubicBezTo>
                    <a:cubicBezTo>
                      <a:pt x="12626" y="4766"/>
                      <a:pt x="11250" y="2450"/>
                      <a:pt x="10545" y="805"/>
                    </a:cubicBezTo>
                    <a:cubicBezTo>
                      <a:pt x="10360" y="497"/>
                      <a:pt x="10037" y="343"/>
                      <a:pt x="9713" y="343"/>
                    </a:cubicBezTo>
                    <a:cubicBezTo>
                      <a:pt x="9390" y="343"/>
                      <a:pt x="9066" y="497"/>
                      <a:pt x="8881" y="805"/>
                    </a:cubicBezTo>
                    <a:cubicBezTo>
                      <a:pt x="8204" y="2407"/>
                      <a:pt x="7033" y="3824"/>
                      <a:pt x="5616" y="4749"/>
                    </a:cubicBezTo>
                    <a:cubicBezTo>
                      <a:pt x="5137" y="5022"/>
                      <a:pt x="4705" y="5144"/>
                      <a:pt x="4316" y="5144"/>
                    </a:cubicBezTo>
                    <a:cubicBezTo>
                      <a:pt x="3303" y="5144"/>
                      <a:pt x="2576" y="4321"/>
                      <a:pt x="2042" y="3208"/>
                    </a:cubicBezTo>
                    <a:cubicBezTo>
                      <a:pt x="1865" y="2854"/>
                      <a:pt x="1576" y="2708"/>
                      <a:pt x="1281" y="2708"/>
                    </a:cubicBezTo>
                    <a:cubicBezTo>
                      <a:pt x="652" y="2708"/>
                      <a:pt x="1" y="3377"/>
                      <a:pt x="379" y="4132"/>
                    </a:cubicBezTo>
                    <a:cubicBezTo>
                      <a:pt x="1199" y="5821"/>
                      <a:pt x="2585" y="7094"/>
                      <a:pt x="4272" y="7094"/>
                    </a:cubicBezTo>
                    <a:cubicBezTo>
                      <a:pt x="4740" y="7094"/>
                      <a:pt x="5231" y="6996"/>
                      <a:pt x="5739" y="6782"/>
                    </a:cubicBezTo>
                    <a:cubicBezTo>
                      <a:pt x="7397" y="6183"/>
                      <a:pt x="8711" y="4827"/>
                      <a:pt x="9681" y="3331"/>
                    </a:cubicBezTo>
                    <a:cubicBezTo>
                      <a:pt x="10771" y="5109"/>
                      <a:pt x="12401" y="6674"/>
                      <a:pt x="14546" y="6674"/>
                    </a:cubicBezTo>
                    <a:cubicBezTo>
                      <a:pt x="14669" y="6674"/>
                      <a:pt x="14793" y="6669"/>
                      <a:pt x="14920" y="6659"/>
                    </a:cubicBezTo>
                    <a:cubicBezTo>
                      <a:pt x="17056" y="6522"/>
                      <a:pt x="18656" y="5077"/>
                      <a:pt x="19745" y="3339"/>
                    </a:cubicBezTo>
                    <a:cubicBezTo>
                      <a:pt x="20557" y="4990"/>
                      <a:pt x="21885" y="6449"/>
                      <a:pt x="23792" y="6535"/>
                    </a:cubicBezTo>
                    <a:cubicBezTo>
                      <a:pt x="23821" y="6536"/>
                      <a:pt x="23850" y="6536"/>
                      <a:pt x="23879" y="6536"/>
                    </a:cubicBezTo>
                    <a:cubicBezTo>
                      <a:pt x="25875" y="6536"/>
                      <a:pt x="27157" y="5061"/>
                      <a:pt x="27932" y="3379"/>
                    </a:cubicBezTo>
                    <a:cubicBezTo>
                      <a:pt x="28788" y="4631"/>
                      <a:pt x="29904" y="5708"/>
                      <a:pt x="31186" y="6535"/>
                    </a:cubicBezTo>
                    <a:cubicBezTo>
                      <a:pt x="31873" y="6898"/>
                      <a:pt x="32542" y="7065"/>
                      <a:pt x="33177" y="7065"/>
                    </a:cubicBezTo>
                    <a:cubicBezTo>
                      <a:pt x="34592" y="7065"/>
                      <a:pt x="35838" y="6233"/>
                      <a:pt x="36731" y="4872"/>
                    </a:cubicBezTo>
                    <a:cubicBezTo>
                      <a:pt x="37204" y="4140"/>
                      <a:pt x="36536" y="3439"/>
                      <a:pt x="35859" y="3439"/>
                    </a:cubicBezTo>
                    <a:cubicBezTo>
                      <a:pt x="35566" y="3439"/>
                      <a:pt x="35272" y="3570"/>
                      <a:pt x="35067" y="3886"/>
                    </a:cubicBezTo>
                    <a:cubicBezTo>
                      <a:pt x="34523" y="4737"/>
                      <a:pt x="33884" y="5137"/>
                      <a:pt x="33192" y="5137"/>
                    </a:cubicBezTo>
                    <a:cubicBezTo>
                      <a:pt x="32633" y="5137"/>
                      <a:pt x="32039" y="4875"/>
                      <a:pt x="31432" y="4379"/>
                    </a:cubicBezTo>
                    <a:cubicBezTo>
                      <a:pt x="30200" y="3331"/>
                      <a:pt x="29214" y="1976"/>
                      <a:pt x="28536" y="497"/>
                    </a:cubicBezTo>
                    <a:cubicBezTo>
                      <a:pt x="28342" y="164"/>
                      <a:pt x="28023" y="6"/>
                      <a:pt x="27708" y="6"/>
                    </a:cubicBezTo>
                    <a:cubicBezTo>
                      <a:pt x="27324" y="6"/>
                      <a:pt x="26947" y="242"/>
                      <a:pt x="26811" y="682"/>
                    </a:cubicBezTo>
                    <a:cubicBezTo>
                      <a:pt x="26513" y="2052"/>
                      <a:pt x="25755" y="4573"/>
                      <a:pt x="23980" y="4573"/>
                    </a:cubicBezTo>
                    <a:cubicBezTo>
                      <a:pt x="23918" y="4573"/>
                      <a:pt x="23856" y="4570"/>
                      <a:pt x="23792" y="4564"/>
                    </a:cubicBezTo>
                    <a:cubicBezTo>
                      <a:pt x="22067" y="4379"/>
                      <a:pt x="21204" y="2099"/>
                      <a:pt x="20835" y="682"/>
                    </a:cubicBezTo>
                    <a:cubicBezTo>
                      <a:pt x="20729" y="262"/>
                      <a:pt x="20286" y="1"/>
                      <a:pt x="19855" y="1"/>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59" name="Google Shape;869;p35"/>
              <p:cNvSpPr>
                <a:spLocks/>
              </p:cNvSpPr>
              <p:nvPr/>
            </p:nvSpPr>
            <p:spPr bwMode="auto">
              <a:xfrm>
                <a:off x="3134200" y="3459025"/>
                <a:ext cx="720750" cy="146600"/>
              </a:xfrm>
              <a:custGeom>
                <a:avLst/>
                <a:gdLst>
                  <a:gd name="T0" fmla="*/ 9591876 w 28830"/>
                  <a:gd name="T1" fmla="*/ 625 h 5864"/>
                  <a:gd name="T2" fmla="*/ 9096876 w 28830"/>
                  <a:gd name="T3" fmla="*/ 307500 h 5864"/>
                  <a:gd name="T4" fmla="*/ 7248751 w 28830"/>
                  <a:gd name="T5" fmla="*/ 2271875 h 5864"/>
                  <a:gd name="T6" fmla="*/ 7115001 w 28830"/>
                  <a:gd name="T7" fmla="*/ 2279375 h 5864"/>
                  <a:gd name="T8" fmla="*/ 5323125 w 28830"/>
                  <a:gd name="T9" fmla="*/ 461875 h 5864"/>
                  <a:gd name="T10" fmla="*/ 4803125 w 28830"/>
                  <a:gd name="T11" fmla="*/ 173125 h 5864"/>
                  <a:gd name="T12" fmla="*/ 4283125 w 28830"/>
                  <a:gd name="T13" fmla="*/ 461875 h 5864"/>
                  <a:gd name="T14" fmla="*/ 2820000 w 28830"/>
                  <a:gd name="T15" fmla="*/ 2271875 h 5864"/>
                  <a:gd name="T16" fmla="*/ 2272500 w 28830"/>
                  <a:gd name="T17" fmla="*/ 2440625 h 5864"/>
                  <a:gd name="T18" fmla="*/ 1280000 w 28830"/>
                  <a:gd name="T19" fmla="*/ 1578750 h 5864"/>
                  <a:gd name="T20" fmla="*/ 821250 w 28830"/>
                  <a:gd name="T21" fmla="*/ 1291875 h 5864"/>
                  <a:gd name="T22" fmla="*/ 240000 w 28830"/>
                  <a:gd name="T23" fmla="*/ 2194375 h 5864"/>
                  <a:gd name="T24" fmla="*/ 2252500 w 28830"/>
                  <a:gd name="T25" fmla="*/ 3665000 h 5864"/>
                  <a:gd name="T26" fmla="*/ 2935625 w 28830"/>
                  <a:gd name="T27" fmla="*/ 3542500 h 5864"/>
                  <a:gd name="T28" fmla="*/ 4766250 w 28830"/>
                  <a:gd name="T29" fmla="*/ 1987500 h 5864"/>
                  <a:gd name="T30" fmla="*/ 4766250 w 28830"/>
                  <a:gd name="T31" fmla="*/ 1987500 h 5864"/>
                  <a:gd name="T32" fmla="*/ 7122501 w 28830"/>
                  <a:gd name="T33" fmla="*/ 3468750 h 5864"/>
                  <a:gd name="T34" fmla="*/ 7248751 w 28830"/>
                  <a:gd name="T35" fmla="*/ 3465625 h 5864"/>
                  <a:gd name="T36" fmla="*/ 9548751 w 28830"/>
                  <a:gd name="T37" fmla="*/ 2013750 h 5864"/>
                  <a:gd name="T38" fmla="*/ 9548751 w 28830"/>
                  <a:gd name="T39" fmla="*/ 2013750 h 5864"/>
                  <a:gd name="T40" fmla="*/ 11484375 w 28830"/>
                  <a:gd name="T41" fmla="*/ 3388125 h 5864"/>
                  <a:gd name="T42" fmla="*/ 11536875 w 28830"/>
                  <a:gd name="T43" fmla="*/ 3389375 h 5864"/>
                  <a:gd name="T44" fmla="*/ 13448753 w 28830"/>
                  <a:gd name="T45" fmla="*/ 2010625 h 5864"/>
                  <a:gd name="T46" fmla="*/ 13448753 w 28830"/>
                  <a:gd name="T47" fmla="*/ 2010625 h 5864"/>
                  <a:gd name="T48" fmla="*/ 14950002 w 28830"/>
                  <a:gd name="T49" fmla="*/ 3388125 h 5864"/>
                  <a:gd name="T50" fmla="*/ 15921877 w 28830"/>
                  <a:gd name="T51" fmla="*/ 3641875 h 5864"/>
                  <a:gd name="T52" fmla="*/ 17723126 w 28830"/>
                  <a:gd name="T53" fmla="*/ 2541250 h 5864"/>
                  <a:gd name="T54" fmla="*/ 17177502 w 28830"/>
                  <a:gd name="T55" fmla="*/ 1645625 h 5864"/>
                  <a:gd name="T56" fmla="*/ 16683127 w 28830"/>
                  <a:gd name="T57" fmla="*/ 1925000 h 5864"/>
                  <a:gd name="T58" fmla="*/ 15921252 w 28830"/>
                  <a:gd name="T59" fmla="*/ 2436250 h 5864"/>
                  <a:gd name="T60" fmla="*/ 13871877 w 28830"/>
                  <a:gd name="T61" fmla="*/ 307500 h 5864"/>
                  <a:gd name="T62" fmla="*/ 13364378 w 28830"/>
                  <a:gd name="T63" fmla="*/ 16875 h 5864"/>
                  <a:gd name="T64" fmla="*/ 12755000 w 28830"/>
                  <a:gd name="T65" fmla="*/ 461875 h 5864"/>
                  <a:gd name="T66" fmla="*/ 11556250 w 28830"/>
                  <a:gd name="T67" fmla="*/ 2198125 h 5864"/>
                  <a:gd name="T68" fmla="*/ 11484375 w 28830"/>
                  <a:gd name="T69" fmla="*/ 2194375 h 5864"/>
                  <a:gd name="T70" fmla="*/ 10213750 w 28830"/>
                  <a:gd name="T71" fmla="*/ 461875 h 5864"/>
                  <a:gd name="T72" fmla="*/ 9591876 w 28830"/>
                  <a:gd name="T73" fmla="*/ 625 h 58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28830"/>
                  <a:gd name="T112" fmla="*/ 0 h 5864"/>
                  <a:gd name="T113" fmla="*/ 28830 w 28830"/>
                  <a:gd name="T114" fmla="*/ 5864 h 586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28830" h="5864" extrusionOk="0">
                    <a:moveTo>
                      <a:pt x="15347" y="1"/>
                    </a:moveTo>
                    <a:cubicBezTo>
                      <a:pt x="15025" y="1"/>
                      <a:pt x="14712" y="152"/>
                      <a:pt x="14555" y="492"/>
                    </a:cubicBezTo>
                    <a:cubicBezTo>
                      <a:pt x="14062" y="1725"/>
                      <a:pt x="13138" y="3450"/>
                      <a:pt x="11598" y="3635"/>
                    </a:cubicBezTo>
                    <a:cubicBezTo>
                      <a:pt x="11525" y="3643"/>
                      <a:pt x="11454" y="3647"/>
                      <a:pt x="11384" y="3647"/>
                    </a:cubicBezTo>
                    <a:cubicBezTo>
                      <a:pt x="9960" y="3647"/>
                      <a:pt x="8987" y="1913"/>
                      <a:pt x="8517" y="739"/>
                    </a:cubicBezTo>
                    <a:cubicBezTo>
                      <a:pt x="8332" y="431"/>
                      <a:pt x="8009" y="277"/>
                      <a:pt x="7685" y="277"/>
                    </a:cubicBezTo>
                    <a:cubicBezTo>
                      <a:pt x="7362" y="277"/>
                      <a:pt x="7038" y="431"/>
                      <a:pt x="6853" y="739"/>
                    </a:cubicBezTo>
                    <a:cubicBezTo>
                      <a:pt x="6360" y="1909"/>
                      <a:pt x="5560" y="2895"/>
                      <a:pt x="4512" y="3635"/>
                    </a:cubicBezTo>
                    <a:cubicBezTo>
                      <a:pt x="4189" y="3822"/>
                      <a:pt x="3899" y="3905"/>
                      <a:pt x="3636" y="3905"/>
                    </a:cubicBezTo>
                    <a:cubicBezTo>
                      <a:pt x="2947" y="3905"/>
                      <a:pt x="2449" y="3329"/>
                      <a:pt x="2048" y="2526"/>
                    </a:cubicBezTo>
                    <a:cubicBezTo>
                      <a:pt x="1876" y="2202"/>
                      <a:pt x="1599" y="2067"/>
                      <a:pt x="1314" y="2067"/>
                    </a:cubicBezTo>
                    <a:cubicBezTo>
                      <a:pt x="677" y="2067"/>
                      <a:pt x="1" y="2745"/>
                      <a:pt x="384" y="3511"/>
                    </a:cubicBezTo>
                    <a:cubicBezTo>
                      <a:pt x="1027" y="4846"/>
                      <a:pt x="2185" y="5864"/>
                      <a:pt x="3604" y="5864"/>
                    </a:cubicBezTo>
                    <a:cubicBezTo>
                      <a:pt x="3954" y="5864"/>
                      <a:pt x="4319" y="5802"/>
                      <a:pt x="4697" y="5668"/>
                    </a:cubicBezTo>
                    <a:cubicBezTo>
                      <a:pt x="5895" y="5197"/>
                      <a:pt x="6886" y="4251"/>
                      <a:pt x="7626" y="3180"/>
                    </a:cubicBezTo>
                    <a:cubicBezTo>
                      <a:pt x="8489" y="4483"/>
                      <a:pt x="9753" y="5550"/>
                      <a:pt x="11396" y="5550"/>
                    </a:cubicBezTo>
                    <a:cubicBezTo>
                      <a:pt x="11462" y="5550"/>
                      <a:pt x="11530" y="5548"/>
                      <a:pt x="11598" y="5545"/>
                    </a:cubicBezTo>
                    <a:cubicBezTo>
                      <a:pt x="13217" y="5459"/>
                      <a:pt x="14423" y="4461"/>
                      <a:pt x="15278" y="3222"/>
                    </a:cubicBezTo>
                    <a:cubicBezTo>
                      <a:pt x="15937" y="4406"/>
                      <a:pt x="16935" y="5381"/>
                      <a:pt x="18375" y="5421"/>
                    </a:cubicBezTo>
                    <a:cubicBezTo>
                      <a:pt x="18403" y="5422"/>
                      <a:pt x="18431" y="5423"/>
                      <a:pt x="18459" y="5423"/>
                    </a:cubicBezTo>
                    <a:cubicBezTo>
                      <a:pt x="19868" y="5423"/>
                      <a:pt x="20872" y="4420"/>
                      <a:pt x="21518" y="3217"/>
                    </a:cubicBezTo>
                    <a:cubicBezTo>
                      <a:pt x="22158" y="4091"/>
                      <a:pt x="22969" y="4850"/>
                      <a:pt x="23920" y="5421"/>
                    </a:cubicBezTo>
                    <a:cubicBezTo>
                      <a:pt x="24459" y="5700"/>
                      <a:pt x="24981" y="5827"/>
                      <a:pt x="25475" y="5827"/>
                    </a:cubicBezTo>
                    <a:cubicBezTo>
                      <a:pt x="26622" y="5827"/>
                      <a:pt x="27625" y="5142"/>
                      <a:pt x="28357" y="4066"/>
                    </a:cubicBezTo>
                    <a:cubicBezTo>
                      <a:pt x="28830" y="3334"/>
                      <a:pt x="28162" y="2633"/>
                      <a:pt x="27484" y="2633"/>
                    </a:cubicBezTo>
                    <a:cubicBezTo>
                      <a:pt x="27192" y="2633"/>
                      <a:pt x="26898" y="2764"/>
                      <a:pt x="26693" y="3080"/>
                    </a:cubicBezTo>
                    <a:cubicBezTo>
                      <a:pt x="26319" y="3663"/>
                      <a:pt x="25902" y="3898"/>
                      <a:pt x="25474" y="3898"/>
                    </a:cubicBezTo>
                    <a:cubicBezTo>
                      <a:pt x="24141" y="3898"/>
                      <a:pt x="22709" y="1612"/>
                      <a:pt x="22195" y="492"/>
                    </a:cubicBezTo>
                    <a:cubicBezTo>
                      <a:pt x="22009" y="174"/>
                      <a:pt x="21698" y="27"/>
                      <a:pt x="21383" y="27"/>
                    </a:cubicBezTo>
                    <a:cubicBezTo>
                      <a:pt x="20968" y="27"/>
                      <a:pt x="20549" y="283"/>
                      <a:pt x="20408" y="739"/>
                    </a:cubicBezTo>
                    <a:cubicBezTo>
                      <a:pt x="20229" y="1635"/>
                      <a:pt x="19702" y="3517"/>
                      <a:pt x="18490" y="3517"/>
                    </a:cubicBezTo>
                    <a:cubicBezTo>
                      <a:pt x="18452" y="3517"/>
                      <a:pt x="18414" y="3515"/>
                      <a:pt x="18375" y="3511"/>
                    </a:cubicBezTo>
                    <a:cubicBezTo>
                      <a:pt x="17081" y="3388"/>
                      <a:pt x="16588" y="1663"/>
                      <a:pt x="16342" y="739"/>
                    </a:cubicBezTo>
                    <a:cubicBezTo>
                      <a:pt x="16236" y="278"/>
                      <a:pt x="15783" y="1"/>
                      <a:pt x="15347" y="1"/>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60" name="Google Shape;870;p35"/>
              <p:cNvSpPr>
                <a:spLocks/>
              </p:cNvSpPr>
              <p:nvPr/>
            </p:nvSpPr>
            <p:spPr bwMode="auto">
              <a:xfrm>
                <a:off x="3482475" y="1923300"/>
                <a:ext cx="720600" cy="147175"/>
              </a:xfrm>
              <a:custGeom>
                <a:avLst/>
                <a:gdLst>
                  <a:gd name="T0" fmla="*/ 9556876 w 28824"/>
                  <a:gd name="T1" fmla="*/ 0 h 5887"/>
                  <a:gd name="T2" fmla="*/ 9093126 w 28824"/>
                  <a:gd name="T3" fmla="*/ 307500 h 5887"/>
                  <a:gd name="T4" fmla="*/ 7206251 w 28824"/>
                  <a:gd name="T5" fmla="*/ 2271250 h 5887"/>
                  <a:gd name="T6" fmla="*/ 7072501 w 28824"/>
                  <a:gd name="T7" fmla="*/ 2279375 h 5887"/>
                  <a:gd name="T8" fmla="*/ 5280625 w 28824"/>
                  <a:gd name="T9" fmla="*/ 461250 h 5887"/>
                  <a:gd name="T10" fmla="*/ 4760625 w 28824"/>
                  <a:gd name="T11" fmla="*/ 172500 h 5887"/>
                  <a:gd name="T12" fmla="*/ 4241250 w 28824"/>
                  <a:gd name="T13" fmla="*/ 461250 h 5887"/>
                  <a:gd name="T14" fmla="*/ 2816250 w 28824"/>
                  <a:gd name="T15" fmla="*/ 2271250 h 5887"/>
                  <a:gd name="T16" fmla="*/ 2226875 w 28824"/>
                  <a:gd name="T17" fmla="*/ 2465000 h 5887"/>
                  <a:gd name="T18" fmla="*/ 1275625 w 28824"/>
                  <a:gd name="T19" fmla="*/ 1616875 h 5887"/>
                  <a:gd name="T20" fmla="*/ 800000 w 28824"/>
                  <a:gd name="T21" fmla="*/ 1303750 h 5887"/>
                  <a:gd name="T22" fmla="*/ 236250 w 28824"/>
                  <a:gd name="T23" fmla="*/ 2194375 h 5887"/>
                  <a:gd name="T24" fmla="*/ 197500 w 28824"/>
                  <a:gd name="T25" fmla="*/ 2194375 h 5887"/>
                  <a:gd name="T26" fmla="*/ 2190000 w 28824"/>
                  <a:gd name="T27" fmla="*/ 3679375 h 5887"/>
                  <a:gd name="T28" fmla="*/ 2893125 w 28824"/>
                  <a:gd name="T29" fmla="*/ 3541875 h 5887"/>
                  <a:gd name="T30" fmla="*/ 4737500 w 28824"/>
                  <a:gd name="T31" fmla="*/ 2011250 h 5887"/>
                  <a:gd name="T32" fmla="*/ 4737500 w 28824"/>
                  <a:gd name="T33" fmla="*/ 2011250 h 5887"/>
                  <a:gd name="T34" fmla="*/ 7060626 w 28824"/>
                  <a:gd name="T35" fmla="*/ 3472500 h 5887"/>
                  <a:gd name="T36" fmla="*/ 7244376 w 28824"/>
                  <a:gd name="T37" fmla="*/ 3465000 h 5887"/>
                  <a:gd name="T38" fmla="*/ 9516251 w 28824"/>
                  <a:gd name="T39" fmla="*/ 2030625 h 5887"/>
                  <a:gd name="T40" fmla="*/ 9516251 w 28824"/>
                  <a:gd name="T41" fmla="*/ 2030625 h 5887"/>
                  <a:gd name="T42" fmla="*/ 11441875 w 28824"/>
                  <a:gd name="T43" fmla="*/ 3388125 h 5887"/>
                  <a:gd name="T44" fmla="*/ 11495625 w 28824"/>
                  <a:gd name="T45" fmla="*/ 3388750 h 5887"/>
                  <a:gd name="T46" fmla="*/ 13426878 w 28824"/>
                  <a:gd name="T47" fmla="*/ 2040000 h 5887"/>
                  <a:gd name="T48" fmla="*/ 13426878 w 28824"/>
                  <a:gd name="T49" fmla="*/ 2040000 h 5887"/>
                  <a:gd name="T50" fmla="*/ 14946252 w 28824"/>
                  <a:gd name="T51" fmla="*/ 3426875 h 5887"/>
                  <a:gd name="T52" fmla="*/ 15895002 w 28824"/>
                  <a:gd name="T53" fmla="*/ 3679375 h 5887"/>
                  <a:gd name="T54" fmla="*/ 17718751 w 28824"/>
                  <a:gd name="T55" fmla="*/ 2541250 h 5887"/>
                  <a:gd name="T56" fmla="*/ 17173752 w 28824"/>
                  <a:gd name="T57" fmla="*/ 1645625 h 5887"/>
                  <a:gd name="T58" fmla="*/ 16679377 w 28824"/>
                  <a:gd name="T59" fmla="*/ 1925000 h 5887"/>
                  <a:gd name="T60" fmla="*/ 15895627 w 28824"/>
                  <a:gd name="T61" fmla="*/ 2436250 h 5887"/>
                  <a:gd name="T62" fmla="*/ 13829378 w 28824"/>
                  <a:gd name="T63" fmla="*/ 307500 h 5887"/>
                  <a:gd name="T64" fmla="*/ 13312503 w 28824"/>
                  <a:gd name="T65" fmla="*/ 32500 h 5887"/>
                  <a:gd name="T66" fmla="*/ 12713125 w 28824"/>
                  <a:gd name="T67" fmla="*/ 461250 h 5887"/>
                  <a:gd name="T68" fmla="*/ 11516875 w 28824"/>
                  <a:gd name="T69" fmla="*/ 2198125 h 5887"/>
                  <a:gd name="T70" fmla="*/ 11441875 w 28824"/>
                  <a:gd name="T71" fmla="*/ 2194375 h 5887"/>
                  <a:gd name="T72" fmla="*/ 10171250 w 28824"/>
                  <a:gd name="T73" fmla="*/ 461250 h 5887"/>
                  <a:gd name="T74" fmla="*/ 9556876 w 28824"/>
                  <a:gd name="T75" fmla="*/ 0 h 5887"/>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8824"/>
                  <a:gd name="T115" fmla="*/ 0 h 5887"/>
                  <a:gd name="T116" fmla="*/ 28824 w 28824"/>
                  <a:gd name="T117" fmla="*/ 5887 h 5887"/>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8824" h="5887" extrusionOk="0">
                    <a:moveTo>
                      <a:pt x="15291" y="0"/>
                    </a:moveTo>
                    <a:cubicBezTo>
                      <a:pt x="14977" y="0"/>
                      <a:pt x="14680" y="152"/>
                      <a:pt x="14549" y="492"/>
                    </a:cubicBezTo>
                    <a:cubicBezTo>
                      <a:pt x="13994" y="1724"/>
                      <a:pt x="13070" y="3449"/>
                      <a:pt x="11530" y="3634"/>
                    </a:cubicBezTo>
                    <a:cubicBezTo>
                      <a:pt x="11458" y="3643"/>
                      <a:pt x="11386" y="3647"/>
                      <a:pt x="11316" y="3647"/>
                    </a:cubicBezTo>
                    <a:cubicBezTo>
                      <a:pt x="9892" y="3647"/>
                      <a:pt x="8919" y="1913"/>
                      <a:pt x="8449" y="738"/>
                    </a:cubicBezTo>
                    <a:cubicBezTo>
                      <a:pt x="8264" y="430"/>
                      <a:pt x="7941" y="276"/>
                      <a:pt x="7617" y="276"/>
                    </a:cubicBezTo>
                    <a:cubicBezTo>
                      <a:pt x="7294" y="276"/>
                      <a:pt x="6970" y="430"/>
                      <a:pt x="6786" y="738"/>
                    </a:cubicBezTo>
                    <a:cubicBezTo>
                      <a:pt x="6293" y="1909"/>
                      <a:pt x="5492" y="2895"/>
                      <a:pt x="4506" y="3634"/>
                    </a:cubicBezTo>
                    <a:cubicBezTo>
                      <a:pt x="4148" y="3849"/>
                      <a:pt x="3837" y="3944"/>
                      <a:pt x="3563" y="3944"/>
                    </a:cubicBezTo>
                    <a:cubicBezTo>
                      <a:pt x="2891" y="3944"/>
                      <a:pt x="2435" y="3374"/>
                      <a:pt x="2041" y="2587"/>
                    </a:cubicBezTo>
                    <a:cubicBezTo>
                      <a:pt x="1864" y="2233"/>
                      <a:pt x="1575" y="2086"/>
                      <a:pt x="1280" y="2086"/>
                    </a:cubicBezTo>
                    <a:cubicBezTo>
                      <a:pt x="651" y="2086"/>
                      <a:pt x="0" y="2756"/>
                      <a:pt x="378" y="3511"/>
                    </a:cubicBezTo>
                    <a:lnTo>
                      <a:pt x="316" y="3511"/>
                    </a:lnTo>
                    <a:cubicBezTo>
                      <a:pt x="954" y="4836"/>
                      <a:pt x="2100" y="5887"/>
                      <a:pt x="3504" y="5887"/>
                    </a:cubicBezTo>
                    <a:cubicBezTo>
                      <a:pt x="3864" y="5887"/>
                      <a:pt x="4240" y="5818"/>
                      <a:pt x="4629" y="5667"/>
                    </a:cubicBezTo>
                    <a:cubicBezTo>
                      <a:pt x="5824" y="5113"/>
                      <a:pt x="6842" y="4262"/>
                      <a:pt x="7580" y="3218"/>
                    </a:cubicBezTo>
                    <a:cubicBezTo>
                      <a:pt x="8430" y="4499"/>
                      <a:pt x="9669" y="5556"/>
                      <a:pt x="11297" y="5556"/>
                    </a:cubicBezTo>
                    <a:cubicBezTo>
                      <a:pt x="11394" y="5556"/>
                      <a:pt x="11492" y="5552"/>
                      <a:pt x="11591" y="5544"/>
                    </a:cubicBezTo>
                    <a:cubicBezTo>
                      <a:pt x="13198" y="5460"/>
                      <a:pt x="14370" y="4476"/>
                      <a:pt x="15226" y="3249"/>
                    </a:cubicBezTo>
                    <a:cubicBezTo>
                      <a:pt x="15897" y="4432"/>
                      <a:pt x="16907" y="5381"/>
                      <a:pt x="18307" y="5421"/>
                    </a:cubicBezTo>
                    <a:cubicBezTo>
                      <a:pt x="18336" y="5422"/>
                      <a:pt x="18365" y="5422"/>
                      <a:pt x="18393" y="5422"/>
                    </a:cubicBezTo>
                    <a:cubicBezTo>
                      <a:pt x="19795" y="5422"/>
                      <a:pt x="20819" y="4457"/>
                      <a:pt x="21483" y="3264"/>
                    </a:cubicBezTo>
                    <a:cubicBezTo>
                      <a:pt x="22140" y="4133"/>
                      <a:pt x="22969" y="4878"/>
                      <a:pt x="23914" y="5483"/>
                    </a:cubicBezTo>
                    <a:cubicBezTo>
                      <a:pt x="24431" y="5759"/>
                      <a:pt x="24942" y="5887"/>
                      <a:pt x="25432" y="5887"/>
                    </a:cubicBezTo>
                    <a:cubicBezTo>
                      <a:pt x="26580" y="5887"/>
                      <a:pt x="27617" y="5188"/>
                      <a:pt x="28350" y="4066"/>
                    </a:cubicBezTo>
                    <a:cubicBezTo>
                      <a:pt x="28824" y="3334"/>
                      <a:pt x="28155" y="2633"/>
                      <a:pt x="27478" y="2633"/>
                    </a:cubicBezTo>
                    <a:cubicBezTo>
                      <a:pt x="27186" y="2633"/>
                      <a:pt x="26891" y="2764"/>
                      <a:pt x="26687" y="3080"/>
                    </a:cubicBezTo>
                    <a:cubicBezTo>
                      <a:pt x="26298" y="3663"/>
                      <a:pt x="25869" y="3898"/>
                      <a:pt x="25433" y="3898"/>
                    </a:cubicBezTo>
                    <a:cubicBezTo>
                      <a:pt x="24073" y="3898"/>
                      <a:pt x="22641" y="1612"/>
                      <a:pt x="22127" y="492"/>
                    </a:cubicBezTo>
                    <a:cubicBezTo>
                      <a:pt x="21939" y="195"/>
                      <a:pt x="21620" y="52"/>
                      <a:pt x="21300" y="52"/>
                    </a:cubicBezTo>
                    <a:cubicBezTo>
                      <a:pt x="20890" y="52"/>
                      <a:pt x="20479" y="288"/>
                      <a:pt x="20341" y="738"/>
                    </a:cubicBezTo>
                    <a:cubicBezTo>
                      <a:pt x="20161" y="1635"/>
                      <a:pt x="19692" y="3517"/>
                      <a:pt x="18427" y="3517"/>
                    </a:cubicBezTo>
                    <a:cubicBezTo>
                      <a:pt x="18388" y="3517"/>
                      <a:pt x="18348" y="3515"/>
                      <a:pt x="18307" y="3511"/>
                    </a:cubicBezTo>
                    <a:cubicBezTo>
                      <a:pt x="17013" y="3388"/>
                      <a:pt x="16521" y="1724"/>
                      <a:pt x="16274" y="738"/>
                    </a:cubicBezTo>
                    <a:cubicBezTo>
                      <a:pt x="16168" y="278"/>
                      <a:pt x="15715" y="0"/>
                      <a:pt x="15291"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61" name="Google Shape;871;p35"/>
              <p:cNvSpPr>
                <a:spLocks/>
              </p:cNvSpPr>
              <p:nvPr/>
            </p:nvSpPr>
            <p:spPr bwMode="auto">
              <a:xfrm>
                <a:off x="3108025" y="452250"/>
                <a:ext cx="720750" cy="146600"/>
              </a:xfrm>
              <a:custGeom>
                <a:avLst/>
                <a:gdLst>
                  <a:gd name="T0" fmla="*/ 9560626 w 28830"/>
                  <a:gd name="T1" fmla="*/ 625 h 5864"/>
                  <a:gd name="T2" fmla="*/ 9096876 w 28830"/>
                  <a:gd name="T3" fmla="*/ 307500 h 5864"/>
                  <a:gd name="T4" fmla="*/ 7210001 w 28830"/>
                  <a:gd name="T5" fmla="*/ 2271875 h 5864"/>
                  <a:gd name="T6" fmla="*/ 7081251 w 28830"/>
                  <a:gd name="T7" fmla="*/ 2279375 h 5864"/>
                  <a:gd name="T8" fmla="*/ 5284375 w 28830"/>
                  <a:gd name="T9" fmla="*/ 461875 h 5864"/>
                  <a:gd name="T10" fmla="*/ 4764375 w 28830"/>
                  <a:gd name="T11" fmla="*/ 173125 h 5864"/>
                  <a:gd name="T12" fmla="*/ 4244375 w 28830"/>
                  <a:gd name="T13" fmla="*/ 461875 h 5864"/>
                  <a:gd name="T14" fmla="*/ 2820000 w 28830"/>
                  <a:gd name="T15" fmla="*/ 2271875 h 5864"/>
                  <a:gd name="T16" fmla="*/ 2256250 w 28830"/>
                  <a:gd name="T17" fmla="*/ 2447500 h 5864"/>
                  <a:gd name="T18" fmla="*/ 1279375 w 28830"/>
                  <a:gd name="T19" fmla="*/ 1578750 h 5864"/>
                  <a:gd name="T20" fmla="*/ 819375 w 28830"/>
                  <a:gd name="T21" fmla="*/ 1274375 h 5864"/>
                  <a:gd name="T22" fmla="*/ 239375 w 28830"/>
                  <a:gd name="T23" fmla="*/ 2194375 h 5864"/>
                  <a:gd name="T24" fmla="*/ 201250 w 28830"/>
                  <a:gd name="T25" fmla="*/ 2194375 h 5864"/>
                  <a:gd name="T26" fmla="*/ 2217500 w 28830"/>
                  <a:gd name="T27" fmla="*/ 3665000 h 5864"/>
                  <a:gd name="T28" fmla="*/ 2896875 w 28830"/>
                  <a:gd name="T29" fmla="*/ 3542500 h 5864"/>
                  <a:gd name="T30" fmla="*/ 4742500 w 28830"/>
                  <a:gd name="T31" fmla="*/ 1984375 h 5864"/>
                  <a:gd name="T32" fmla="*/ 4742500 w 28830"/>
                  <a:gd name="T33" fmla="*/ 1984375 h 5864"/>
                  <a:gd name="T34" fmla="*/ 7118751 w 28830"/>
                  <a:gd name="T35" fmla="*/ 3468750 h 5864"/>
                  <a:gd name="T36" fmla="*/ 7248126 w 28830"/>
                  <a:gd name="T37" fmla="*/ 3465625 h 5864"/>
                  <a:gd name="T38" fmla="*/ 9525001 w 28830"/>
                  <a:gd name="T39" fmla="*/ 2023125 h 5864"/>
                  <a:gd name="T40" fmla="*/ 9525001 w 28830"/>
                  <a:gd name="T41" fmla="*/ 2023125 h 5864"/>
                  <a:gd name="T42" fmla="*/ 11445625 w 28830"/>
                  <a:gd name="T43" fmla="*/ 3388125 h 5864"/>
                  <a:gd name="T44" fmla="*/ 11498125 w 28830"/>
                  <a:gd name="T45" fmla="*/ 3389375 h 5864"/>
                  <a:gd name="T46" fmla="*/ 13426253 w 28830"/>
                  <a:gd name="T47" fmla="*/ 2031875 h 5864"/>
                  <a:gd name="T48" fmla="*/ 13426253 w 28830"/>
                  <a:gd name="T49" fmla="*/ 2031875 h 5864"/>
                  <a:gd name="T50" fmla="*/ 14950002 w 28830"/>
                  <a:gd name="T51" fmla="*/ 3388125 h 5864"/>
                  <a:gd name="T52" fmla="*/ 15921877 w 28830"/>
                  <a:gd name="T53" fmla="*/ 3641875 h 5864"/>
                  <a:gd name="T54" fmla="*/ 17722501 w 28830"/>
                  <a:gd name="T55" fmla="*/ 2541250 h 5864"/>
                  <a:gd name="T56" fmla="*/ 17177502 w 28830"/>
                  <a:gd name="T57" fmla="*/ 1645625 h 5864"/>
                  <a:gd name="T58" fmla="*/ 16683127 w 28830"/>
                  <a:gd name="T59" fmla="*/ 1925000 h 5864"/>
                  <a:gd name="T60" fmla="*/ 15899377 w 28830"/>
                  <a:gd name="T61" fmla="*/ 2436250 h 5864"/>
                  <a:gd name="T62" fmla="*/ 13833128 w 28830"/>
                  <a:gd name="T63" fmla="*/ 307500 h 5864"/>
                  <a:gd name="T64" fmla="*/ 13328753 w 28830"/>
                  <a:gd name="T65" fmla="*/ 16875 h 5864"/>
                  <a:gd name="T66" fmla="*/ 12755000 w 28830"/>
                  <a:gd name="T67" fmla="*/ 461875 h 5864"/>
                  <a:gd name="T68" fmla="*/ 11520625 w 28830"/>
                  <a:gd name="T69" fmla="*/ 2198125 h 5864"/>
                  <a:gd name="T70" fmla="*/ 11445625 w 28830"/>
                  <a:gd name="T71" fmla="*/ 2194375 h 5864"/>
                  <a:gd name="T72" fmla="*/ 10175000 w 28830"/>
                  <a:gd name="T73" fmla="*/ 461875 h 5864"/>
                  <a:gd name="T74" fmla="*/ 9560626 w 28830"/>
                  <a:gd name="T75" fmla="*/ 625 h 5864"/>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28830"/>
                  <a:gd name="T115" fmla="*/ 0 h 5864"/>
                  <a:gd name="T116" fmla="*/ 28830 w 28830"/>
                  <a:gd name="T117" fmla="*/ 5864 h 5864"/>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28830" h="5864" extrusionOk="0">
                    <a:moveTo>
                      <a:pt x="15297" y="1"/>
                    </a:moveTo>
                    <a:cubicBezTo>
                      <a:pt x="14983" y="1"/>
                      <a:pt x="14686" y="152"/>
                      <a:pt x="14555" y="492"/>
                    </a:cubicBezTo>
                    <a:cubicBezTo>
                      <a:pt x="14000" y="1725"/>
                      <a:pt x="13076" y="3450"/>
                      <a:pt x="11536" y="3635"/>
                    </a:cubicBezTo>
                    <a:cubicBezTo>
                      <a:pt x="11466" y="3643"/>
                      <a:pt x="11398" y="3647"/>
                      <a:pt x="11330" y="3647"/>
                    </a:cubicBezTo>
                    <a:cubicBezTo>
                      <a:pt x="9960" y="3647"/>
                      <a:pt x="8983" y="1913"/>
                      <a:pt x="8455" y="739"/>
                    </a:cubicBezTo>
                    <a:cubicBezTo>
                      <a:pt x="8270" y="431"/>
                      <a:pt x="7947" y="277"/>
                      <a:pt x="7623" y="277"/>
                    </a:cubicBezTo>
                    <a:cubicBezTo>
                      <a:pt x="7300" y="277"/>
                      <a:pt x="6976" y="431"/>
                      <a:pt x="6791" y="739"/>
                    </a:cubicBezTo>
                    <a:cubicBezTo>
                      <a:pt x="6298" y="1909"/>
                      <a:pt x="5497" y="2895"/>
                      <a:pt x="4512" y="3635"/>
                    </a:cubicBezTo>
                    <a:cubicBezTo>
                      <a:pt x="4178" y="3828"/>
                      <a:pt x="3879" y="3916"/>
                      <a:pt x="3610" y="3916"/>
                    </a:cubicBezTo>
                    <a:cubicBezTo>
                      <a:pt x="2934" y="3916"/>
                      <a:pt x="2443" y="3362"/>
                      <a:pt x="2047" y="2526"/>
                    </a:cubicBezTo>
                    <a:cubicBezTo>
                      <a:pt x="1875" y="2182"/>
                      <a:pt x="1597" y="2039"/>
                      <a:pt x="1311" y="2039"/>
                    </a:cubicBezTo>
                    <a:cubicBezTo>
                      <a:pt x="674" y="2039"/>
                      <a:pt x="1" y="2746"/>
                      <a:pt x="383" y="3511"/>
                    </a:cubicBezTo>
                    <a:lnTo>
                      <a:pt x="322" y="3511"/>
                    </a:lnTo>
                    <a:cubicBezTo>
                      <a:pt x="1014" y="4846"/>
                      <a:pt x="2142" y="5864"/>
                      <a:pt x="3548" y="5864"/>
                    </a:cubicBezTo>
                    <a:cubicBezTo>
                      <a:pt x="3894" y="5864"/>
                      <a:pt x="4257" y="5802"/>
                      <a:pt x="4635" y="5668"/>
                    </a:cubicBezTo>
                    <a:cubicBezTo>
                      <a:pt x="5835" y="5196"/>
                      <a:pt x="6826" y="4248"/>
                      <a:pt x="7588" y="3175"/>
                    </a:cubicBezTo>
                    <a:cubicBezTo>
                      <a:pt x="8462" y="4480"/>
                      <a:pt x="9707" y="5550"/>
                      <a:pt x="11390" y="5550"/>
                    </a:cubicBezTo>
                    <a:cubicBezTo>
                      <a:pt x="11459" y="5550"/>
                      <a:pt x="11528" y="5548"/>
                      <a:pt x="11597" y="5545"/>
                    </a:cubicBezTo>
                    <a:cubicBezTo>
                      <a:pt x="13209" y="5460"/>
                      <a:pt x="14383" y="4469"/>
                      <a:pt x="15240" y="3237"/>
                    </a:cubicBezTo>
                    <a:cubicBezTo>
                      <a:pt x="15911" y="4415"/>
                      <a:pt x="16919" y="5382"/>
                      <a:pt x="18313" y="5421"/>
                    </a:cubicBezTo>
                    <a:cubicBezTo>
                      <a:pt x="18341" y="5422"/>
                      <a:pt x="18369" y="5423"/>
                      <a:pt x="18397" y="5423"/>
                    </a:cubicBezTo>
                    <a:cubicBezTo>
                      <a:pt x="19794" y="5423"/>
                      <a:pt x="20817" y="4439"/>
                      <a:pt x="21482" y="3251"/>
                    </a:cubicBezTo>
                    <a:cubicBezTo>
                      <a:pt x="22139" y="4119"/>
                      <a:pt x="22971" y="4852"/>
                      <a:pt x="23920" y="5421"/>
                    </a:cubicBezTo>
                    <a:cubicBezTo>
                      <a:pt x="24458" y="5700"/>
                      <a:pt x="24980" y="5827"/>
                      <a:pt x="25475" y="5827"/>
                    </a:cubicBezTo>
                    <a:cubicBezTo>
                      <a:pt x="26622" y="5827"/>
                      <a:pt x="27624" y="5142"/>
                      <a:pt x="28356" y="4066"/>
                    </a:cubicBezTo>
                    <a:cubicBezTo>
                      <a:pt x="28830" y="3335"/>
                      <a:pt x="28161" y="2633"/>
                      <a:pt x="27484" y="2633"/>
                    </a:cubicBezTo>
                    <a:cubicBezTo>
                      <a:pt x="27191" y="2633"/>
                      <a:pt x="26897" y="2764"/>
                      <a:pt x="26693" y="3080"/>
                    </a:cubicBezTo>
                    <a:cubicBezTo>
                      <a:pt x="26304" y="3663"/>
                      <a:pt x="25875" y="3898"/>
                      <a:pt x="25439" y="3898"/>
                    </a:cubicBezTo>
                    <a:cubicBezTo>
                      <a:pt x="24079" y="3898"/>
                      <a:pt x="22647" y="1612"/>
                      <a:pt x="22133" y="492"/>
                    </a:cubicBezTo>
                    <a:cubicBezTo>
                      <a:pt x="21947" y="174"/>
                      <a:pt x="21636" y="27"/>
                      <a:pt x="21326" y="27"/>
                    </a:cubicBezTo>
                    <a:cubicBezTo>
                      <a:pt x="20918" y="27"/>
                      <a:pt x="20513" y="283"/>
                      <a:pt x="20408" y="739"/>
                    </a:cubicBezTo>
                    <a:cubicBezTo>
                      <a:pt x="20169" y="1635"/>
                      <a:pt x="19698" y="3517"/>
                      <a:pt x="18433" y="3517"/>
                    </a:cubicBezTo>
                    <a:cubicBezTo>
                      <a:pt x="18394" y="3517"/>
                      <a:pt x="18354" y="3515"/>
                      <a:pt x="18313" y="3511"/>
                    </a:cubicBezTo>
                    <a:cubicBezTo>
                      <a:pt x="17019" y="3388"/>
                      <a:pt x="16526" y="1663"/>
                      <a:pt x="16280" y="739"/>
                    </a:cubicBezTo>
                    <a:cubicBezTo>
                      <a:pt x="16174" y="278"/>
                      <a:pt x="15721" y="1"/>
                      <a:pt x="15297" y="1"/>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62" name="Google Shape;872;p35"/>
              <p:cNvSpPr>
                <a:spLocks/>
              </p:cNvSpPr>
              <p:nvPr/>
            </p:nvSpPr>
            <p:spPr bwMode="auto">
              <a:xfrm>
                <a:off x="2450325" y="4806725"/>
                <a:ext cx="765425" cy="153450"/>
              </a:xfrm>
              <a:custGeom>
                <a:avLst/>
                <a:gdLst>
                  <a:gd name="T0" fmla="*/ 10216876 w 30617"/>
                  <a:gd name="T1" fmla="*/ 0 h 6138"/>
                  <a:gd name="T2" fmla="*/ 9711876 w 30617"/>
                  <a:gd name="T3" fmla="*/ 310625 h 6138"/>
                  <a:gd name="T4" fmla="*/ 7709376 w 30617"/>
                  <a:gd name="T5" fmla="*/ 2390000 h 6138"/>
                  <a:gd name="T6" fmla="*/ 7531876 w 30617"/>
                  <a:gd name="T7" fmla="*/ 2402500 h 6138"/>
                  <a:gd name="T8" fmla="*/ 5591875 w 30617"/>
                  <a:gd name="T9" fmla="*/ 464375 h 6138"/>
                  <a:gd name="T10" fmla="*/ 5071875 w 30617"/>
                  <a:gd name="T11" fmla="*/ 175625 h 6138"/>
                  <a:gd name="T12" fmla="*/ 4551875 w 30617"/>
                  <a:gd name="T13" fmla="*/ 464375 h 6138"/>
                  <a:gd name="T14" fmla="*/ 2973125 w 30617"/>
                  <a:gd name="T15" fmla="*/ 2390000 h 6138"/>
                  <a:gd name="T16" fmla="*/ 2361875 w 30617"/>
                  <a:gd name="T17" fmla="*/ 2591875 h 6138"/>
                  <a:gd name="T18" fmla="*/ 1278750 w 30617"/>
                  <a:gd name="T19" fmla="*/ 1658125 h 6138"/>
                  <a:gd name="T20" fmla="*/ 816875 w 30617"/>
                  <a:gd name="T21" fmla="*/ 1337500 h 6138"/>
                  <a:gd name="T22" fmla="*/ 238750 w 30617"/>
                  <a:gd name="T23" fmla="*/ 2274375 h 6138"/>
                  <a:gd name="T24" fmla="*/ 2348125 w 30617"/>
                  <a:gd name="T25" fmla="*/ 3835625 h 6138"/>
                  <a:gd name="T26" fmla="*/ 3088750 w 30617"/>
                  <a:gd name="T27" fmla="*/ 3699375 h 6138"/>
                  <a:gd name="T28" fmla="*/ 5055625 w 30617"/>
                  <a:gd name="T29" fmla="*/ 2023750 h 6138"/>
                  <a:gd name="T30" fmla="*/ 5055625 w 30617"/>
                  <a:gd name="T31" fmla="*/ 2023750 h 6138"/>
                  <a:gd name="T32" fmla="*/ 7583751 w 30617"/>
                  <a:gd name="T33" fmla="*/ 3625625 h 6138"/>
                  <a:gd name="T34" fmla="*/ 7709376 w 30617"/>
                  <a:gd name="T35" fmla="*/ 3622500 h 6138"/>
                  <a:gd name="T36" fmla="*/ 10153126 w 30617"/>
                  <a:gd name="T37" fmla="*/ 2020625 h 6138"/>
                  <a:gd name="T38" fmla="*/ 10153126 w 30617"/>
                  <a:gd name="T39" fmla="*/ 2020625 h 6138"/>
                  <a:gd name="T40" fmla="*/ 12215000 w 30617"/>
                  <a:gd name="T41" fmla="*/ 3506875 h 6138"/>
                  <a:gd name="T42" fmla="*/ 12317500 w 30617"/>
                  <a:gd name="T43" fmla="*/ 3509375 h 6138"/>
                  <a:gd name="T44" fmla="*/ 14315628 w 30617"/>
                  <a:gd name="T45" fmla="*/ 2044375 h 6138"/>
                  <a:gd name="T46" fmla="*/ 14315628 w 30617"/>
                  <a:gd name="T47" fmla="*/ 2044375 h 6138"/>
                  <a:gd name="T48" fmla="*/ 15911877 w 30617"/>
                  <a:gd name="T49" fmla="*/ 3545000 h 6138"/>
                  <a:gd name="T50" fmla="*/ 16936252 w 30617"/>
                  <a:gd name="T51" fmla="*/ 3813750 h 6138"/>
                  <a:gd name="T52" fmla="*/ 18838751 w 30617"/>
                  <a:gd name="T53" fmla="*/ 2621250 h 6138"/>
                  <a:gd name="T54" fmla="*/ 18290627 w 30617"/>
                  <a:gd name="T55" fmla="*/ 1742500 h 6138"/>
                  <a:gd name="T56" fmla="*/ 17798752 w 30617"/>
                  <a:gd name="T57" fmla="*/ 2005000 h 6138"/>
                  <a:gd name="T58" fmla="*/ 16935627 w 30617"/>
                  <a:gd name="T59" fmla="*/ 2579375 h 6138"/>
                  <a:gd name="T60" fmla="*/ 14718127 w 30617"/>
                  <a:gd name="T61" fmla="*/ 310625 h 6138"/>
                  <a:gd name="T62" fmla="*/ 14184378 w 30617"/>
                  <a:gd name="T63" fmla="*/ 3750 h 6138"/>
                  <a:gd name="T64" fmla="*/ 13601253 w 30617"/>
                  <a:gd name="T65" fmla="*/ 426250 h 6138"/>
                  <a:gd name="T66" fmla="*/ 12292500 w 30617"/>
                  <a:gd name="T67" fmla="*/ 2316250 h 6138"/>
                  <a:gd name="T68" fmla="*/ 12215000 w 30617"/>
                  <a:gd name="T69" fmla="*/ 2313125 h 6138"/>
                  <a:gd name="T70" fmla="*/ 10828750 w 30617"/>
                  <a:gd name="T71" fmla="*/ 426250 h 6138"/>
                  <a:gd name="T72" fmla="*/ 10216876 w 30617"/>
                  <a:gd name="T73" fmla="*/ 0 h 61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0617"/>
                  <a:gd name="T112" fmla="*/ 0 h 6138"/>
                  <a:gd name="T113" fmla="*/ 30617 w 30617"/>
                  <a:gd name="T114" fmla="*/ 6138 h 613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0617" h="6138" extrusionOk="0">
                    <a:moveTo>
                      <a:pt x="16347" y="0"/>
                    </a:moveTo>
                    <a:cubicBezTo>
                      <a:pt x="16019" y="0"/>
                      <a:pt x="15699" y="151"/>
                      <a:pt x="15539" y="497"/>
                    </a:cubicBezTo>
                    <a:cubicBezTo>
                      <a:pt x="14985" y="1791"/>
                      <a:pt x="13999" y="3639"/>
                      <a:pt x="12335" y="3824"/>
                    </a:cubicBezTo>
                    <a:cubicBezTo>
                      <a:pt x="12239" y="3838"/>
                      <a:pt x="12144" y="3844"/>
                      <a:pt x="12051" y="3844"/>
                    </a:cubicBezTo>
                    <a:cubicBezTo>
                      <a:pt x="10487" y="3844"/>
                      <a:pt x="9470" y="1964"/>
                      <a:pt x="8947" y="743"/>
                    </a:cubicBezTo>
                    <a:cubicBezTo>
                      <a:pt x="8762" y="435"/>
                      <a:pt x="8438" y="281"/>
                      <a:pt x="8115" y="281"/>
                    </a:cubicBezTo>
                    <a:cubicBezTo>
                      <a:pt x="7791" y="281"/>
                      <a:pt x="7468" y="435"/>
                      <a:pt x="7283" y="743"/>
                    </a:cubicBezTo>
                    <a:cubicBezTo>
                      <a:pt x="6729" y="2037"/>
                      <a:pt x="5866" y="3085"/>
                      <a:pt x="4757" y="3824"/>
                    </a:cubicBezTo>
                    <a:cubicBezTo>
                      <a:pt x="4394" y="4048"/>
                      <a:pt x="4071" y="4147"/>
                      <a:pt x="3779" y="4147"/>
                    </a:cubicBezTo>
                    <a:cubicBezTo>
                      <a:pt x="3029" y="4147"/>
                      <a:pt x="2489" y="3496"/>
                      <a:pt x="2046" y="2653"/>
                    </a:cubicBezTo>
                    <a:cubicBezTo>
                      <a:pt x="1873" y="2289"/>
                      <a:pt x="1594" y="2140"/>
                      <a:pt x="1307" y="2140"/>
                    </a:cubicBezTo>
                    <a:cubicBezTo>
                      <a:pt x="671" y="2140"/>
                      <a:pt x="0" y="2875"/>
                      <a:pt x="382" y="3639"/>
                    </a:cubicBezTo>
                    <a:cubicBezTo>
                      <a:pt x="1070" y="5065"/>
                      <a:pt x="2268" y="6137"/>
                      <a:pt x="3757" y="6137"/>
                    </a:cubicBezTo>
                    <a:cubicBezTo>
                      <a:pt x="4135" y="6137"/>
                      <a:pt x="4531" y="6068"/>
                      <a:pt x="4942" y="5919"/>
                    </a:cubicBezTo>
                    <a:cubicBezTo>
                      <a:pt x="6242" y="5399"/>
                      <a:pt x="7298" y="4391"/>
                      <a:pt x="8089" y="3238"/>
                    </a:cubicBezTo>
                    <a:cubicBezTo>
                      <a:pt x="9019" y="4644"/>
                      <a:pt x="10382" y="5801"/>
                      <a:pt x="12134" y="5801"/>
                    </a:cubicBezTo>
                    <a:cubicBezTo>
                      <a:pt x="12201" y="5801"/>
                      <a:pt x="12268" y="5799"/>
                      <a:pt x="12335" y="5796"/>
                    </a:cubicBezTo>
                    <a:cubicBezTo>
                      <a:pt x="14102" y="5666"/>
                      <a:pt x="15356" y="4573"/>
                      <a:pt x="16245" y="3233"/>
                    </a:cubicBezTo>
                    <a:cubicBezTo>
                      <a:pt x="16930" y="4503"/>
                      <a:pt x="17994" y="5570"/>
                      <a:pt x="19544" y="5611"/>
                    </a:cubicBezTo>
                    <a:cubicBezTo>
                      <a:pt x="19599" y="5614"/>
                      <a:pt x="19654" y="5615"/>
                      <a:pt x="19708" y="5615"/>
                    </a:cubicBezTo>
                    <a:cubicBezTo>
                      <a:pt x="21183" y="5615"/>
                      <a:pt x="22227" y="4549"/>
                      <a:pt x="22905" y="3271"/>
                    </a:cubicBezTo>
                    <a:cubicBezTo>
                      <a:pt x="23589" y="4236"/>
                      <a:pt x="24451" y="5052"/>
                      <a:pt x="25459" y="5672"/>
                    </a:cubicBezTo>
                    <a:cubicBezTo>
                      <a:pt x="26030" y="5967"/>
                      <a:pt x="26579" y="6102"/>
                      <a:pt x="27098" y="6102"/>
                    </a:cubicBezTo>
                    <a:cubicBezTo>
                      <a:pt x="28314" y="6102"/>
                      <a:pt x="29364" y="5360"/>
                      <a:pt x="30142" y="4194"/>
                    </a:cubicBezTo>
                    <a:cubicBezTo>
                      <a:pt x="30616" y="3461"/>
                      <a:pt x="29944" y="2788"/>
                      <a:pt x="29265" y="2788"/>
                    </a:cubicBezTo>
                    <a:cubicBezTo>
                      <a:pt x="28974" y="2788"/>
                      <a:pt x="28682" y="2912"/>
                      <a:pt x="28478" y="3208"/>
                    </a:cubicBezTo>
                    <a:cubicBezTo>
                      <a:pt x="28051" y="3864"/>
                      <a:pt x="27578" y="4127"/>
                      <a:pt x="27097" y="4127"/>
                    </a:cubicBezTo>
                    <a:cubicBezTo>
                      <a:pt x="25638" y="4127"/>
                      <a:pt x="24105" y="1702"/>
                      <a:pt x="23549" y="497"/>
                    </a:cubicBezTo>
                    <a:cubicBezTo>
                      <a:pt x="23355" y="164"/>
                      <a:pt x="23023" y="6"/>
                      <a:pt x="22695" y="6"/>
                    </a:cubicBezTo>
                    <a:cubicBezTo>
                      <a:pt x="22294" y="6"/>
                      <a:pt x="21898" y="241"/>
                      <a:pt x="21762" y="682"/>
                    </a:cubicBezTo>
                    <a:cubicBezTo>
                      <a:pt x="21583" y="1699"/>
                      <a:pt x="21054" y="3706"/>
                      <a:pt x="19668" y="3706"/>
                    </a:cubicBezTo>
                    <a:cubicBezTo>
                      <a:pt x="19627" y="3706"/>
                      <a:pt x="19586" y="3704"/>
                      <a:pt x="19544" y="3701"/>
                    </a:cubicBezTo>
                    <a:cubicBezTo>
                      <a:pt x="18066" y="3577"/>
                      <a:pt x="17573" y="1791"/>
                      <a:pt x="17326" y="682"/>
                    </a:cubicBezTo>
                    <a:cubicBezTo>
                      <a:pt x="17221" y="261"/>
                      <a:pt x="16778" y="0"/>
                      <a:pt x="16347"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4863" name="Google Shape;873;p35"/>
              <p:cNvSpPr>
                <a:spLocks/>
              </p:cNvSpPr>
              <p:nvPr/>
            </p:nvSpPr>
            <p:spPr bwMode="auto">
              <a:xfrm>
                <a:off x="582175" y="1019075"/>
                <a:ext cx="2518500" cy="3260300"/>
              </a:xfrm>
              <a:custGeom>
                <a:avLst/>
                <a:gdLst>
                  <a:gd name="T0" fmla="*/ 33695627 w 100740"/>
                  <a:gd name="T1" fmla="*/ 0 h 130412"/>
                  <a:gd name="T2" fmla="*/ 18638750 w 100740"/>
                  <a:gd name="T3" fmla="*/ 69008108 h 130412"/>
                  <a:gd name="T4" fmla="*/ 39388125 w 100740"/>
                  <a:gd name="T5" fmla="*/ 81507505 h 130412"/>
                  <a:gd name="T6" fmla="*/ 41397500 w 100740"/>
                  <a:gd name="T7" fmla="*/ 80560606 h 130412"/>
                  <a:gd name="T8" fmla="*/ 25685623 w 100740"/>
                  <a:gd name="T9" fmla="*/ 64502510 h 130412"/>
                  <a:gd name="T10" fmla="*/ 25685623 w 100740"/>
                  <a:gd name="T11" fmla="*/ 64502510 h 130412"/>
                  <a:gd name="T12" fmla="*/ 51619996 w 100740"/>
                  <a:gd name="T13" fmla="*/ 73196857 h 130412"/>
                  <a:gd name="T14" fmla="*/ 54105608 w 100740"/>
                  <a:gd name="T15" fmla="*/ 72743758 h 130412"/>
                  <a:gd name="T16" fmla="*/ 42090624 w 100740"/>
                  <a:gd name="T17" fmla="*/ 63540010 h 130412"/>
                  <a:gd name="T18" fmla="*/ 30538128 w 100740"/>
                  <a:gd name="T19" fmla="*/ 57763761 h 130412"/>
                  <a:gd name="T20" fmla="*/ 30885628 w 100740"/>
                  <a:gd name="T21" fmla="*/ 57753761 h 130412"/>
                  <a:gd name="T22" fmla="*/ 56613757 w 100740"/>
                  <a:gd name="T23" fmla="*/ 61186260 h 130412"/>
                  <a:gd name="T24" fmla="*/ 61922506 w 100740"/>
                  <a:gd name="T25" fmla="*/ 59381261 h 130412"/>
                  <a:gd name="T26" fmla="*/ 33734377 w 100740"/>
                  <a:gd name="T27" fmla="*/ 48444376 h 130412"/>
                  <a:gd name="T28" fmla="*/ 60420606 w 100740"/>
                  <a:gd name="T29" fmla="*/ 43823127 h 130412"/>
                  <a:gd name="T30" fmla="*/ 29883128 w 100740"/>
                  <a:gd name="T31" fmla="*/ 39471878 h 130412"/>
                  <a:gd name="T32" fmla="*/ 43361249 w 100740"/>
                  <a:gd name="T33" fmla="*/ 28227506 h 130412"/>
                  <a:gd name="T34" fmla="*/ 42167499 w 100740"/>
                  <a:gd name="T35" fmla="*/ 25421250 h 130412"/>
                  <a:gd name="T36" fmla="*/ 33233752 w 100740"/>
                  <a:gd name="T37" fmla="*/ 29613755 h 130412"/>
                  <a:gd name="T38" fmla="*/ 24035624 w 100740"/>
                  <a:gd name="T39" fmla="*/ 33808754 h 130412"/>
                  <a:gd name="T40" fmla="*/ 21873749 w 100740"/>
                  <a:gd name="T41" fmla="*/ 33387504 h 130412"/>
                  <a:gd name="T42" fmla="*/ 33734377 w 100740"/>
                  <a:gd name="T43" fmla="*/ 0 h 13041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100740"/>
                  <a:gd name="T67" fmla="*/ 0 h 130412"/>
                  <a:gd name="T68" fmla="*/ 100740 w 100740"/>
                  <a:gd name="T69" fmla="*/ 130412 h 130412"/>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100740" h="130412" extrusionOk="0">
                    <a:moveTo>
                      <a:pt x="53913" y="0"/>
                    </a:moveTo>
                    <a:cubicBezTo>
                      <a:pt x="15404" y="21072"/>
                      <a:pt x="1" y="76032"/>
                      <a:pt x="29822" y="110413"/>
                    </a:cubicBezTo>
                    <a:cubicBezTo>
                      <a:pt x="34587" y="115650"/>
                      <a:pt x="54620" y="130412"/>
                      <a:pt x="63021" y="130412"/>
                    </a:cubicBezTo>
                    <a:cubicBezTo>
                      <a:pt x="64505" y="130412"/>
                      <a:pt x="65626" y="129951"/>
                      <a:pt x="66236" y="128897"/>
                    </a:cubicBezTo>
                    <a:cubicBezTo>
                      <a:pt x="68331" y="125324"/>
                      <a:pt x="49292" y="111461"/>
                      <a:pt x="41097" y="103204"/>
                    </a:cubicBezTo>
                    <a:cubicBezTo>
                      <a:pt x="48782" y="105477"/>
                      <a:pt x="71299" y="117115"/>
                      <a:pt x="82592" y="117115"/>
                    </a:cubicBezTo>
                    <a:cubicBezTo>
                      <a:pt x="84156" y="117115"/>
                      <a:pt x="85504" y="116892"/>
                      <a:pt x="86569" y="116390"/>
                    </a:cubicBezTo>
                    <a:cubicBezTo>
                      <a:pt x="94763" y="112816"/>
                      <a:pt x="71966" y="104252"/>
                      <a:pt x="67345" y="101664"/>
                    </a:cubicBezTo>
                    <a:cubicBezTo>
                      <a:pt x="61184" y="98583"/>
                      <a:pt x="54468" y="95502"/>
                      <a:pt x="48861" y="92422"/>
                    </a:cubicBezTo>
                    <a:cubicBezTo>
                      <a:pt x="49030" y="92411"/>
                      <a:pt x="49216" y="92406"/>
                      <a:pt x="49417" y="92406"/>
                    </a:cubicBezTo>
                    <a:cubicBezTo>
                      <a:pt x="55898" y="92406"/>
                      <a:pt x="78148" y="97898"/>
                      <a:pt x="90582" y="97898"/>
                    </a:cubicBezTo>
                    <a:cubicBezTo>
                      <a:pt x="95238" y="97898"/>
                      <a:pt x="98518" y="97128"/>
                      <a:pt x="99076" y="95010"/>
                    </a:cubicBezTo>
                    <a:cubicBezTo>
                      <a:pt x="100740" y="88787"/>
                      <a:pt x="59643" y="80099"/>
                      <a:pt x="53975" y="77511"/>
                    </a:cubicBezTo>
                    <a:cubicBezTo>
                      <a:pt x="58103" y="75971"/>
                      <a:pt x="95934" y="78620"/>
                      <a:pt x="96673" y="70117"/>
                    </a:cubicBezTo>
                    <a:cubicBezTo>
                      <a:pt x="97043" y="65558"/>
                      <a:pt x="56008" y="65250"/>
                      <a:pt x="47813" y="63155"/>
                    </a:cubicBezTo>
                    <a:cubicBezTo>
                      <a:pt x="58041" y="60629"/>
                      <a:pt x="66852" y="52619"/>
                      <a:pt x="69378" y="45164"/>
                    </a:cubicBezTo>
                    <a:cubicBezTo>
                      <a:pt x="70460" y="41967"/>
                      <a:pt x="69540" y="40674"/>
                      <a:pt x="67468" y="40674"/>
                    </a:cubicBezTo>
                    <a:cubicBezTo>
                      <a:pt x="64348" y="40674"/>
                      <a:pt x="58616" y="43605"/>
                      <a:pt x="53174" y="47382"/>
                    </a:cubicBezTo>
                    <a:cubicBezTo>
                      <a:pt x="49442" y="49954"/>
                      <a:pt x="43771" y="54094"/>
                      <a:pt x="38457" y="54094"/>
                    </a:cubicBezTo>
                    <a:cubicBezTo>
                      <a:pt x="37278" y="54094"/>
                      <a:pt x="36116" y="53890"/>
                      <a:pt x="34998" y="53420"/>
                    </a:cubicBezTo>
                    <a:cubicBezTo>
                      <a:pt x="28282" y="50832"/>
                      <a:pt x="31855" y="29390"/>
                      <a:pt x="53975" y="0"/>
                    </a:cubicBezTo>
                    <a:close/>
                  </a:path>
                </a:pathLst>
              </a:custGeom>
              <a:solidFill>
                <a:srgbClr val="F8D1C7"/>
              </a:solidFill>
              <a:ln w="9525">
                <a:noFill/>
                <a:round/>
                <a:headEnd/>
                <a:tailEnd/>
              </a:ln>
            </p:spPr>
            <p:txBody>
              <a:bodyPr lIns="91425" tIns="91425" rIns="91425" bIns="91425" anchor="ctr"/>
              <a:lstStyle/>
              <a:p>
                <a:endParaRPr lang="en-US"/>
              </a:p>
            </p:txBody>
          </p:sp>
          <p:sp>
            <p:nvSpPr>
              <p:cNvPr id="74864" name="Google Shape;874;p35"/>
              <p:cNvSpPr>
                <a:spLocks/>
              </p:cNvSpPr>
              <p:nvPr/>
            </p:nvSpPr>
            <p:spPr bwMode="auto">
              <a:xfrm>
                <a:off x="4466950" y="1019075"/>
                <a:ext cx="2516950" cy="3260300"/>
              </a:xfrm>
              <a:custGeom>
                <a:avLst/>
                <a:gdLst>
                  <a:gd name="T0" fmla="*/ 29228128 w 100678"/>
                  <a:gd name="T1" fmla="*/ 0 h 130412"/>
                  <a:gd name="T2" fmla="*/ 29228128 w 100678"/>
                  <a:gd name="T3" fmla="*/ 0 h 130412"/>
                  <a:gd name="T4" fmla="*/ 41127500 w 100678"/>
                  <a:gd name="T5" fmla="*/ 33387504 h 130412"/>
                  <a:gd name="T6" fmla="*/ 38962500 w 100678"/>
                  <a:gd name="T7" fmla="*/ 33808754 h 130412"/>
                  <a:gd name="T8" fmla="*/ 29728753 w 100678"/>
                  <a:gd name="T9" fmla="*/ 29613755 h 130412"/>
                  <a:gd name="T10" fmla="*/ 20806250 w 100678"/>
                  <a:gd name="T11" fmla="*/ 25421250 h 130412"/>
                  <a:gd name="T12" fmla="*/ 19601250 w 100678"/>
                  <a:gd name="T13" fmla="*/ 28227506 h 130412"/>
                  <a:gd name="T14" fmla="*/ 33079377 w 100678"/>
                  <a:gd name="T15" fmla="*/ 39471878 h 130412"/>
                  <a:gd name="T16" fmla="*/ 2541875 w 100678"/>
                  <a:gd name="T17" fmla="*/ 43823127 h 130412"/>
                  <a:gd name="T18" fmla="*/ 29228128 w 100678"/>
                  <a:gd name="T19" fmla="*/ 48444376 h 130412"/>
                  <a:gd name="T20" fmla="*/ 1040000 w 100678"/>
                  <a:gd name="T21" fmla="*/ 59381261 h 130412"/>
                  <a:gd name="T22" fmla="*/ 6355625 w 100678"/>
                  <a:gd name="T23" fmla="*/ 61186260 h 130412"/>
                  <a:gd name="T24" fmla="*/ 32115628 w 100678"/>
                  <a:gd name="T25" fmla="*/ 57753761 h 130412"/>
                  <a:gd name="T26" fmla="*/ 32463127 w 100678"/>
                  <a:gd name="T27" fmla="*/ 57763761 h 130412"/>
                  <a:gd name="T28" fmla="*/ 20910625 w 100678"/>
                  <a:gd name="T29" fmla="*/ 63540010 h 130412"/>
                  <a:gd name="T30" fmla="*/ 8857500 w 100678"/>
                  <a:gd name="T31" fmla="*/ 72743758 h 130412"/>
                  <a:gd name="T32" fmla="*/ 11342500 w 100678"/>
                  <a:gd name="T33" fmla="*/ 73196857 h 130412"/>
                  <a:gd name="T34" fmla="*/ 37276876 w 100678"/>
                  <a:gd name="T35" fmla="*/ 64502510 h 130412"/>
                  <a:gd name="T36" fmla="*/ 37276876 w 100678"/>
                  <a:gd name="T37" fmla="*/ 64502510 h 130412"/>
                  <a:gd name="T38" fmla="*/ 21526875 w 100678"/>
                  <a:gd name="T39" fmla="*/ 80560606 h 130412"/>
                  <a:gd name="T40" fmla="*/ 23548124 w 100678"/>
                  <a:gd name="T41" fmla="*/ 81507505 h 130412"/>
                  <a:gd name="T42" fmla="*/ 44323749 w 100678"/>
                  <a:gd name="T43" fmla="*/ 69008108 h 130412"/>
                  <a:gd name="T44" fmla="*/ 29228128 w 100678"/>
                  <a:gd name="T45" fmla="*/ 0 h 130412"/>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0678"/>
                  <a:gd name="T70" fmla="*/ 0 h 130412"/>
                  <a:gd name="T71" fmla="*/ 100678 w 100678"/>
                  <a:gd name="T72" fmla="*/ 130412 h 130412"/>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0678" h="130412" extrusionOk="0">
                    <a:moveTo>
                      <a:pt x="46765" y="0"/>
                    </a:moveTo>
                    <a:lnTo>
                      <a:pt x="46765" y="0"/>
                    </a:lnTo>
                    <a:cubicBezTo>
                      <a:pt x="68947" y="29390"/>
                      <a:pt x="72459" y="50832"/>
                      <a:pt x="65804" y="53420"/>
                    </a:cubicBezTo>
                    <a:cubicBezTo>
                      <a:pt x="64685" y="53890"/>
                      <a:pt x="63522" y="54094"/>
                      <a:pt x="62340" y="54094"/>
                    </a:cubicBezTo>
                    <a:cubicBezTo>
                      <a:pt x="57011" y="54094"/>
                      <a:pt x="51298" y="49954"/>
                      <a:pt x="47566" y="47382"/>
                    </a:cubicBezTo>
                    <a:cubicBezTo>
                      <a:pt x="42161" y="43605"/>
                      <a:pt x="36422" y="40674"/>
                      <a:pt x="33290" y="40674"/>
                    </a:cubicBezTo>
                    <a:cubicBezTo>
                      <a:pt x="31210" y="40674"/>
                      <a:pt x="30280" y="41967"/>
                      <a:pt x="31362" y="45164"/>
                    </a:cubicBezTo>
                    <a:cubicBezTo>
                      <a:pt x="33888" y="52619"/>
                      <a:pt x="42761" y="60629"/>
                      <a:pt x="52927" y="63155"/>
                    </a:cubicBezTo>
                    <a:cubicBezTo>
                      <a:pt x="44732" y="65250"/>
                      <a:pt x="3697" y="65558"/>
                      <a:pt x="4067" y="70117"/>
                    </a:cubicBezTo>
                    <a:cubicBezTo>
                      <a:pt x="4806" y="78620"/>
                      <a:pt x="42637" y="75971"/>
                      <a:pt x="46765" y="77511"/>
                    </a:cubicBezTo>
                    <a:cubicBezTo>
                      <a:pt x="41159" y="80099"/>
                      <a:pt x="0" y="88787"/>
                      <a:pt x="1664" y="95010"/>
                    </a:cubicBezTo>
                    <a:cubicBezTo>
                      <a:pt x="2222" y="97128"/>
                      <a:pt x="5506" y="97898"/>
                      <a:pt x="10169" y="97898"/>
                    </a:cubicBezTo>
                    <a:cubicBezTo>
                      <a:pt x="22620" y="97898"/>
                      <a:pt x="44902" y="92406"/>
                      <a:pt x="51385" y="92406"/>
                    </a:cubicBezTo>
                    <a:cubicBezTo>
                      <a:pt x="51586" y="92406"/>
                      <a:pt x="51771" y="92411"/>
                      <a:pt x="51941" y="92422"/>
                    </a:cubicBezTo>
                    <a:cubicBezTo>
                      <a:pt x="46273" y="95502"/>
                      <a:pt x="39618" y="98583"/>
                      <a:pt x="33457" y="101664"/>
                    </a:cubicBezTo>
                    <a:cubicBezTo>
                      <a:pt x="28836" y="104252"/>
                      <a:pt x="5977" y="112816"/>
                      <a:pt x="14172" y="116390"/>
                    </a:cubicBezTo>
                    <a:cubicBezTo>
                      <a:pt x="15236" y="116892"/>
                      <a:pt x="16585" y="117115"/>
                      <a:pt x="18148" y="117115"/>
                    </a:cubicBezTo>
                    <a:cubicBezTo>
                      <a:pt x="29441" y="117115"/>
                      <a:pt x="51958" y="105477"/>
                      <a:pt x="59643" y="103204"/>
                    </a:cubicBezTo>
                    <a:cubicBezTo>
                      <a:pt x="51387" y="111461"/>
                      <a:pt x="32348" y="125324"/>
                      <a:pt x="34443" y="128897"/>
                    </a:cubicBezTo>
                    <a:cubicBezTo>
                      <a:pt x="35062" y="129951"/>
                      <a:pt x="36190" y="130412"/>
                      <a:pt x="37677" y="130412"/>
                    </a:cubicBezTo>
                    <a:cubicBezTo>
                      <a:pt x="46105" y="130412"/>
                      <a:pt x="66100" y="115650"/>
                      <a:pt x="70918" y="110413"/>
                    </a:cubicBezTo>
                    <a:cubicBezTo>
                      <a:pt x="100678" y="76032"/>
                      <a:pt x="85274" y="21072"/>
                      <a:pt x="46765" y="0"/>
                    </a:cubicBezTo>
                    <a:close/>
                  </a:path>
                </a:pathLst>
              </a:custGeom>
              <a:solidFill>
                <a:srgbClr val="F8D1C7"/>
              </a:solidFill>
              <a:ln w="9525">
                <a:noFill/>
                <a:round/>
                <a:headEnd/>
                <a:tailEnd/>
              </a:ln>
            </p:spPr>
            <p:txBody>
              <a:bodyPr lIns="91425" tIns="91425" rIns="91425" bIns="91425" anchor="ctr"/>
              <a:lstStyle/>
              <a:p>
                <a:endParaRPr lang="en-US"/>
              </a:p>
            </p:txBody>
          </p:sp>
        </p:grpSp>
      </p:grpSp>
      <p:sp>
        <p:nvSpPr>
          <p:cNvPr id="877" name="Google Shape;877;p35"/>
          <p:cNvSpPr/>
          <p:nvPr/>
        </p:nvSpPr>
        <p:spPr>
          <a:xfrm flipH="1">
            <a:off x="2481263" y="3730625"/>
            <a:ext cx="1138237" cy="51911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78" name="Google Shape;878;p35"/>
          <p:cNvSpPr/>
          <p:nvPr/>
        </p:nvSpPr>
        <p:spPr>
          <a:xfrm>
            <a:off x="338138" y="3201988"/>
            <a:ext cx="1138237" cy="519112"/>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79" name="Google Shape;879;p35"/>
          <p:cNvSpPr/>
          <p:nvPr/>
        </p:nvSpPr>
        <p:spPr>
          <a:xfrm>
            <a:off x="1608138" y="2274888"/>
            <a:ext cx="803275" cy="366712"/>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80" name="Google Shape;880;p35"/>
          <p:cNvSpPr/>
          <p:nvPr/>
        </p:nvSpPr>
        <p:spPr>
          <a:xfrm flipH="1">
            <a:off x="5030788" y="4259263"/>
            <a:ext cx="1509712" cy="688975"/>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grpSp>
        <p:nvGrpSpPr>
          <p:cNvPr id="74758" name="Google Shape;881;p35"/>
          <p:cNvGrpSpPr>
            <a:grpSpLocks/>
          </p:cNvGrpSpPr>
          <p:nvPr/>
        </p:nvGrpSpPr>
        <p:grpSpPr bwMode="auto">
          <a:xfrm>
            <a:off x="8343900" y="1465263"/>
            <a:ext cx="261938" cy="339725"/>
            <a:chOff x="4716975" y="1463450"/>
            <a:chExt cx="261975" cy="340700"/>
          </a:xfrm>
        </p:grpSpPr>
        <p:sp>
          <p:nvSpPr>
            <p:cNvPr id="74768" name="Google Shape;882;p35"/>
            <p:cNvSpPr>
              <a:spLocks/>
            </p:cNvSpPr>
            <p:nvPr/>
          </p:nvSpPr>
          <p:spPr bwMode="auto">
            <a:xfrm>
              <a:off x="4754325" y="1583975"/>
              <a:ext cx="224625" cy="77675"/>
            </a:xfrm>
            <a:custGeom>
              <a:avLst/>
              <a:gdLst>
                <a:gd name="T0" fmla="*/ 4682500 w 8985"/>
                <a:gd name="T1" fmla="*/ 0 h 3107"/>
                <a:gd name="T2" fmla="*/ 4555625 w 8985"/>
                <a:gd name="T3" fmla="*/ 10625 h 3107"/>
                <a:gd name="T4" fmla="*/ 836250 w 8985"/>
                <a:gd name="T5" fmla="*/ 541875 h 3107"/>
                <a:gd name="T6" fmla="*/ 934375 w 8985"/>
                <a:gd name="T7" fmla="*/ 1941875 h 3107"/>
                <a:gd name="T8" fmla="*/ 1061250 w 8985"/>
                <a:gd name="T9" fmla="*/ 1931250 h 3107"/>
                <a:gd name="T10" fmla="*/ 4759999 w 8985"/>
                <a:gd name="T11" fmla="*/ 1400000 h 3107"/>
                <a:gd name="T12" fmla="*/ 4682500 w 8985"/>
                <a:gd name="T13" fmla="*/ 0 h 3107"/>
                <a:gd name="T14" fmla="*/ 0 60000 65536"/>
                <a:gd name="T15" fmla="*/ 0 60000 65536"/>
                <a:gd name="T16" fmla="*/ 0 60000 65536"/>
                <a:gd name="T17" fmla="*/ 0 60000 65536"/>
                <a:gd name="T18" fmla="*/ 0 60000 65536"/>
                <a:gd name="T19" fmla="*/ 0 60000 65536"/>
                <a:gd name="T20" fmla="*/ 0 60000 65536"/>
                <a:gd name="T21" fmla="*/ 0 w 8985"/>
                <a:gd name="T22" fmla="*/ 0 h 3107"/>
                <a:gd name="T23" fmla="*/ 8985 w 8985"/>
                <a:gd name="T24" fmla="*/ 3107 h 31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85" h="3107" extrusionOk="0">
                  <a:moveTo>
                    <a:pt x="7492" y="0"/>
                  </a:moveTo>
                  <a:cubicBezTo>
                    <a:pt x="7427" y="0"/>
                    <a:pt x="7360" y="6"/>
                    <a:pt x="7289" y="17"/>
                  </a:cubicBezTo>
                  <a:lnTo>
                    <a:pt x="1338" y="867"/>
                  </a:lnTo>
                  <a:cubicBezTo>
                    <a:pt x="1" y="1085"/>
                    <a:pt x="231" y="3107"/>
                    <a:pt x="1495" y="3107"/>
                  </a:cubicBezTo>
                  <a:cubicBezTo>
                    <a:pt x="1560" y="3107"/>
                    <a:pt x="1628" y="3102"/>
                    <a:pt x="1698" y="3090"/>
                  </a:cubicBezTo>
                  <a:lnTo>
                    <a:pt x="7616" y="2240"/>
                  </a:lnTo>
                  <a:cubicBezTo>
                    <a:pt x="8985" y="2023"/>
                    <a:pt x="8756" y="0"/>
                    <a:pt x="7492" y="0"/>
                  </a:cubicBezTo>
                  <a:close/>
                </a:path>
              </a:pathLst>
            </a:custGeom>
            <a:solidFill>
              <a:schemeClr val="bg1"/>
            </a:solidFill>
            <a:ln w="9525">
              <a:noFill/>
              <a:round/>
              <a:headEnd/>
              <a:tailEnd/>
            </a:ln>
          </p:spPr>
          <p:txBody>
            <a:bodyPr lIns="91425" tIns="91425" rIns="91425" bIns="91425" anchor="ctr"/>
            <a:lstStyle/>
            <a:p>
              <a:endParaRPr lang="en-US"/>
            </a:p>
          </p:txBody>
        </p:sp>
        <p:sp>
          <p:nvSpPr>
            <p:cNvPr id="74769" name="Google Shape;883;p35"/>
            <p:cNvSpPr>
              <a:spLocks/>
            </p:cNvSpPr>
            <p:nvPr/>
          </p:nvSpPr>
          <p:spPr bwMode="auto">
            <a:xfrm>
              <a:off x="4716975" y="1463450"/>
              <a:ext cx="130400" cy="128250"/>
            </a:xfrm>
            <a:custGeom>
              <a:avLst/>
              <a:gdLst>
                <a:gd name="T0" fmla="*/ 2273125 w 5216"/>
                <a:gd name="T1" fmla="*/ 625 h 5130"/>
                <a:gd name="T2" fmla="*/ 1749375 w 5216"/>
                <a:gd name="T3" fmla="*/ 285000 h 5130"/>
                <a:gd name="T4" fmla="*/ 400625 w 5216"/>
                <a:gd name="T5" fmla="*/ 2083750 h 5130"/>
                <a:gd name="T6" fmla="*/ 998125 w 5216"/>
                <a:gd name="T7" fmla="*/ 3206250 h 5130"/>
                <a:gd name="T8" fmla="*/ 1525000 w 5216"/>
                <a:gd name="T9" fmla="*/ 2921250 h 5130"/>
                <a:gd name="T10" fmla="*/ 2873750 w 5216"/>
                <a:gd name="T11" fmla="*/ 1123125 h 5130"/>
                <a:gd name="T12" fmla="*/ 2273125 w 5216"/>
                <a:gd name="T13" fmla="*/ 625 h 5130"/>
                <a:gd name="T14" fmla="*/ 0 60000 65536"/>
                <a:gd name="T15" fmla="*/ 0 60000 65536"/>
                <a:gd name="T16" fmla="*/ 0 60000 65536"/>
                <a:gd name="T17" fmla="*/ 0 60000 65536"/>
                <a:gd name="T18" fmla="*/ 0 60000 65536"/>
                <a:gd name="T19" fmla="*/ 0 60000 65536"/>
                <a:gd name="T20" fmla="*/ 0 60000 65536"/>
                <a:gd name="T21" fmla="*/ 0 w 5216"/>
                <a:gd name="T22" fmla="*/ 0 h 5130"/>
                <a:gd name="T23" fmla="*/ 5216 w 5216"/>
                <a:gd name="T24" fmla="*/ 5130 h 51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16" h="5130" extrusionOk="0">
                  <a:moveTo>
                    <a:pt x="3637" y="1"/>
                  </a:moveTo>
                  <a:cubicBezTo>
                    <a:pt x="3336" y="1"/>
                    <a:pt x="3032" y="134"/>
                    <a:pt x="2799" y="456"/>
                  </a:cubicBezTo>
                  <a:lnTo>
                    <a:pt x="641" y="3334"/>
                  </a:lnTo>
                  <a:cubicBezTo>
                    <a:pt x="0" y="4189"/>
                    <a:pt x="791" y="5130"/>
                    <a:pt x="1597" y="5130"/>
                  </a:cubicBezTo>
                  <a:cubicBezTo>
                    <a:pt x="1901" y="5130"/>
                    <a:pt x="2207" y="4996"/>
                    <a:pt x="2440" y="4674"/>
                  </a:cubicBezTo>
                  <a:lnTo>
                    <a:pt x="4598" y="1797"/>
                  </a:lnTo>
                  <a:cubicBezTo>
                    <a:pt x="5215" y="942"/>
                    <a:pt x="4436" y="1"/>
                    <a:pt x="3637" y="1"/>
                  </a:cubicBezTo>
                  <a:close/>
                </a:path>
              </a:pathLst>
            </a:custGeom>
            <a:solidFill>
              <a:schemeClr val="bg1"/>
            </a:solidFill>
            <a:ln w="9525">
              <a:noFill/>
              <a:round/>
              <a:headEnd/>
              <a:tailEnd/>
            </a:ln>
          </p:spPr>
          <p:txBody>
            <a:bodyPr lIns="91425" tIns="91425" rIns="91425" bIns="91425" anchor="ctr"/>
            <a:lstStyle/>
            <a:p>
              <a:endParaRPr lang="en-US"/>
            </a:p>
          </p:txBody>
        </p:sp>
        <p:sp>
          <p:nvSpPr>
            <p:cNvPr id="74770" name="Google Shape;884;p35"/>
            <p:cNvSpPr>
              <a:spLocks/>
            </p:cNvSpPr>
            <p:nvPr/>
          </p:nvSpPr>
          <p:spPr bwMode="auto">
            <a:xfrm>
              <a:off x="4759650" y="1706775"/>
              <a:ext cx="135700" cy="97375"/>
            </a:xfrm>
            <a:custGeom>
              <a:avLst/>
              <a:gdLst>
                <a:gd name="T0" fmla="*/ 1004375 w 5428"/>
                <a:gd name="T1" fmla="*/ 625 h 3895"/>
                <a:gd name="T2" fmla="*/ 580625 w 5428"/>
                <a:gd name="T3" fmla="*/ 1273125 h 3895"/>
                <a:gd name="T4" fmla="*/ 1970000 w 5428"/>
                <a:gd name="T5" fmla="*/ 2295000 h 3895"/>
                <a:gd name="T6" fmla="*/ 2365625 w 5428"/>
                <a:gd name="T7" fmla="*/ 2433750 h 3895"/>
                <a:gd name="T8" fmla="*/ 2808125 w 5428"/>
                <a:gd name="T9" fmla="*/ 1170625 h 3895"/>
                <a:gd name="T10" fmla="*/ 1418750 w 5428"/>
                <a:gd name="T11" fmla="*/ 148750 h 3895"/>
                <a:gd name="T12" fmla="*/ 1004375 w 5428"/>
                <a:gd name="T13" fmla="*/ 625 h 3895"/>
                <a:gd name="T14" fmla="*/ 0 60000 65536"/>
                <a:gd name="T15" fmla="*/ 0 60000 65536"/>
                <a:gd name="T16" fmla="*/ 0 60000 65536"/>
                <a:gd name="T17" fmla="*/ 0 60000 65536"/>
                <a:gd name="T18" fmla="*/ 0 60000 65536"/>
                <a:gd name="T19" fmla="*/ 0 60000 65536"/>
                <a:gd name="T20" fmla="*/ 0 60000 65536"/>
                <a:gd name="T21" fmla="*/ 0 w 5428"/>
                <a:gd name="T22" fmla="*/ 0 h 3895"/>
                <a:gd name="T23" fmla="*/ 5428 w 5428"/>
                <a:gd name="T24" fmla="*/ 3895 h 38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28" h="3895" extrusionOk="0">
                  <a:moveTo>
                    <a:pt x="1607" y="1"/>
                  </a:moveTo>
                  <a:cubicBezTo>
                    <a:pt x="687" y="1"/>
                    <a:pt x="0" y="1320"/>
                    <a:pt x="929" y="2037"/>
                  </a:cubicBezTo>
                  <a:cubicBezTo>
                    <a:pt x="1648" y="2560"/>
                    <a:pt x="2400" y="3116"/>
                    <a:pt x="3152" y="3672"/>
                  </a:cubicBezTo>
                  <a:cubicBezTo>
                    <a:pt x="3362" y="3828"/>
                    <a:pt x="3579" y="3894"/>
                    <a:pt x="3785" y="3894"/>
                  </a:cubicBezTo>
                  <a:cubicBezTo>
                    <a:pt x="4705" y="3894"/>
                    <a:pt x="5428" y="2568"/>
                    <a:pt x="4493" y="1873"/>
                  </a:cubicBezTo>
                  <a:lnTo>
                    <a:pt x="2270" y="238"/>
                  </a:lnTo>
                  <a:cubicBezTo>
                    <a:pt x="2048" y="72"/>
                    <a:pt x="1821" y="1"/>
                    <a:pt x="1607" y="1"/>
                  </a:cubicBezTo>
                  <a:close/>
                </a:path>
              </a:pathLst>
            </a:custGeom>
            <a:solidFill>
              <a:schemeClr val="bg1"/>
            </a:solidFill>
            <a:ln w="9525">
              <a:noFill/>
              <a:round/>
              <a:headEnd/>
              <a:tailEnd/>
            </a:ln>
          </p:spPr>
          <p:txBody>
            <a:bodyPr lIns="91425" tIns="91425" rIns="91425" bIns="91425" anchor="ctr"/>
            <a:lstStyle/>
            <a:p>
              <a:endParaRPr lang="en-US"/>
            </a:p>
          </p:txBody>
        </p:sp>
      </p:grpSp>
      <p:grpSp>
        <p:nvGrpSpPr>
          <p:cNvPr id="74759" name="Google Shape;885;p35"/>
          <p:cNvGrpSpPr>
            <a:grpSpLocks/>
          </p:cNvGrpSpPr>
          <p:nvPr/>
        </p:nvGrpSpPr>
        <p:grpSpPr bwMode="auto">
          <a:xfrm flipH="1">
            <a:off x="3863975" y="1465263"/>
            <a:ext cx="261938" cy="339725"/>
            <a:chOff x="4716975" y="1463450"/>
            <a:chExt cx="261975" cy="340700"/>
          </a:xfrm>
        </p:grpSpPr>
        <p:sp>
          <p:nvSpPr>
            <p:cNvPr id="74765" name="Google Shape;886;p35"/>
            <p:cNvSpPr>
              <a:spLocks/>
            </p:cNvSpPr>
            <p:nvPr/>
          </p:nvSpPr>
          <p:spPr bwMode="auto">
            <a:xfrm>
              <a:off x="4754325" y="1583975"/>
              <a:ext cx="224625" cy="77675"/>
            </a:xfrm>
            <a:custGeom>
              <a:avLst/>
              <a:gdLst>
                <a:gd name="T0" fmla="*/ 4682500 w 8985"/>
                <a:gd name="T1" fmla="*/ 0 h 3107"/>
                <a:gd name="T2" fmla="*/ 4555625 w 8985"/>
                <a:gd name="T3" fmla="*/ 10625 h 3107"/>
                <a:gd name="T4" fmla="*/ 836250 w 8985"/>
                <a:gd name="T5" fmla="*/ 541875 h 3107"/>
                <a:gd name="T6" fmla="*/ 934375 w 8985"/>
                <a:gd name="T7" fmla="*/ 1941875 h 3107"/>
                <a:gd name="T8" fmla="*/ 1061250 w 8985"/>
                <a:gd name="T9" fmla="*/ 1931250 h 3107"/>
                <a:gd name="T10" fmla="*/ 4759999 w 8985"/>
                <a:gd name="T11" fmla="*/ 1400000 h 3107"/>
                <a:gd name="T12" fmla="*/ 4682500 w 8985"/>
                <a:gd name="T13" fmla="*/ 0 h 3107"/>
                <a:gd name="T14" fmla="*/ 0 60000 65536"/>
                <a:gd name="T15" fmla="*/ 0 60000 65536"/>
                <a:gd name="T16" fmla="*/ 0 60000 65536"/>
                <a:gd name="T17" fmla="*/ 0 60000 65536"/>
                <a:gd name="T18" fmla="*/ 0 60000 65536"/>
                <a:gd name="T19" fmla="*/ 0 60000 65536"/>
                <a:gd name="T20" fmla="*/ 0 60000 65536"/>
                <a:gd name="T21" fmla="*/ 0 w 8985"/>
                <a:gd name="T22" fmla="*/ 0 h 3107"/>
                <a:gd name="T23" fmla="*/ 8985 w 8985"/>
                <a:gd name="T24" fmla="*/ 3107 h 310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985" h="3107" extrusionOk="0">
                  <a:moveTo>
                    <a:pt x="7492" y="0"/>
                  </a:moveTo>
                  <a:cubicBezTo>
                    <a:pt x="7427" y="0"/>
                    <a:pt x="7360" y="6"/>
                    <a:pt x="7289" y="17"/>
                  </a:cubicBezTo>
                  <a:lnTo>
                    <a:pt x="1338" y="867"/>
                  </a:lnTo>
                  <a:cubicBezTo>
                    <a:pt x="1" y="1085"/>
                    <a:pt x="231" y="3107"/>
                    <a:pt x="1495" y="3107"/>
                  </a:cubicBezTo>
                  <a:cubicBezTo>
                    <a:pt x="1560" y="3107"/>
                    <a:pt x="1628" y="3102"/>
                    <a:pt x="1698" y="3090"/>
                  </a:cubicBezTo>
                  <a:lnTo>
                    <a:pt x="7616" y="2240"/>
                  </a:lnTo>
                  <a:cubicBezTo>
                    <a:pt x="8985" y="2023"/>
                    <a:pt x="8756" y="0"/>
                    <a:pt x="7492" y="0"/>
                  </a:cubicBezTo>
                  <a:close/>
                </a:path>
              </a:pathLst>
            </a:custGeom>
            <a:solidFill>
              <a:schemeClr val="bg1"/>
            </a:solidFill>
            <a:ln w="9525">
              <a:noFill/>
              <a:round/>
              <a:headEnd/>
              <a:tailEnd/>
            </a:ln>
          </p:spPr>
          <p:txBody>
            <a:bodyPr lIns="91425" tIns="91425" rIns="91425" bIns="91425" anchor="ctr"/>
            <a:lstStyle/>
            <a:p>
              <a:endParaRPr lang="en-US"/>
            </a:p>
          </p:txBody>
        </p:sp>
        <p:sp>
          <p:nvSpPr>
            <p:cNvPr id="74766" name="Google Shape;887;p35"/>
            <p:cNvSpPr>
              <a:spLocks/>
            </p:cNvSpPr>
            <p:nvPr/>
          </p:nvSpPr>
          <p:spPr bwMode="auto">
            <a:xfrm>
              <a:off x="4716975" y="1463450"/>
              <a:ext cx="130400" cy="128250"/>
            </a:xfrm>
            <a:custGeom>
              <a:avLst/>
              <a:gdLst>
                <a:gd name="T0" fmla="*/ 2273125 w 5216"/>
                <a:gd name="T1" fmla="*/ 625 h 5130"/>
                <a:gd name="T2" fmla="*/ 1749375 w 5216"/>
                <a:gd name="T3" fmla="*/ 285000 h 5130"/>
                <a:gd name="T4" fmla="*/ 400625 w 5216"/>
                <a:gd name="T5" fmla="*/ 2083750 h 5130"/>
                <a:gd name="T6" fmla="*/ 998125 w 5216"/>
                <a:gd name="T7" fmla="*/ 3206250 h 5130"/>
                <a:gd name="T8" fmla="*/ 1525000 w 5216"/>
                <a:gd name="T9" fmla="*/ 2921250 h 5130"/>
                <a:gd name="T10" fmla="*/ 2873750 w 5216"/>
                <a:gd name="T11" fmla="*/ 1123125 h 5130"/>
                <a:gd name="T12" fmla="*/ 2273125 w 5216"/>
                <a:gd name="T13" fmla="*/ 625 h 5130"/>
                <a:gd name="T14" fmla="*/ 0 60000 65536"/>
                <a:gd name="T15" fmla="*/ 0 60000 65536"/>
                <a:gd name="T16" fmla="*/ 0 60000 65536"/>
                <a:gd name="T17" fmla="*/ 0 60000 65536"/>
                <a:gd name="T18" fmla="*/ 0 60000 65536"/>
                <a:gd name="T19" fmla="*/ 0 60000 65536"/>
                <a:gd name="T20" fmla="*/ 0 60000 65536"/>
                <a:gd name="T21" fmla="*/ 0 w 5216"/>
                <a:gd name="T22" fmla="*/ 0 h 5130"/>
                <a:gd name="T23" fmla="*/ 5216 w 5216"/>
                <a:gd name="T24" fmla="*/ 5130 h 513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216" h="5130" extrusionOk="0">
                  <a:moveTo>
                    <a:pt x="3637" y="1"/>
                  </a:moveTo>
                  <a:cubicBezTo>
                    <a:pt x="3336" y="1"/>
                    <a:pt x="3032" y="134"/>
                    <a:pt x="2799" y="456"/>
                  </a:cubicBezTo>
                  <a:lnTo>
                    <a:pt x="641" y="3334"/>
                  </a:lnTo>
                  <a:cubicBezTo>
                    <a:pt x="0" y="4189"/>
                    <a:pt x="791" y="5130"/>
                    <a:pt x="1597" y="5130"/>
                  </a:cubicBezTo>
                  <a:cubicBezTo>
                    <a:pt x="1901" y="5130"/>
                    <a:pt x="2207" y="4996"/>
                    <a:pt x="2440" y="4674"/>
                  </a:cubicBezTo>
                  <a:lnTo>
                    <a:pt x="4598" y="1797"/>
                  </a:lnTo>
                  <a:cubicBezTo>
                    <a:pt x="5215" y="942"/>
                    <a:pt x="4436" y="1"/>
                    <a:pt x="3637" y="1"/>
                  </a:cubicBezTo>
                  <a:close/>
                </a:path>
              </a:pathLst>
            </a:custGeom>
            <a:solidFill>
              <a:schemeClr val="bg1"/>
            </a:solidFill>
            <a:ln w="9525">
              <a:noFill/>
              <a:round/>
              <a:headEnd/>
              <a:tailEnd/>
            </a:ln>
          </p:spPr>
          <p:txBody>
            <a:bodyPr lIns="91425" tIns="91425" rIns="91425" bIns="91425" anchor="ctr"/>
            <a:lstStyle/>
            <a:p>
              <a:endParaRPr lang="en-US"/>
            </a:p>
          </p:txBody>
        </p:sp>
        <p:sp>
          <p:nvSpPr>
            <p:cNvPr id="74767" name="Google Shape;888;p35"/>
            <p:cNvSpPr>
              <a:spLocks/>
            </p:cNvSpPr>
            <p:nvPr/>
          </p:nvSpPr>
          <p:spPr bwMode="auto">
            <a:xfrm>
              <a:off x="4759650" y="1706775"/>
              <a:ext cx="135700" cy="97375"/>
            </a:xfrm>
            <a:custGeom>
              <a:avLst/>
              <a:gdLst>
                <a:gd name="T0" fmla="*/ 1004375 w 5428"/>
                <a:gd name="T1" fmla="*/ 625 h 3895"/>
                <a:gd name="T2" fmla="*/ 580625 w 5428"/>
                <a:gd name="T3" fmla="*/ 1273125 h 3895"/>
                <a:gd name="T4" fmla="*/ 1970000 w 5428"/>
                <a:gd name="T5" fmla="*/ 2295000 h 3895"/>
                <a:gd name="T6" fmla="*/ 2365625 w 5428"/>
                <a:gd name="T7" fmla="*/ 2433750 h 3895"/>
                <a:gd name="T8" fmla="*/ 2808125 w 5428"/>
                <a:gd name="T9" fmla="*/ 1170625 h 3895"/>
                <a:gd name="T10" fmla="*/ 1418750 w 5428"/>
                <a:gd name="T11" fmla="*/ 148750 h 3895"/>
                <a:gd name="T12" fmla="*/ 1004375 w 5428"/>
                <a:gd name="T13" fmla="*/ 625 h 3895"/>
                <a:gd name="T14" fmla="*/ 0 60000 65536"/>
                <a:gd name="T15" fmla="*/ 0 60000 65536"/>
                <a:gd name="T16" fmla="*/ 0 60000 65536"/>
                <a:gd name="T17" fmla="*/ 0 60000 65536"/>
                <a:gd name="T18" fmla="*/ 0 60000 65536"/>
                <a:gd name="T19" fmla="*/ 0 60000 65536"/>
                <a:gd name="T20" fmla="*/ 0 60000 65536"/>
                <a:gd name="T21" fmla="*/ 0 w 5428"/>
                <a:gd name="T22" fmla="*/ 0 h 3895"/>
                <a:gd name="T23" fmla="*/ 5428 w 5428"/>
                <a:gd name="T24" fmla="*/ 3895 h 3895"/>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428" h="3895" extrusionOk="0">
                  <a:moveTo>
                    <a:pt x="1607" y="1"/>
                  </a:moveTo>
                  <a:cubicBezTo>
                    <a:pt x="687" y="1"/>
                    <a:pt x="0" y="1320"/>
                    <a:pt x="929" y="2037"/>
                  </a:cubicBezTo>
                  <a:cubicBezTo>
                    <a:pt x="1648" y="2560"/>
                    <a:pt x="2400" y="3116"/>
                    <a:pt x="3152" y="3672"/>
                  </a:cubicBezTo>
                  <a:cubicBezTo>
                    <a:pt x="3362" y="3828"/>
                    <a:pt x="3579" y="3894"/>
                    <a:pt x="3785" y="3894"/>
                  </a:cubicBezTo>
                  <a:cubicBezTo>
                    <a:pt x="4705" y="3894"/>
                    <a:pt x="5428" y="2568"/>
                    <a:pt x="4493" y="1873"/>
                  </a:cubicBezTo>
                  <a:lnTo>
                    <a:pt x="2270" y="238"/>
                  </a:lnTo>
                  <a:cubicBezTo>
                    <a:pt x="2048" y="72"/>
                    <a:pt x="1821" y="1"/>
                    <a:pt x="1607" y="1"/>
                  </a:cubicBezTo>
                  <a:close/>
                </a:path>
              </a:pathLst>
            </a:custGeom>
            <a:solidFill>
              <a:schemeClr val="bg1"/>
            </a:solidFill>
            <a:ln w="9525">
              <a:noFill/>
              <a:round/>
              <a:headEnd/>
              <a:tailEnd/>
            </a:ln>
          </p:spPr>
          <p:txBody>
            <a:bodyPr lIns="91425" tIns="91425" rIns="91425" bIns="91425" anchor="ctr"/>
            <a:lstStyle/>
            <a:p>
              <a:endParaRPr lang="en-US"/>
            </a:p>
          </p:txBody>
        </p:sp>
      </p:grpSp>
      <p:sp>
        <p:nvSpPr>
          <p:cNvPr id="889" name="Google Shape;889;p35"/>
          <p:cNvSpPr/>
          <p:nvPr/>
        </p:nvSpPr>
        <p:spPr>
          <a:xfrm flipH="1">
            <a:off x="3948113" y="527050"/>
            <a:ext cx="1055687" cy="48101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4761" name="Google Shape;890;p35"/>
          <p:cNvSpPr>
            <a:spLocks/>
          </p:cNvSpPr>
          <p:nvPr/>
        </p:nvSpPr>
        <p:spPr bwMode="auto">
          <a:xfrm>
            <a:off x="4637088" y="3622675"/>
            <a:ext cx="3263900" cy="792163"/>
          </a:xfrm>
          <a:custGeom>
            <a:avLst/>
            <a:gdLst>
              <a:gd name="T0" fmla="*/ 15175655 w 107244"/>
              <a:gd name="T1" fmla="*/ 0 h 26046"/>
              <a:gd name="T2" fmla="*/ 7704543 w 107244"/>
              <a:gd name="T3" fmla="*/ 532793 h 26046"/>
              <a:gd name="T4" fmla="*/ 2510133 w 107244"/>
              <a:gd name="T5" fmla="*/ 3972007 h 26046"/>
              <a:gd name="T6" fmla="*/ 817892 w 107244"/>
              <a:gd name="T7" fmla="*/ 13530154 h 26046"/>
              <a:gd name="T8" fmla="*/ 7587828 w 107244"/>
              <a:gd name="T9" fmla="*/ 20933014 h 26046"/>
              <a:gd name="T10" fmla="*/ 14907985 w 107244"/>
              <a:gd name="T11" fmla="*/ 21826577 h 26046"/>
              <a:gd name="T12" fmla="*/ 17042044 w 107244"/>
              <a:gd name="T13" fmla="*/ 21748869 h 26046"/>
              <a:gd name="T14" fmla="*/ 35579084 w 107244"/>
              <a:gd name="T15" fmla="*/ 21304855 h 26046"/>
              <a:gd name="T16" fmla="*/ 40445593 w 107244"/>
              <a:gd name="T17" fmla="*/ 21340926 h 26046"/>
              <a:gd name="T18" fmla="*/ 55678674 w 107244"/>
              <a:gd name="T19" fmla="*/ 22681270 h 26046"/>
              <a:gd name="T20" fmla="*/ 58421294 w 107244"/>
              <a:gd name="T21" fmla="*/ 22914394 h 26046"/>
              <a:gd name="T22" fmla="*/ 75689351 w 107244"/>
              <a:gd name="T23" fmla="*/ 24092845 h 26046"/>
              <a:gd name="T24" fmla="*/ 77098157 w 107244"/>
              <a:gd name="T25" fmla="*/ 24079888 h 26046"/>
              <a:gd name="T26" fmla="*/ 88537325 w 107244"/>
              <a:gd name="T27" fmla="*/ 22389904 h 26046"/>
              <a:gd name="T28" fmla="*/ 95073888 w 107244"/>
              <a:gd name="T29" fmla="*/ 18892448 h 26046"/>
              <a:gd name="T30" fmla="*/ 96766158 w 107244"/>
              <a:gd name="T31" fmla="*/ 6885790 h 26046"/>
              <a:gd name="T32" fmla="*/ 85207505 w 107244"/>
              <a:gd name="T33" fmla="*/ 308033 h 26046"/>
              <a:gd name="T34" fmla="*/ 82934487 w 107244"/>
              <a:gd name="T35" fmla="*/ 474519 h 26046"/>
              <a:gd name="T36" fmla="*/ 67234573 w 107244"/>
              <a:gd name="T37" fmla="*/ 1698318 h 26046"/>
              <a:gd name="T38" fmla="*/ 56255709 w 107244"/>
              <a:gd name="T39" fmla="*/ 1833386 h 26046"/>
              <a:gd name="T40" fmla="*/ 41205112 w 107244"/>
              <a:gd name="T41" fmla="*/ 1698318 h 26046"/>
              <a:gd name="T42" fmla="*/ 20135724 w 107244"/>
              <a:gd name="T43" fmla="*/ 241426 h 26046"/>
              <a:gd name="T44" fmla="*/ 15175655 w 107244"/>
              <a:gd name="T45" fmla="*/ 0 h 260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7244"/>
              <a:gd name="T70" fmla="*/ 0 h 26046"/>
              <a:gd name="T71" fmla="*/ 107244 w 107244"/>
              <a:gd name="T72" fmla="*/ 26046 h 260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bg2"/>
          </a:solidFill>
          <a:ln w="9525">
            <a:noFill/>
            <a:round/>
            <a:headEnd/>
            <a:tailEnd/>
          </a:ln>
        </p:spPr>
        <p:txBody>
          <a:bodyPr lIns="91425" tIns="91425" rIns="91425" bIns="91425" anchor="ctr"/>
          <a:lstStyle/>
          <a:p>
            <a:endParaRPr lang="en-US"/>
          </a:p>
        </p:txBody>
      </p:sp>
      <p:sp>
        <p:nvSpPr>
          <p:cNvPr id="891" name="Google Shape;891;p35">
            <a:hlinkClick r:id="rId3" action="ppaction://hlinksldjump"/>
          </p:cNvPr>
          <p:cNvSpPr txBox="1">
            <a:spLocks noGrp="1"/>
          </p:cNvSpPr>
          <p:nvPr>
            <p:ph type="subTitle" idx="2"/>
          </p:nvPr>
        </p:nvSpPr>
        <p:spPr>
          <a:xfrm>
            <a:off x="5029200" y="3675338"/>
            <a:ext cx="2535950" cy="603000"/>
          </a:xfrm>
        </p:spPr>
        <p:txBody>
          <a:bodyPr/>
          <a:lstStyle/>
          <a:p>
            <a:pPr marL="0" indent="0" eaLnBrk="1" fontAlgn="auto" hangingPunct="1">
              <a:buClr>
                <a:schemeClr val="accent6"/>
              </a:buClr>
              <a:buSzPts val="1800"/>
              <a:buFont typeface="Nunito"/>
              <a:buNone/>
              <a:defRPr/>
            </a:pPr>
            <a:r>
              <a:rPr lang="en"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Nunito"/>
                <a:cs typeface="Times New Roman" pitchFamily="18" charset="0"/>
                <a:sym typeface="Nunito"/>
              </a:rPr>
              <a:t>Công nghệ 7</a:t>
            </a:r>
            <a:endParaRPr sz="24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latin typeface="Times New Roman" pitchFamily="18" charset="0"/>
              <a:ea typeface="Nunito"/>
              <a:cs typeface="Times New Roman" pitchFamily="18" charset="0"/>
              <a:sym typeface="Nunito"/>
            </a:endParaRPr>
          </a:p>
        </p:txBody>
      </p:sp>
      <p:sp>
        <p:nvSpPr>
          <p:cNvPr id="5" name="TextBox 4"/>
          <p:cNvSpPr txBox="1"/>
          <p:nvPr/>
        </p:nvSpPr>
        <p:spPr>
          <a:xfrm>
            <a:off x="4186179" y="1459973"/>
            <a:ext cx="4419600" cy="1077218"/>
          </a:xfrm>
          <a:prstGeom prst="rect">
            <a:avLst/>
          </a:prstGeom>
          <a:noFill/>
        </p:spPr>
        <p:txBody>
          <a:bodyPr>
            <a:spAutoFit/>
          </a:bodyPr>
          <a:lstStyle/>
          <a:p>
            <a:pPr algn="ctr" fontAlgn="auto">
              <a:spcBef>
                <a:spcPts val="0"/>
              </a:spcBef>
              <a:spcAft>
                <a:spcPts val="0"/>
              </a:spcAft>
              <a:buClr>
                <a:srgbClr val="000000"/>
              </a:buClr>
              <a:buFont typeface="Arial"/>
              <a:buNone/>
              <a:defRPr/>
            </a:pPr>
            <a:r>
              <a:rPr lang="en-US" sz="3200" b="1" kern="0" dirty="0">
                <a:ln w="10541" cmpd="sng">
                  <a:solidFill>
                    <a:schemeClr val="accent1">
                      <a:shade val="88000"/>
                      <a:satMod val="110000"/>
                    </a:schemeClr>
                  </a:solidFill>
                  <a:prstDash val="solid"/>
                </a:ln>
                <a:solidFill>
                  <a:schemeClr val="accent2">
                    <a:lumMod val="50000"/>
                  </a:schemeClr>
                </a:solidFill>
                <a:latin typeface="Times New Roman" pitchFamily="18" charset="0"/>
                <a:ea typeface="Arial"/>
                <a:cs typeface="Times New Roman" pitchFamily="18" charset="0"/>
                <a:sym typeface="Arial"/>
              </a:rPr>
              <a:t>TRỒNG, CHĂM SÓC VÀ BẢO VỆ RỪNG</a:t>
            </a:r>
          </a:p>
        </p:txBody>
      </p:sp>
      <p:sp>
        <p:nvSpPr>
          <p:cNvPr id="6" name="TextBox 5"/>
          <p:cNvSpPr txBox="1">
            <a:spLocks noChangeArrowheads="1"/>
          </p:cNvSpPr>
          <p:nvPr/>
        </p:nvSpPr>
        <p:spPr bwMode="auto">
          <a:xfrm>
            <a:off x="5753100" y="663575"/>
            <a:ext cx="1285875" cy="585788"/>
          </a:xfrm>
          <a:prstGeom prst="rect">
            <a:avLst/>
          </a:prstGeom>
          <a:noFill/>
          <a:ln w="9525">
            <a:noFill/>
            <a:miter lim="800000"/>
            <a:headEnd/>
            <a:tailEnd/>
          </a:ln>
        </p:spPr>
        <p:txBody>
          <a:bodyPr>
            <a:spAutoFit/>
          </a:bodyPr>
          <a:lstStyle/>
          <a:p>
            <a:pPr algn="ctr">
              <a:buClr>
                <a:srgbClr val="000000"/>
              </a:buClr>
              <a:buFont typeface="Arial" charset="0"/>
              <a:buNone/>
            </a:pPr>
            <a:r>
              <a:rPr lang="en-US" sz="3200" b="1" u="sng">
                <a:solidFill>
                  <a:srgbClr val="C00000"/>
                </a:solidFill>
                <a:latin typeface="Times New Roman" pitchFamily="18" charset="0"/>
                <a:cs typeface="Times New Roman" pitchFamily="18" charset="0"/>
              </a:rPr>
              <a:t>Bài 8</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91"/>
                                        </p:tgtEl>
                                        <p:attrNameLst>
                                          <p:attrName>style.visibility</p:attrName>
                                        </p:attrNameLst>
                                      </p:cBhvr>
                                      <p:to>
                                        <p:strVal val="visible"/>
                                      </p:to>
                                    </p:set>
                                    <p:animEffect transition="in" filter="fade">
                                      <p:cBhvr>
                                        <p:cTn id="7" dur="900"/>
                                        <p:tgtEl>
                                          <p:spTgt spid="89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AutoShape 2" descr="SÉT GẠCH NGÓI – Bimico KSB | Công ty Cổ phần Khoáng sản và Xây dựng Bình  Dương"/>
          <p:cNvSpPr>
            <a:spLocks noChangeAspect="1" noChangeArrowheads="1"/>
          </p:cNvSpPr>
          <p:nvPr/>
        </p:nvSpPr>
        <p:spPr bwMode="auto">
          <a:xfrm>
            <a:off x="155575" y="-171450"/>
            <a:ext cx="304800" cy="385763"/>
          </a:xfrm>
          <a:prstGeom prst="rect">
            <a:avLst/>
          </a:prstGeom>
          <a:noFill/>
          <a:ln w="9525">
            <a:noFill/>
            <a:miter lim="800000"/>
            <a:headEnd/>
            <a:tailEnd/>
          </a:ln>
        </p:spPr>
        <p:txBody>
          <a:bodyPr/>
          <a:lstStyle/>
          <a:p>
            <a:pPr>
              <a:buClr>
                <a:srgbClr val="000000"/>
              </a:buClr>
              <a:buFont typeface="Arial" charset="0"/>
              <a:buNone/>
            </a:pPr>
            <a:endParaRPr lang="en-US" sz="1400"/>
          </a:p>
        </p:txBody>
      </p:sp>
      <p:graphicFrame>
        <p:nvGraphicFramePr>
          <p:cNvPr id="2" name="Diagram 1"/>
          <p:cNvGraphicFramePr/>
          <p:nvPr/>
        </p:nvGraphicFramePr>
        <p:xfrm>
          <a:off x="838200" y="438150"/>
          <a:ext cx="3200400" cy="1554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Diagram 6"/>
          <p:cNvGraphicFramePr/>
          <p:nvPr/>
        </p:nvGraphicFramePr>
        <p:xfrm>
          <a:off x="2971800" y="2114550"/>
          <a:ext cx="2895600" cy="14553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graphicFrame>
        <p:nvGraphicFramePr>
          <p:cNvPr id="10" name="Diagram 9"/>
          <p:cNvGraphicFramePr/>
          <p:nvPr/>
        </p:nvGraphicFramePr>
        <p:xfrm>
          <a:off x="5105400" y="3409950"/>
          <a:ext cx="3048000" cy="1778000"/>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pSp>
        <p:nvGrpSpPr>
          <p:cNvPr id="76805" name="Google Shape;16951;p104"/>
          <p:cNvGrpSpPr>
            <a:grpSpLocks/>
          </p:cNvGrpSpPr>
          <p:nvPr/>
        </p:nvGrpSpPr>
        <p:grpSpPr bwMode="auto">
          <a:xfrm>
            <a:off x="0" y="2817813"/>
            <a:ext cx="2713038" cy="2152650"/>
            <a:chOff x="8038497" y="2906079"/>
            <a:chExt cx="236568" cy="370105"/>
          </a:xfrm>
        </p:grpSpPr>
        <p:sp>
          <p:nvSpPr>
            <p:cNvPr id="63" name="Google Shape;16952;p104"/>
            <p:cNvSpPr/>
            <p:nvPr/>
          </p:nvSpPr>
          <p:spPr>
            <a:xfrm>
              <a:off x="8114631" y="3032450"/>
              <a:ext cx="55370" cy="237730"/>
            </a:xfrm>
            <a:custGeom>
              <a:avLst/>
              <a:gdLst/>
              <a:ahLst/>
              <a:cxnLst/>
              <a:rect l="l" t="t" r="r" b="b"/>
              <a:pathLst>
                <a:path w="2110" h="9066" extrusionOk="0">
                  <a:moveTo>
                    <a:pt x="1370" y="0"/>
                  </a:moveTo>
                  <a:cubicBezTo>
                    <a:pt x="0" y="3275"/>
                    <a:pt x="373" y="9066"/>
                    <a:pt x="373" y="9066"/>
                  </a:cubicBezTo>
                  <a:lnTo>
                    <a:pt x="1723" y="9066"/>
                  </a:lnTo>
                  <a:cubicBezTo>
                    <a:pt x="1723" y="9066"/>
                    <a:pt x="943" y="3696"/>
                    <a:pt x="2109" y="285"/>
                  </a:cubicBezTo>
                  <a:lnTo>
                    <a:pt x="1370" y="0"/>
                  </a:lnTo>
                  <a:close/>
                </a:path>
              </a:pathLst>
            </a:custGeom>
            <a:ln/>
          </p:spPr>
          <p:style>
            <a:lnRef idx="2">
              <a:schemeClr val="accent5"/>
            </a:lnRef>
            <a:fillRef idx="1">
              <a:schemeClr val="lt1"/>
            </a:fillRef>
            <a:effectRef idx="0">
              <a:schemeClr val="accent5"/>
            </a:effectRef>
            <a:fontRef idx="minor">
              <a:schemeClr val="dk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64" name="Google Shape;16953;p104"/>
            <p:cNvSpPr/>
            <p:nvPr/>
          </p:nvSpPr>
          <p:spPr>
            <a:xfrm>
              <a:off x="8114769" y="2997241"/>
              <a:ext cx="83055" cy="272939"/>
            </a:xfrm>
            <a:custGeom>
              <a:avLst/>
              <a:gdLst/>
              <a:ahLst/>
              <a:cxnLst/>
              <a:rect l="l" t="t" r="r" b="b"/>
              <a:pathLst>
                <a:path w="3167" h="10415" extrusionOk="0">
                  <a:moveTo>
                    <a:pt x="1105" y="0"/>
                  </a:moveTo>
                  <a:cubicBezTo>
                    <a:pt x="848" y="454"/>
                    <a:pt x="949" y="1031"/>
                    <a:pt x="1356" y="1370"/>
                  </a:cubicBezTo>
                  <a:cubicBezTo>
                    <a:pt x="0" y="4651"/>
                    <a:pt x="366" y="10415"/>
                    <a:pt x="366" y="10415"/>
                  </a:cubicBezTo>
                  <a:lnTo>
                    <a:pt x="997" y="10415"/>
                  </a:lnTo>
                  <a:cubicBezTo>
                    <a:pt x="922" y="9357"/>
                    <a:pt x="692" y="4760"/>
                    <a:pt x="1594" y="1756"/>
                  </a:cubicBezTo>
                  <a:cubicBezTo>
                    <a:pt x="1622" y="1665"/>
                    <a:pt x="1708" y="1607"/>
                    <a:pt x="1803" y="1607"/>
                  </a:cubicBezTo>
                  <a:cubicBezTo>
                    <a:pt x="1821" y="1607"/>
                    <a:pt x="1840" y="1609"/>
                    <a:pt x="1858" y="1614"/>
                  </a:cubicBezTo>
                  <a:cubicBezTo>
                    <a:pt x="1926" y="1627"/>
                    <a:pt x="1994" y="1634"/>
                    <a:pt x="2068" y="1634"/>
                  </a:cubicBezTo>
                  <a:cubicBezTo>
                    <a:pt x="2665" y="1634"/>
                    <a:pt x="3146" y="1166"/>
                    <a:pt x="3167" y="570"/>
                  </a:cubicBezTo>
                  <a:cubicBezTo>
                    <a:pt x="2482" y="366"/>
                    <a:pt x="1797" y="170"/>
                    <a:pt x="1105" y="0"/>
                  </a:cubicBezTo>
                  <a:close/>
                </a:path>
              </a:pathLst>
            </a:custGeom>
            <a:ln/>
          </p:spPr>
          <p:style>
            <a:lnRef idx="2">
              <a:schemeClr val="accent5"/>
            </a:lnRef>
            <a:fillRef idx="1">
              <a:schemeClr val="lt1"/>
            </a:fillRef>
            <a:effectRef idx="0">
              <a:schemeClr val="accent5"/>
            </a:effectRef>
            <a:fontRef idx="minor">
              <a:schemeClr val="dk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76827" name="Google Shape;16954;p104"/>
            <p:cNvSpPr>
              <a:spLocks/>
            </p:cNvSpPr>
            <p:nvPr/>
          </p:nvSpPr>
          <p:spPr bwMode="auto">
            <a:xfrm>
              <a:off x="8104649" y="3264433"/>
              <a:ext cx="74729" cy="11751"/>
            </a:xfrm>
            <a:custGeom>
              <a:avLst/>
              <a:gdLst>
                <a:gd name="T0" fmla="*/ 205721 w 2849"/>
                <a:gd name="T1" fmla="*/ 0 h 448"/>
                <a:gd name="T2" fmla="*/ 205721 w 2849"/>
                <a:gd name="T3" fmla="*/ 308228 h 448"/>
                <a:gd name="T4" fmla="*/ 1754414 w 2849"/>
                <a:gd name="T5" fmla="*/ 308228 h 448"/>
                <a:gd name="T6" fmla="*/ 1754414 w 2849"/>
                <a:gd name="T7" fmla="*/ 0 h 448"/>
                <a:gd name="T8" fmla="*/ 0 60000 65536"/>
                <a:gd name="T9" fmla="*/ 0 60000 65536"/>
                <a:gd name="T10" fmla="*/ 0 60000 65536"/>
                <a:gd name="T11" fmla="*/ 0 60000 65536"/>
                <a:gd name="T12" fmla="*/ 0 w 2849"/>
                <a:gd name="T13" fmla="*/ 0 h 448"/>
                <a:gd name="T14" fmla="*/ 2849 w 2849"/>
                <a:gd name="T15" fmla="*/ 448 h 448"/>
              </a:gdLst>
              <a:ahLst/>
              <a:cxnLst>
                <a:cxn ang="T8">
                  <a:pos x="T0" y="T1"/>
                </a:cxn>
                <a:cxn ang="T9">
                  <a:pos x="T2" y="T3"/>
                </a:cxn>
                <a:cxn ang="T10">
                  <a:pos x="T4" y="T5"/>
                </a:cxn>
                <a:cxn ang="T11">
                  <a:pos x="T6" y="T7"/>
                </a:cxn>
              </a:cxnLst>
              <a:rect l="T12" t="T13" r="T14" b="T15"/>
              <a:pathLst>
                <a:path w="2849" h="448" extrusionOk="0">
                  <a:moveTo>
                    <a:pt x="299" y="0"/>
                  </a:moveTo>
                  <a:cubicBezTo>
                    <a:pt x="1" y="0"/>
                    <a:pt x="1" y="448"/>
                    <a:pt x="299" y="448"/>
                  </a:cubicBezTo>
                  <a:lnTo>
                    <a:pt x="2550" y="448"/>
                  </a:lnTo>
                  <a:cubicBezTo>
                    <a:pt x="2849" y="448"/>
                    <a:pt x="2849" y="0"/>
                    <a:pt x="2550" y="0"/>
                  </a:cubicBezTo>
                  <a:close/>
                </a:path>
              </a:pathLst>
            </a:custGeom>
            <a:solidFill>
              <a:srgbClr val="ADBCC9"/>
            </a:solidFill>
            <a:ln w="9525">
              <a:noFill/>
              <a:round/>
              <a:headEnd/>
              <a:tailEnd/>
            </a:ln>
          </p:spPr>
          <p:txBody>
            <a:bodyPr lIns="91425" tIns="91425" rIns="91425" bIns="91425" anchor="ctr"/>
            <a:lstStyle/>
            <a:p>
              <a:endParaRPr lang="en-US"/>
            </a:p>
          </p:txBody>
        </p:sp>
        <p:sp>
          <p:nvSpPr>
            <p:cNvPr id="70" name="Google Shape;16955;p104"/>
            <p:cNvSpPr/>
            <p:nvPr/>
          </p:nvSpPr>
          <p:spPr>
            <a:xfrm>
              <a:off x="8139686" y="2906079"/>
              <a:ext cx="60353" cy="104808"/>
            </a:xfrm>
            <a:custGeom>
              <a:avLst/>
              <a:gdLst/>
              <a:ahLst/>
              <a:cxnLst/>
              <a:rect l="l" t="t" r="r" b="b"/>
              <a:pathLst>
                <a:path w="2301" h="3994" extrusionOk="0">
                  <a:moveTo>
                    <a:pt x="177" y="0"/>
                  </a:moveTo>
                  <a:cubicBezTo>
                    <a:pt x="75" y="0"/>
                    <a:pt x="1" y="107"/>
                    <a:pt x="49" y="203"/>
                  </a:cubicBezTo>
                  <a:cubicBezTo>
                    <a:pt x="327" y="833"/>
                    <a:pt x="1025" y="2508"/>
                    <a:pt x="1215" y="3993"/>
                  </a:cubicBezTo>
                  <a:cubicBezTo>
                    <a:pt x="2300" y="2644"/>
                    <a:pt x="2198" y="1871"/>
                    <a:pt x="1995" y="1444"/>
                  </a:cubicBezTo>
                  <a:cubicBezTo>
                    <a:pt x="1547" y="501"/>
                    <a:pt x="666" y="135"/>
                    <a:pt x="218" y="6"/>
                  </a:cubicBezTo>
                  <a:cubicBezTo>
                    <a:pt x="204" y="2"/>
                    <a:pt x="190" y="0"/>
                    <a:pt x="177" y="0"/>
                  </a:cubicBezTo>
                  <a:close/>
                </a:path>
              </a:pathLst>
            </a:custGeom>
            <a:ln/>
          </p:spPr>
          <p:style>
            <a:lnRef idx="2">
              <a:schemeClr val="accent4"/>
            </a:lnRef>
            <a:fillRef idx="1">
              <a:schemeClr val="lt1"/>
            </a:fillRef>
            <a:effectRef idx="0">
              <a:schemeClr val="accent4"/>
            </a:effectRef>
            <a:fontRef idx="minor">
              <a:schemeClr val="dk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71" name="Google Shape;16956;p104"/>
            <p:cNvSpPr/>
            <p:nvPr/>
          </p:nvSpPr>
          <p:spPr>
            <a:xfrm>
              <a:off x="8038497" y="2975132"/>
              <a:ext cx="133026" cy="50767"/>
            </a:xfrm>
            <a:custGeom>
              <a:avLst/>
              <a:gdLst/>
              <a:ahLst/>
              <a:cxnLst/>
              <a:rect l="l" t="t" r="r" b="b"/>
              <a:pathLst>
                <a:path w="5073" h="1929" extrusionOk="0">
                  <a:moveTo>
                    <a:pt x="2830" y="0"/>
                  </a:moveTo>
                  <a:cubicBezTo>
                    <a:pt x="2617" y="0"/>
                    <a:pt x="2416" y="22"/>
                    <a:pt x="2238" y="57"/>
                  </a:cubicBezTo>
                  <a:cubicBezTo>
                    <a:pt x="1051" y="288"/>
                    <a:pt x="333" y="1278"/>
                    <a:pt x="48" y="1766"/>
                  </a:cubicBezTo>
                  <a:cubicBezTo>
                    <a:pt x="0" y="1837"/>
                    <a:pt x="61" y="1928"/>
                    <a:pt x="140" y="1928"/>
                  </a:cubicBezTo>
                  <a:cubicBezTo>
                    <a:pt x="152" y="1928"/>
                    <a:pt x="164" y="1926"/>
                    <a:pt x="177" y="1922"/>
                  </a:cubicBezTo>
                  <a:cubicBezTo>
                    <a:pt x="732" y="1710"/>
                    <a:pt x="2087" y="1270"/>
                    <a:pt x="3776" y="1270"/>
                  </a:cubicBezTo>
                  <a:cubicBezTo>
                    <a:pt x="4190" y="1270"/>
                    <a:pt x="4625" y="1296"/>
                    <a:pt x="5072" y="1359"/>
                  </a:cubicBezTo>
                  <a:cubicBezTo>
                    <a:pt x="4545" y="298"/>
                    <a:pt x="3611" y="0"/>
                    <a:pt x="2830" y="0"/>
                  </a:cubicBezTo>
                  <a:close/>
                </a:path>
              </a:pathLst>
            </a:custGeom>
            <a:ln/>
          </p:spPr>
          <p:style>
            <a:lnRef idx="2">
              <a:schemeClr val="accent4"/>
            </a:lnRef>
            <a:fillRef idx="1">
              <a:schemeClr val="lt1"/>
            </a:fillRef>
            <a:effectRef idx="0">
              <a:schemeClr val="accent4"/>
            </a:effectRef>
            <a:fontRef idx="minor">
              <a:schemeClr val="dk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72" name="Google Shape;16957;p104"/>
            <p:cNvSpPr/>
            <p:nvPr/>
          </p:nvSpPr>
          <p:spPr>
            <a:xfrm>
              <a:off x="8171523" y="2996149"/>
              <a:ext cx="93298" cy="82154"/>
            </a:xfrm>
            <a:custGeom>
              <a:avLst/>
              <a:gdLst/>
              <a:ahLst/>
              <a:cxnLst/>
              <a:rect l="l" t="t" r="r" b="b"/>
              <a:pathLst>
                <a:path w="3554" h="3132" extrusionOk="0">
                  <a:moveTo>
                    <a:pt x="1261" y="0"/>
                  </a:moveTo>
                  <a:cubicBezTo>
                    <a:pt x="469" y="0"/>
                    <a:pt x="0" y="563"/>
                    <a:pt x="0" y="563"/>
                  </a:cubicBezTo>
                  <a:cubicBezTo>
                    <a:pt x="1736" y="1221"/>
                    <a:pt x="2835" y="2482"/>
                    <a:pt x="3282" y="3079"/>
                  </a:cubicBezTo>
                  <a:cubicBezTo>
                    <a:pt x="3313" y="3115"/>
                    <a:pt x="3354" y="3131"/>
                    <a:pt x="3394" y="3131"/>
                  </a:cubicBezTo>
                  <a:cubicBezTo>
                    <a:pt x="3466" y="3131"/>
                    <a:pt x="3535" y="3078"/>
                    <a:pt x="3540" y="2991"/>
                  </a:cubicBezTo>
                  <a:cubicBezTo>
                    <a:pt x="3553" y="2414"/>
                    <a:pt x="3499" y="1234"/>
                    <a:pt x="2740" y="617"/>
                  </a:cubicBezTo>
                  <a:cubicBezTo>
                    <a:pt x="2173" y="153"/>
                    <a:pt x="1673" y="0"/>
                    <a:pt x="1261" y="0"/>
                  </a:cubicBezTo>
                  <a:close/>
                </a:path>
              </a:pathLst>
            </a:custGeom>
            <a:ln/>
          </p:spPr>
          <p:style>
            <a:lnRef idx="2">
              <a:schemeClr val="accent4"/>
            </a:lnRef>
            <a:fillRef idx="1">
              <a:schemeClr val="lt1"/>
            </a:fillRef>
            <a:effectRef idx="0">
              <a:schemeClr val="accent4"/>
            </a:effectRef>
            <a:fontRef idx="minor">
              <a:schemeClr val="dk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76" name="Google Shape;16958;p104"/>
            <p:cNvSpPr/>
            <p:nvPr/>
          </p:nvSpPr>
          <p:spPr>
            <a:xfrm>
              <a:off x="8067289" y="2917542"/>
              <a:ext cx="207776" cy="93345"/>
            </a:xfrm>
            <a:custGeom>
              <a:avLst/>
              <a:gdLst/>
              <a:ahLst/>
              <a:cxnLst/>
              <a:rect l="l" t="t" r="r" b="b"/>
              <a:pathLst>
                <a:path w="7921" h="3553" extrusionOk="0">
                  <a:moveTo>
                    <a:pt x="1147" y="0"/>
                  </a:moveTo>
                  <a:cubicBezTo>
                    <a:pt x="773" y="0"/>
                    <a:pt x="433" y="58"/>
                    <a:pt x="163" y="128"/>
                  </a:cubicBezTo>
                  <a:cubicBezTo>
                    <a:pt x="14" y="175"/>
                    <a:pt x="1" y="379"/>
                    <a:pt x="150" y="447"/>
                  </a:cubicBezTo>
                  <a:cubicBezTo>
                    <a:pt x="957" y="799"/>
                    <a:pt x="2930" y="2189"/>
                    <a:pt x="3974" y="3552"/>
                  </a:cubicBezTo>
                  <a:cubicBezTo>
                    <a:pt x="5032" y="2799"/>
                    <a:pt x="7019" y="1938"/>
                    <a:pt x="7751" y="1816"/>
                  </a:cubicBezTo>
                  <a:cubicBezTo>
                    <a:pt x="7887" y="1796"/>
                    <a:pt x="7921" y="1620"/>
                    <a:pt x="7798" y="1552"/>
                  </a:cubicBezTo>
                  <a:cubicBezTo>
                    <a:pt x="7422" y="1341"/>
                    <a:pt x="6789" y="1060"/>
                    <a:pt x="6112" y="1060"/>
                  </a:cubicBezTo>
                  <a:cubicBezTo>
                    <a:pt x="5874" y="1060"/>
                    <a:pt x="5631" y="1094"/>
                    <a:pt x="5391" y="1179"/>
                  </a:cubicBezTo>
                  <a:cubicBezTo>
                    <a:pt x="4618" y="1450"/>
                    <a:pt x="4252" y="1952"/>
                    <a:pt x="4089" y="2427"/>
                  </a:cubicBezTo>
                  <a:cubicBezTo>
                    <a:pt x="4022" y="1823"/>
                    <a:pt x="3737" y="1091"/>
                    <a:pt x="2862" y="501"/>
                  </a:cubicBezTo>
                  <a:cubicBezTo>
                    <a:pt x="2294" y="121"/>
                    <a:pt x="1686" y="0"/>
                    <a:pt x="1147" y="0"/>
                  </a:cubicBezTo>
                  <a:close/>
                </a:path>
              </a:pathLst>
            </a:custGeom>
            <a:ln/>
          </p:spPr>
          <p:style>
            <a:lnRef idx="2">
              <a:schemeClr val="accent4"/>
            </a:lnRef>
            <a:fillRef idx="1">
              <a:schemeClr val="lt1"/>
            </a:fillRef>
            <a:effectRef idx="0">
              <a:schemeClr val="accent4"/>
            </a:effectRef>
            <a:fontRef idx="minor">
              <a:schemeClr val="dk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grpSp>
      <p:grpSp>
        <p:nvGrpSpPr>
          <p:cNvPr id="76806" name="Google Shape;17314;p104"/>
          <p:cNvGrpSpPr>
            <a:grpSpLocks/>
          </p:cNvGrpSpPr>
          <p:nvPr/>
        </p:nvGrpSpPr>
        <p:grpSpPr bwMode="auto">
          <a:xfrm>
            <a:off x="7507288" y="285750"/>
            <a:ext cx="1511300" cy="914400"/>
            <a:chOff x="5776868" y="1515181"/>
            <a:chExt cx="370866" cy="364151"/>
          </a:xfrm>
        </p:grpSpPr>
        <p:sp>
          <p:nvSpPr>
            <p:cNvPr id="78" name="Google Shape;17315;p104"/>
            <p:cNvSpPr/>
            <p:nvPr/>
          </p:nvSpPr>
          <p:spPr>
            <a:xfrm>
              <a:off x="5776868" y="1515181"/>
              <a:ext cx="176083" cy="156155"/>
            </a:xfrm>
            <a:custGeom>
              <a:avLst/>
              <a:gdLst/>
              <a:ahLst/>
              <a:cxnLst/>
              <a:rect l="l" t="t" r="r" b="b"/>
              <a:pathLst>
                <a:path w="6718" h="5953" extrusionOk="0">
                  <a:moveTo>
                    <a:pt x="2004" y="1"/>
                  </a:moveTo>
                  <a:cubicBezTo>
                    <a:pt x="1894" y="1"/>
                    <a:pt x="1784" y="73"/>
                    <a:pt x="1784" y="219"/>
                  </a:cubicBezTo>
                  <a:cubicBezTo>
                    <a:pt x="1784" y="674"/>
                    <a:pt x="1716" y="1935"/>
                    <a:pt x="1411" y="2464"/>
                  </a:cubicBezTo>
                  <a:cubicBezTo>
                    <a:pt x="367" y="1596"/>
                    <a:pt x="455" y="524"/>
                    <a:pt x="462" y="463"/>
                  </a:cubicBezTo>
                  <a:cubicBezTo>
                    <a:pt x="473" y="309"/>
                    <a:pt x="355" y="225"/>
                    <a:pt x="237" y="225"/>
                  </a:cubicBezTo>
                  <a:cubicBezTo>
                    <a:pt x="138" y="225"/>
                    <a:pt x="40" y="285"/>
                    <a:pt x="21" y="416"/>
                  </a:cubicBezTo>
                  <a:cubicBezTo>
                    <a:pt x="1" y="823"/>
                    <a:pt x="75" y="1230"/>
                    <a:pt x="238" y="1609"/>
                  </a:cubicBezTo>
                  <a:cubicBezTo>
                    <a:pt x="482" y="2199"/>
                    <a:pt x="1052" y="3006"/>
                    <a:pt x="2367" y="3508"/>
                  </a:cubicBezTo>
                  <a:cubicBezTo>
                    <a:pt x="5134" y="4572"/>
                    <a:pt x="6232" y="5854"/>
                    <a:pt x="6239" y="5867"/>
                  </a:cubicBezTo>
                  <a:cubicBezTo>
                    <a:pt x="6289" y="5928"/>
                    <a:pt x="6349" y="5953"/>
                    <a:pt x="6407" y="5953"/>
                  </a:cubicBezTo>
                  <a:cubicBezTo>
                    <a:pt x="6570" y="5953"/>
                    <a:pt x="6718" y="5755"/>
                    <a:pt x="6578" y="5589"/>
                  </a:cubicBezTo>
                  <a:cubicBezTo>
                    <a:pt x="6544" y="5549"/>
                    <a:pt x="5900" y="4789"/>
                    <a:pt x="4367" y="3949"/>
                  </a:cubicBezTo>
                  <a:lnTo>
                    <a:pt x="4177" y="3765"/>
                  </a:lnTo>
                  <a:cubicBezTo>
                    <a:pt x="3974" y="3501"/>
                    <a:pt x="3798" y="3264"/>
                    <a:pt x="3662" y="3033"/>
                  </a:cubicBezTo>
                  <a:cubicBezTo>
                    <a:pt x="4042" y="2803"/>
                    <a:pt x="4367" y="2484"/>
                    <a:pt x="4611" y="2104"/>
                  </a:cubicBezTo>
                  <a:cubicBezTo>
                    <a:pt x="4726" y="1932"/>
                    <a:pt x="4577" y="1759"/>
                    <a:pt x="4422" y="1759"/>
                  </a:cubicBezTo>
                  <a:cubicBezTo>
                    <a:pt x="4358" y="1759"/>
                    <a:pt x="4293" y="1789"/>
                    <a:pt x="4245" y="1860"/>
                  </a:cubicBezTo>
                  <a:cubicBezTo>
                    <a:pt x="4042" y="2172"/>
                    <a:pt x="3777" y="2436"/>
                    <a:pt x="3465" y="2640"/>
                  </a:cubicBezTo>
                  <a:cubicBezTo>
                    <a:pt x="3323" y="2274"/>
                    <a:pt x="3316" y="1867"/>
                    <a:pt x="3445" y="1494"/>
                  </a:cubicBezTo>
                  <a:cubicBezTo>
                    <a:pt x="3499" y="1324"/>
                    <a:pt x="3360" y="1207"/>
                    <a:pt x="3226" y="1207"/>
                  </a:cubicBezTo>
                  <a:cubicBezTo>
                    <a:pt x="3140" y="1207"/>
                    <a:pt x="3056" y="1254"/>
                    <a:pt x="3025" y="1365"/>
                  </a:cubicBezTo>
                  <a:cubicBezTo>
                    <a:pt x="2747" y="2247"/>
                    <a:pt x="2991" y="2850"/>
                    <a:pt x="3418" y="3474"/>
                  </a:cubicBezTo>
                  <a:cubicBezTo>
                    <a:pt x="3140" y="3345"/>
                    <a:pt x="2842" y="3223"/>
                    <a:pt x="2523" y="3101"/>
                  </a:cubicBezTo>
                  <a:cubicBezTo>
                    <a:pt x="2259" y="2999"/>
                    <a:pt x="2008" y="2870"/>
                    <a:pt x="1770" y="2728"/>
                  </a:cubicBezTo>
                  <a:cubicBezTo>
                    <a:pt x="2218" y="1996"/>
                    <a:pt x="2225" y="294"/>
                    <a:pt x="2225" y="219"/>
                  </a:cubicBezTo>
                  <a:cubicBezTo>
                    <a:pt x="2225" y="73"/>
                    <a:pt x="2114" y="1"/>
                    <a:pt x="2004" y="1"/>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79" name="Google Shape;17316;p104"/>
            <p:cNvSpPr/>
            <p:nvPr/>
          </p:nvSpPr>
          <p:spPr>
            <a:xfrm>
              <a:off x="5971651" y="1515181"/>
              <a:ext cx="176083" cy="156155"/>
            </a:xfrm>
            <a:custGeom>
              <a:avLst/>
              <a:gdLst/>
              <a:ahLst/>
              <a:cxnLst/>
              <a:rect l="l" t="t" r="r" b="b"/>
              <a:pathLst>
                <a:path w="6719" h="5953" extrusionOk="0">
                  <a:moveTo>
                    <a:pt x="4715" y="1"/>
                  </a:moveTo>
                  <a:cubicBezTo>
                    <a:pt x="4604" y="1"/>
                    <a:pt x="4494" y="73"/>
                    <a:pt x="4494" y="219"/>
                  </a:cubicBezTo>
                  <a:cubicBezTo>
                    <a:pt x="4494" y="294"/>
                    <a:pt x="4501" y="1996"/>
                    <a:pt x="4948" y="2721"/>
                  </a:cubicBezTo>
                  <a:cubicBezTo>
                    <a:pt x="4711" y="2870"/>
                    <a:pt x="4460" y="2999"/>
                    <a:pt x="4196" y="3101"/>
                  </a:cubicBezTo>
                  <a:cubicBezTo>
                    <a:pt x="3877" y="3223"/>
                    <a:pt x="3579" y="3345"/>
                    <a:pt x="3301" y="3474"/>
                  </a:cubicBezTo>
                  <a:cubicBezTo>
                    <a:pt x="3728" y="2850"/>
                    <a:pt x="3972" y="2247"/>
                    <a:pt x="3694" y="1365"/>
                  </a:cubicBezTo>
                  <a:cubicBezTo>
                    <a:pt x="3662" y="1253"/>
                    <a:pt x="3577" y="1205"/>
                    <a:pt x="3491" y="1205"/>
                  </a:cubicBezTo>
                  <a:cubicBezTo>
                    <a:pt x="3357" y="1205"/>
                    <a:pt x="3220" y="1321"/>
                    <a:pt x="3274" y="1494"/>
                  </a:cubicBezTo>
                  <a:cubicBezTo>
                    <a:pt x="3402" y="1867"/>
                    <a:pt x="3396" y="2274"/>
                    <a:pt x="3253" y="2640"/>
                  </a:cubicBezTo>
                  <a:cubicBezTo>
                    <a:pt x="2941" y="2436"/>
                    <a:pt x="2677" y="2172"/>
                    <a:pt x="2474" y="1860"/>
                  </a:cubicBezTo>
                  <a:cubicBezTo>
                    <a:pt x="2426" y="1789"/>
                    <a:pt x="2361" y="1759"/>
                    <a:pt x="2297" y="1759"/>
                  </a:cubicBezTo>
                  <a:cubicBezTo>
                    <a:pt x="2142" y="1759"/>
                    <a:pt x="1992" y="1932"/>
                    <a:pt x="2107" y="2104"/>
                  </a:cubicBezTo>
                  <a:cubicBezTo>
                    <a:pt x="2351" y="2484"/>
                    <a:pt x="2677" y="2796"/>
                    <a:pt x="3057" y="3033"/>
                  </a:cubicBezTo>
                  <a:cubicBezTo>
                    <a:pt x="2921" y="3264"/>
                    <a:pt x="2745" y="3501"/>
                    <a:pt x="2541" y="3765"/>
                  </a:cubicBezTo>
                  <a:lnTo>
                    <a:pt x="2351" y="3949"/>
                  </a:lnTo>
                  <a:cubicBezTo>
                    <a:pt x="819" y="4789"/>
                    <a:pt x="175" y="5549"/>
                    <a:pt x="141" y="5589"/>
                  </a:cubicBezTo>
                  <a:cubicBezTo>
                    <a:pt x="1" y="5755"/>
                    <a:pt x="149" y="5953"/>
                    <a:pt x="312" y="5953"/>
                  </a:cubicBezTo>
                  <a:cubicBezTo>
                    <a:pt x="370" y="5953"/>
                    <a:pt x="430" y="5928"/>
                    <a:pt x="480" y="5867"/>
                  </a:cubicBezTo>
                  <a:cubicBezTo>
                    <a:pt x="487" y="5861"/>
                    <a:pt x="1585" y="4572"/>
                    <a:pt x="4352" y="3508"/>
                  </a:cubicBezTo>
                  <a:cubicBezTo>
                    <a:pt x="5667" y="2999"/>
                    <a:pt x="6237" y="2192"/>
                    <a:pt x="6481" y="1609"/>
                  </a:cubicBezTo>
                  <a:cubicBezTo>
                    <a:pt x="6644" y="1230"/>
                    <a:pt x="6718" y="823"/>
                    <a:pt x="6698" y="416"/>
                  </a:cubicBezTo>
                  <a:cubicBezTo>
                    <a:pt x="6679" y="285"/>
                    <a:pt x="6581" y="225"/>
                    <a:pt x="6481" y="225"/>
                  </a:cubicBezTo>
                  <a:cubicBezTo>
                    <a:pt x="6364" y="225"/>
                    <a:pt x="6246" y="309"/>
                    <a:pt x="6257" y="463"/>
                  </a:cubicBezTo>
                  <a:cubicBezTo>
                    <a:pt x="6264" y="524"/>
                    <a:pt x="6352" y="1596"/>
                    <a:pt x="5308" y="2464"/>
                  </a:cubicBezTo>
                  <a:cubicBezTo>
                    <a:pt x="5003" y="1935"/>
                    <a:pt x="4935" y="674"/>
                    <a:pt x="4935" y="219"/>
                  </a:cubicBezTo>
                  <a:cubicBezTo>
                    <a:pt x="4935" y="73"/>
                    <a:pt x="4825" y="1"/>
                    <a:pt x="4715" y="1"/>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80" name="Google Shape;17317;p104"/>
            <p:cNvSpPr/>
            <p:nvPr/>
          </p:nvSpPr>
          <p:spPr>
            <a:xfrm>
              <a:off x="5818162" y="1637197"/>
              <a:ext cx="98170" cy="63221"/>
            </a:xfrm>
            <a:custGeom>
              <a:avLst/>
              <a:gdLst/>
              <a:ahLst/>
              <a:cxnLst/>
              <a:rect l="l" t="t" r="r" b="b"/>
              <a:pathLst>
                <a:path w="3735" h="2397" extrusionOk="0">
                  <a:moveTo>
                    <a:pt x="227" y="0"/>
                  </a:moveTo>
                  <a:cubicBezTo>
                    <a:pt x="104" y="0"/>
                    <a:pt x="1" y="114"/>
                    <a:pt x="26" y="240"/>
                  </a:cubicBezTo>
                  <a:cubicBezTo>
                    <a:pt x="161" y="857"/>
                    <a:pt x="677" y="2308"/>
                    <a:pt x="2630" y="2396"/>
                  </a:cubicBezTo>
                  <a:lnTo>
                    <a:pt x="3735" y="1291"/>
                  </a:lnTo>
                  <a:cubicBezTo>
                    <a:pt x="3735" y="1291"/>
                    <a:pt x="1918" y="240"/>
                    <a:pt x="256" y="3"/>
                  </a:cubicBezTo>
                  <a:cubicBezTo>
                    <a:pt x="246" y="1"/>
                    <a:pt x="236" y="0"/>
                    <a:pt x="227" y="0"/>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81" name="Google Shape;17318;p104"/>
            <p:cNvSpPr/>
            <p:nvPr/>
          </p:nvSpPr>
          <p:spPr>
            <a:xfrm>
              <a:off x="5821278" y="1637197"/>
              <a:ext cx="95054" cy="53105"/>
            </a:xfrm>
            <a:custGeom>
              <a:avLst/>
              <a:gdLst/>
              <a:ahLst/>
              <a:cxnLst/>
              <a:rect l="l" t="t" r="r" b="b"/>
              <a:pathLst>
                <a:path w="3615" h="2017" extrusionOk="0">
                  <a:moveTo>
                    <a:pt x="109" y="0"/>
                  </a:moveTo>
                  <a:cubicBezTo>
                    <a:pt x="71" y="0"/>
                    <a:pt x="32" y="9"/>
                    <a:pt x="1" y="30"/>
                  </a:cubicBezTo>
                  <a:cubicBezTo>
                    <a:pt x="435" y="220"/>
                    <a:pt x="1798" y="884"/>
                    <a:pt x="2883" y="2016"/>
                  </a:cubicBezTo>
                  <a:lnTo>
                    <a:pt x="3615" y="1291"/>
                  </a:lnTo>
                  <a:cubicBezTo>
                    <a:pt x="3615" y="1291"/>
                    <a:pt x="1804" y="233"/>
                    <a:pt x="143" y="3"/>
                  </a:cubicBezTo>
                  <a:cubicBezTo>
                    <a:pt x="132" y="1"/>
                    <a:pt x="120" y="0"/>
                    <a:pt x="109" y="0"/>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82" name="Google Shape;17319;p104"/>
            <p:cNvSpPr/>
            <p:nvPr/>
          </p:nvSpPr>
          <p:spPr>
            <a:xfrm>
              <a:off x="6008659" y="1637197"/>
              <a:ext cx="97781" cy="63221"/>
            </a:xfrm>
            <a:custGeom>
              <a:avLst/>
              <a:gdLst/>
              <a:ahLst/>
              <a:cxnLst/>
              <a:rect l="l" t="t" r="r" b="b"/>
              <a:pathLst>
                <a:path w="3729" h="2397" extrusionOk="0">
                  <a:moveTo>
                    <a:pt x="3502" y="0"/>
                  </a:moveTo>
                  <a:cubicBezTo>
                    <a:pt x="3492" y="0"/>
                    <a:pt x="3482" y="1"/>
                    <a:pt x="3472" y="3"/>
                  </a:cubicBezTo>
                  <a:cubicBezTo>
                    <a:pt x="1811" y="240"/>
                    <a:pt x="1" y="1291"/>
                    <a:pt x="1" y="1291"/>
                  </a:cubicBezTo>
                  <a:lnTo>
                    <a:pt x="1099" y="2396"/>
                  </a:lnTo>
                  <a:cubicBezTo>
                    <a:pt x="3052" y="2308"/>
                    <a:pt x="3567" y="857"/>
                    <a:pt x="3703" y="240"/>
                  </a:cubicBezTo>
                  <a:cubicBezTo>
                    <a:pt x="3728" y="114"/>
                    <a:pt x="3625" y="0"/>
                    <a:pt x="3502" y="0"/>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83" name="Google Shape;17320;p104"/>
            <p:cNvSpPr/>
            <p:nvPr/>
          </p:nvSpPr>
          <p:spPr>
            <a:xfrm>
              <a:off x="6008659" y="1637197"/>
              <a:ext cx="94664" cy="53105"/>
            </a:xfrm>
            <a:custGeom>
              <a:avLst/>
              <a:gdLst/>
              <a:ahLst/>
              <a:cxnLst/>
              <a:rect l="l" t="t" r="r" b="b"/>
              <a:pathLst>
                <a:path w="3609" h="2017" extrusionOk="0">
                  <a:moveTo>
                    <a:pt x="3506" y="0"/>
                  </a:moveTo>
                  <a:cubicBezTo>
                    <a:pt x="3495" y="0"/>
                    <a:pt x="3484" y="1"/>
                    <a:pt x="3472" y="3"/>
                  </a:cubicBezTo>
                  <a:cubicBezTo>
                    <a:pt x="1811" y="233"/>
                    <a:pt x="1" y="1291"/>
                    <a:pt x="1" y="1291"/>
                  </a:cubicBezTo>
                  <a:lnTo>
                    <a:pt x="726" y="2016"/>
                  </a:lnTo>
                  <a:cubicBezTo>
                    <a:pt x="1818" y="884"/>
                    <a:pt x="3181" y="220"/>
                    <a:pt x="3608" y="30"/>
                  </a:cubicBezTo>
                  <a:cubicBezTo>
                    <a:pt x="3577" y="9"/>
                    <a:pt x="3542" y="0"/>
                    <a:pt x="3506" y="0"/>
                  </a:cubicBezTo>
                  <a:close/>
                </a:path>
              </a:pathLst>
            </a:custGeom>
            <a:ln/>
          </p:spPr>
          <p:style>
            <a:lnRef idx="2">
              <a:schemeClr val="accent5">
                <a:shade val="50000"/>
              </a:schemeClr>
            </a:lnRef>
            <a:fillRef idx="1">
              <a:schemeClr val="accent5"/>
            </a:fillRef>
            <a:effectRef idx="0">
              <a:schemeClr val="accent5"/>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76814" name="Google Shape;17321;p104"/>
            <p:cNvSpPr>
              <a:spLocks/>
            </p:cNvSpPr>
            <p:nvPr/>
          </p:nvSpPr>
          <p:spPr bwMode="auto">
            <a:xfrm>
              <a:off x="5927690" y="1844603"/>
              <a:ext cx="69378" cy="34729"/>
            </a:xfrm>
            <a:custGeom>
              <a:avLst/>
              <a:gdLst>
                <a:gd name="T0" fmla="*/ 682 w 2645"/>
                <a:gd name="T1" fmla="*/ 682 h 1324"/>
                <a:gd name="T2" fmla="*/ 910229 w 2645"/>
                <a:gd name="T3" fmla="*/ 910272 h 1324"/>
                <a:gd name="T4" fmla="*/ 1819776 w 2645"/>
                <a:gd name="T5" fmla="*/ 682 h 1324"/>
                <a:gd name="T6" fmla="*/ 0 60000 65536"/>
                <a:gd name="T7" fmla="*/ 0 60000 65536"/>
                <a:gd name="T8" fmla="*/ 0 60000 65536"/>
                <a:gd name="T9" fmla="*/ 0 w 2645"/>
                <a:gd name="T10" fmla="*/ 0 h 1324"/>
                <a:gd name="T11" fmla="*/ 2645 w 2645"/>
                <a:gd name="T12" fmla="*/ 1324 h 1324"/>
              </a:gdLst>
              <a:ahLst/>
              <a:cxnLst>
                <a:cxn ang="T6">
                  <a:pos x="T0" y="T1"/>
                </a:cxn>
                <a:cxn ang="T7">
                  <a:pos x="T2" y="T3"/>
                </a:cxn>
                <a:cxn ang="T8">
                  <a:pos x="T4" y="T5"/>
                </a:cxn>
              </a:cxnLst>
              <a:rect l="T9" t="T10" r="T11" b="T12"/>
              <a:pathLst>
                <a:path w="2645" h="1324" extrusionOk="0">
                  <a:moveTo>
                    <a:pt x="1" y="1"/>
                  </a:moveTo>
                  <a:cubicBezTo>
                    <a:pt x="1" y="733"/>
                    <a:pt x="319" y="1323"/>
                    <a:pt x="1323" y="1323"/>
                  </a:cubicBezTo>
                  <a:cubicBezTo>
                    <a:pt x="2326" y="1323"/>
                    <a:pt x="2645" y="733"/>
                    <a:pt x="2645" y="1"/>
                  </a:cubicBezTo>
                  <a:close/>
                </a:path>
              </a:pathLst>
            </a:custGeom>
            <a:solidFill>
              <a:srgbClr val="465C73"/>
            </a:solidFill>
            <a:ln w="9525">
              <a:noFill/>
              <a:round/>
              <a:headEnd/>
              <a:tailEnd/>
            </a:ln>
          </p:spPr>
          <p:txBody>
            <a:bodyPr lIns="91425" tIns="91425" rIns="91425" bIns="91425" anchor="ctr"/>
            <a:lstStyle/>
            <a:p>
              <a:endParaRPr lang="en-US"/>
            </a:p>
          </p:txBody>
        </p:sp>
        <p:sp>
          <p:nvSpPr>
            <p:cNvPr id="85" name="Google Shape;17322;p104"/>
            <p:cNvSpPr/>
            <p:nvPr/>
          </p:nvSpPr>
          <p:spPr>
            <a:xfrm>
              <a:off x="5875428" y="1654266"/>
              <a:ext cx="173746" cy="167535"/>
            </a:xfrm>
            <a:custGeom>
              <a:avLst/>
              <a:gdLst/>
              <a:ahLst/>
              <a:cxnLst/>
              <a:rect l="l" t="t" r="r" b="b"/>
              <a:pathLst>
                <a:path w="6612" h="6388" extrusionOk="0">
                  <a:moveTo>
                    <a:pt x="3310" y="0"/>
                  </a:moveTo>
                  <a:cubicBezTo>
                    <a:pt x="753" y="0"/>
                    <a:pt x="1" y="1478"/>
                    <a:pt x="1" y="3302"/>
                  </a:cubicBezTo>
                  <a:cubicBezTo>
                    <a:pt x="1" y="4848"/>
                    <a:pt x="442" y="4848"/>
                    <a:pt x="1547" y="6387"/>
                  </a:cubicBezTo>
                  <a:lnTo>
                    <a:pt x="5073" y="6387"/>
                  </a:lnTo>
                  <a:cubicBezTo>
                    <a:pt x="6178" y="4848"/>
                    <a:pt x="6612" y="4848"/>
                    <a:pt x="6612" y="3302"/>
                  </a:cubicBezTo>
                  <a:cubicBezTo>
                    <a:pt x="6612" y="1478"/>
                    <a:pt x="5866" y="0"/>
                    <a:pt x="3310" y="0"/>
                  </a:cubicBez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86" name="Google Shape;17323;p104"/>
            <p:cNvSpPr/>
            <p:nvPr/>
          </p:nvSpPr>
          <p:spPr>
            <a:xfrm>
              <a:off x="5875428" y="1654266"/>
              <a:ext cx="88431" cy="167535"/>
            </a:xfrm>
            <a:custGeom>
              <a:avLst/>
              <a:gdLst/>
              <a:ahLst/>
              <a:cxnLst/>
              <a:rect l="l" t="t" r="r" b="b"/>
              <a:pathLst>
                <a:path w="3365" h="6388" extrusionOk="0">
                  <a:moveTo>
                    <a:pt x="3310" y="0"/>
                  </a:moveTo>
                  <a:cubicBezTo>
                    <a:pt x="753" y="0"/>
                    <a:pt x="1" y="1478"/>
                    <a:pt x="1" y="3302"/>
                  </a:cubicBezTo>
                  <a:cubicBezTo>
                    <a:pt x="1" y="4848"/>
                    <a:pt x="442" y="4848"/>
                    <a:pt x="1547" y="6387"/>
                  </a:cubicBezTo>
                  <a:lnTo>
                    <a:pt x="3208" y="6387"/>
                  </a:lnTo>
                  <a:cubicBezTo>
                    <a:pt x="2577" y="5045"/>
                    <a:pt x="2313" y="4909"/>
                    <a:pt x="2313" y="3316"/>
                  </a:cubicBezTo>
                  <a:cubicBezTo>
                    <a:pt x="2313" y="1865"/>
                    <a:pt x="2577" y="610"/>
                    <a:pt x="3364" y="0"/>
                  </a:cubicBezTo>
                  <a:close/>
                </a:path>
              </a:pathLst>
            </a:custGeom>
            <a:ln/>
          </p:spPr>
          <p:style>
            <a:lnRef idx="2">
              <a:schemeClr val="accent3">
                <a:shade val="50000"/>
              </a:schemeClr>
            </a:lnRef>
            <a:fillRef idx="1">
              <a:schemeClr val="accent3"/>
            </a:fillRef>
            <a:effectRef idx="0">
              <a:schemeClr val="accent3"/>
            </a:effectRef>
            <a:fontRef idx="minor">
              <a:schemeClr val="lt1"/>
            </a:fontRef>
          </p:style>
          <p:txBody>
            <a:bodyPr spcFirstLastPara="1" lIns="91425" tIns="91425" rIns="91425" bIns="91425" anchor="ctr"/>
            <a:lstStyle/>
            <a:p>
              <a:pPr fontAlgn="auto">
                <a:spcBef>
                  <a:spcPts val="0"/>
                </a:spcBef>
                <a:spcAft>
                  <a:spcPts val="0"/>
                </a:spcAft>
                <a:buClr>
                  <a:srgbClr val="000000"/>
                </a:buClr>
                <a:buFont typeface="Arial"/>
                <a:buNone/>
                <a:defRPr/>
              </a:pPr>
              <a:endParaRPr sz="1400" kern="0">
                <a:sym typeface="Arial"/>
              </a:endParaRPr>
            </a:p>
          </p:txBody>
        </p:sp>
        <p:sp>
          <p:nvSpPr>
            <p:cNvPr id="76817" name="Google Shape;17324;p104"/>
            <p:cNvSpPr>
              <a:spLocks/>
            </p:cNvSpPr>
            <p:nvPr/>
          </p:nvSpPr>
          <p:spPr bwMode="auto">
            <a:xfrm>
              <a:off x="5898706" y="1729008"/>
              <a:ext cx="23135" cy="29010"/>
            </a:xfrm>
            <a:custGeom>
              <a:avLst/>
              <a:gdLst>
                <a:gd name="T0" fmla="*/ 303430 w 882"/>
                <a:gd name="T1" fmla="*/ 682 h 1106"/>
                <a:gd name="T2" fmla="*/ 0 w 882"/>
                <a:gd name="T3" fmla="*/ 303398 h 1106"/>
                <a:gd name="T4" fmla="*/ 0 w 882"/>
                <a:gd name="T5" fmla="*/ 457524 h 1106"/>
                <a:gd name="T6" fmla="*/ 303430 w 882"/>
                <a:gd name="T7" fmla="*/ 760922 h 1106"/>
                <a:gd name="T8" fmla="*/ 606835 w 882"/>
                <a:gd name="T9" fmla="*/ 457524 h 1106"/>
                <a:gd name="T10" fmla="*/ 606835 w 882"/>
                <a:gd name="T11" fmla="*/ 303398 h 1106"/>
                <a:gd name="T12" fmla="*/ 303430 w 882"/>
                <a:gd name="T13" fmla="*/ 682 h 1106"/>
                <a:gd name="T14" fmla="*/ 0 60000 65536"/>
                <a:gd name="T15" fmla="*/ 0 60000 65536"/>
                <a:gd name="T16" fmla="*/ 0 60000 65536"/>
                <a:gd name="T17" fmla="*/ 0 60000 65536"/>
                <a:gd name="T18" fmla="*/ 0 60000 65536"/>
                <a:gd name="T19" fmla="*/ 0 60000 65536"/>
                <a:gd name="T20" fmla="*/ 0 60000 65536"/>
                <a:gd name="T21" fmla="*/ 0 w 882"/>
                <a:gd name="T22" fmla="*/ 0 h 1106"/>
                <a:gd name="T23" fmla="*/ 882 w 882"/>
                <a:gd name="T24" fmla="*/ 1106 h 1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2" h="1106" extrusionOk="0">
                  <a:moveTo>
                    <a:pt x="441" y="1"/>
                  </a:moveTo>
                  <a:cubicBezTo>
                    <a:pt x="197" y="1"/>
                    <a:pt x="0" y="197"/>
                    <a:pt x="0" y="441"/>
                  </a:cubicBezTo>
                  <a:lnTo>
                    <a:pt x="0" y="665"/>
                  </a:lnTo>
                  <a:cubicBezTo>
                    <a:pt x="0" y="909"/>
                    <a:pt x="197" y="1106"/>
                    <a:pt x="441" y="1106"/>
                  </a:cubicBezTo>
                  <a:cubicBezTo>
                    <a:pt x="685" y="1106"/>
                    <a:pt x="882" y="909"/>
                    <a:pt x="882" y="665"/>
                  </a:cubicBezTo>
                  <a:lnTo>
                    <a:pt x="882" y="441"/>
                  </a:lnTo>
                  <a:cubicBezTo>
                    <a:pt x="882" y="197"/>
                    <a:pt x="685" y="1"/>
                    <a:pt x="441" y="1"/>
                  </a:cubicBezTo>
                  <a:close/>
                </a:path>
              </a:pathLst>
            </a:custGeom>
            <a:solidFill>
              <a:srgbClr val="203B56"/>
            </a:solidFill>
            <a:ln w="9525">
              <a:noFill/>
              <a:round/>
              <a:headEnd/>
              <a:tailEnd/>
            </a:ln>
          </p:spPr>
          <p:txBody>
            <a:bodyPr lIns="91425" tIns="91425" rIns="91425" bIns="91425" anchor="ctr"/>
            <a:lstStyle/>
            <a:p>
              <a:endParaRPr lang="en-US"/>
            </a:p>
          </p:txBody>
        </p:sp>
        <p:sp>
          <p:nvSpPr>
            <p:cNvPr id="76818" name="Google Shape;17325;p104"/>
            <p:cNvSpPr>
              <a:spLocks/>
            </p:cNvSpPr>
            <p:nvPr/>
          </p:nvSpPr>
          <p:spPr bwMode="auto">
            <a:xfrm>
              <a:off x="6002734" y="1729008"/>
              <a:ext cx="23161" cy="29010"/>
            </a:xfrm>
            <a:custGeom>
              <a:avLst/>
              <a:gdLst>
                <a:gd name="T0" fmla="*/ 304109 w 883"/>
                <a:gd name="T1" fmla="*/ 682 h 1106"/>
                <a:gd name="T2" fmla="*/ 682 w 883"/>
                <a:gd name="T3" fmla="*/ 303398 h 1106"/>
                <a:gd name="T4" fmla="*/ 682 w 883"/>
                <a:gd name="T5" fmla="*/ 457524 h 1106"/>
                <a:gd name="T6" fmla="*/ 304109 w 883"/>
                <a:gd name="T7" fmla="*/ 760922 h 1106"/>
                <a:gd name="T8" fmla="*/ 606829 w 883"/>
                <a:gd name="T9" fmla="*/ 457524 h 1106"/>
                <a:gd name="T10" fmla="*/ 606829 w 883"/>
                <a:gd name="T11" fmla="*/ 303398 h 1106"/>
                <a:gd name="T12" fmla="*/ 304109 w 883"/>
                <a:gd name="T13" fmla="*/ 682 h 1106"/>
                <a:gd name="T14" fmla="*/ 0 60000 65536"/>
                <a:gd name="T15" fmla="*/ 0 60000 65536"/>
                <a:gd name="T16" fmla="*/ 0 60000 65536"/>
                <a:gd name="T17" fmla="*/ 0 60000 65536"/>
                <a:gd name="T18" fmla="*/ 0 60000 65536"/>
                <a:gd name="T19" fmla="*/ 0 60000 65536"/>
                <a:gd name="T20" fmla="*/ 0 60000 65536"/>
                <a:gd name="T21" fmla="*/ 0 w 883"/>
                <a:gd name="T22" fmla="*/ 0 h 1106"/>
                <a:gd name="T23" fmla="*/ 883 w 883"/>
                <a:gd name="T24" fmla="*/ 1106 h 110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83" h="1106" extrusionOk="0">
                  <a:moveTo>
                    <a:pt x="442" y="1"/>
                  </a:moveTo>
                  <a:cubicBezTo>
                    <a:pt x="198" y="1"/>
                    <a:pt x="1" y="197"/>
                    <a:pt x="1" y="441"/>
                  </a:cubicBezTo>
                  <a:lnTo>
                    <a:pt x="1" y="665"/>
                  </a:lnTo>
                  <a:cubicBezTo>
                    <a:pt x="1" y="909"/>
                    <a:pt x="198" y="1106"/>
                    <a:pt x="442" y="1106"/>
                  </a:cubicBezTo>
                  <a:cubicBezTo>
                    <a:pt x="686" y="1106"/>
                    <a:pt x="882" y="909"/>
                    <a:pt x="882" y="665"/>
                  </a:cubicBezTo>
                  <a:lnTo>
                    <a:pt x="882" y="441"/>
                  </a:lnTo>
                  <a:cubicBezTo>
                    <a:pt x="882" y="197"/>
                    <a:pt x="686" y="1"/>
                    <a:pt x="442" y="1"/>
                  </a:cubicBezTo>
                  <a:close/>
                </a:path>
              </a:pathLst>
            </a:custGeom>
            <a:solidFill>
              <a:srgbClr val="203B56"/>
            </a:solidFill>
            <a:ln w="9525">
              <a:noFill/>
              <a:round/>
              <a:headEnd/>
              <a:tailEnd/>
            </a:ln>
          </p:spPr>
          <p:txBody>
            <a:bodyPr lIns="91425" tIns="91425" rIns="91425" bIns="91425" anchor="ctr"/>
            <a:lstStyle/>
            <a:p>
              <a:endParaRPr lang="en-US"/>
            </a:p>
          </p:txBody>
        </p:sp>
        <p:sp>
          <p:nvSpPr>
            <p:cNvPr id="76819" name="Google Shape;17326;p104"/>
            <p:cNvSpPr>
              <a:spLocks/>
            </p:cNvSpPr>
            <p:nvPr/>
          </p:nvSpPr>
          <p:spPr bwMode="auto">
            <a:xfrm>
              <a:off x="5913814" y="1781127"/>
              <a:ext cx="96972" cy="75070"/>
            </a:xfrm>
            <a:custGeom>
              <a:avLst/>
              <a:gdLst>
                <a:gd name="T0" fmla="*/ 1274197 w 3697"/>
                <a:gd name="T1" fmla="*/ 0 h 2862"/>
                <a:gd name="T2" fmla="*/ 682 w 3697"/>
                <a:gd name="T3" fmla="*/ 984540 h 2862"/>
                <a:gd name="T4" fmla="*/ 1274197 w 3697"/>
                <a:gd name="T5" fmla="*/ 1969079 h 2862"/>
                <a:gd name="T6" fmla="*/ 2542886 w 3697"/>
                <a:gd name="T7" fmla="*/ 984540 h 2862"/>
                <a:gd name="T8" fmla="*/ 1274197 w 3697"/>
                <a:gd name="T9" fmla="*/ 0 h 2862"/>
                <a:gd name="T10" fmla="*/ 0 60000 65536"/>
                <a:gd name="T11" fmla="*/ 0 60000 65536"/>
                <a:gd name="T12" fmla="*/ 0 60000 65536"/>
                <a:gd name="T13" fmla="*/ 0 60000 65536"/>
                <a:gd name="T14" fmla="*/ 0 60000 65536"/>
                <a:gd name="T15" fmla="*/ 0 w 3697"/>
                <a:gd name="T16" fmla="*/ 0 h 2862"/>
                <a:gd name="T17" fmla="*/ 3697 w 3697"/>
                <a:gd name="T18" fmla="*/ 2862 h 2862"/>
              </a:gdLst>
              <a:ahLst/>
              <a:cxnLst>
                <a:cxn ang="T10">
                  <a:pos x="T0" y="T1"/>
                </a:cxn>
                <a:cxn ang="T11">
                  <a:pos x="T2" y="T3"/>
                </a:cxn>
                <a:cxn ang="T12">
                  <a:pos x="T4" y="T5"/>
                </a:cxn>
                <a:cxn ang="T13">
                  <a:pos x="T6" y="T7"/>
                </a:cxn>
                <a:cxn ang="T14">
                  <a:pos x="T8" y="T9"/>
                </a:cxn>
              </a:cxnLst>
              <a:rect l="T15" t="T16" r="T17" b="T18"/>
              <a:pathLst>
                <a:path w="3697" h="2862" extrusionOk="0">
                  <a:moveTo>
                    <a:pt x="1852" y="0"/>
                  </a:moveTo>
                  <a:cubicBezTo>
                    <a:pt x="828" y="0"/>
                    <a:pt x="1" y="638"/>
                    <a:pt x="1" y="1431"/>
                  </a:cubicBezTo>
                  <a:cubicBezTo>
                    <a:pt x="1" y="2224"/>
                    <a:pt x="448" y="2862"/>
                    <a:pt x="1852" y="2862"/>
                  </a:cubicBezTo>
                  <a:cubicBezTo>
                    <a:pt x="3249" y="2862"/>
                    <a:pt x="3696" y="2224"/>
                    <a:pt x="3696" y="1431"/>
                  </a:cubicBezTo>
                  <a:cubicBezTo>
                    <a:pt x="3696" y="638"/>
                    <a:pt x="2869" y="0"/>
                    <a:pt x="1852" y="0"/>
                  </a:cubicBezTo>
                  <a:close/>
                </a:path>
              </a:pathLst>
            </a:custGeom>
            <a:solidFill>
              <a:srgbClr val="98A6B3"/>
            </a:solidFill>
            <a:ln w="9525">
              <a:noFill/>
              <a:round/>
              <a:headEnd/>
              <a:tailEnd/>
            </a:ln>
          </p:spPr>
          <p:txBody>
            <a:bodyPr lIns="91425" tIns="91425" rIns="91425" bIns="91425" anchor="ctr"/>
            <a:lstStyle/>
            <a:p>
              <a:endParaRPr lang="en-US"/>
            </a:p>
          </p:txBody>
        </p:sp>
        <p:sp>
          <p:nvSpPr>
            <p:cNvPr id="76820" name="Google Shape;17327;p104"/>
            <p:cNvSpPr>
              <a:spLocks/>
            </p:cNvSpPr>
            <p:nvPr/>
          </p:nvSpPr>
          <p:spPr bwMode="auto">
            <a:xfrm>
              <a:off x="5904581" y="1734883"/>
              <a:ext cx="11567" cy="11594"/>
            </a:xfrm>
            <a:custGeom>
              <a:avLst/>
              <a:gdLst>
                <a:gd name="T0" fmla="*/ 149296 w 441"/>
                <a:gd name="T1" fmla="*/ 0 h 442"/>
                <a:gd name="T2" fmla="*/ 0 w 441"/>
                <a:gd name="T3" fmla="*/ 149306 h 442"/>
                <a:gd name="T4" fmla="*/ 149296 w 441"/>
                <a:gd name="T5" fmla="*/ 303438 h 442"/>
                <a:gd name="T6" fmla="*/ 303391 w 441"/>
                <a:gd name="T7" fmla="*/ 149306 h 442"/>
                <a:gd name="T8" fmla="*/ 149296 w 441"/>
                <a:gd name="T9" fmla="*/ 0 h 442"/>
                <a:gd name="T10" fmla="*/ 0 60000 65536"/>
                <a:gd name="T11" fmla="*/ 0 60000 65536"/>
                <a:gd name="T12" fmla="*/ 0 60000 65536"/>
                <a:gd name="T13" fmla="*/ 0 60000 65536"/>
                <a:gd name="T14" fmla="*/ 0 60000 65536"/>
                <a:gd name="T15" fmla="*/ 0 w 441"/>
                <a:gd name="T16" fmla="*/ 0 h 442"/>
                <a:gd name="T17" fmla="*/ 441 w 441"/>
                <a:gd name="T18" fmla="*/ 442 h 442"/>
              </a:gdLst>
              <a:ahLst/>
              <a:cxnLst>
                <a:cxn ang="T10">
                  <a:pos x="T0" y="T1"/>
                </a:cxn>
                <a:cxn ang="T11">
                  <a:pos x="T2" y="T3"/>
                </a:cxn>
                <a:cxn ang="T12">
                  <a:pos x="T4" y="T5"/>
                </a:cxn>
                <a:cxn ang="T13">
                  <a:pos x="T6" y="T7"/>
                </a:cxn>
                <a:cxn ang="T14">
                  <a:pos x="T8" y="T9"/>
                </a:cxn>
              </a:cxnLst>
              <a:rect l="T15" t="T16" r="T17" b="T18"/>
              <a:pathLst>
                <a:path w="441" h="442" extrusionOk="0">
                  <a:moveTo>
                    <a:pt x="217" y="0"/>
                  </a:moveTo>
                  <a:cubicBezTo>
                    <a:pt x="95" y="0"/>
                    <a:pt x="0" y="95"/>
                    <a:pt x="0" y="217"/>
                  </a:cubicBezTo>
                  <a:cubicBezTo>
                    <a:pt x="0" y="339"/>
                    <a:pt x="95" y="441"/>
                    <a:pt x="217" y="441"/>
                  </a:cubicBezTo>
                  <a:cubicBezTo>
                    <a:pt x="339" y="441"/>
                    <a:pt x="441" y="339"/>
                    <a:pt x="441" y="217"/>
                  </a:cubicBezTo>
                  <a:cubicBezTo>
                    <a:pt x="441" y="95"/>
                    <a:pt x="339" y="0"/>
                    <a:pt x="217" y="0"/>
                  </a:cubicBezTo>
                  <a:close/>
                </a:path>
              </a:pathLst>
            </a:custGeom>
            <a:solidFill>
              <a:srgbClr val="FFFFFF"/>
            </a:solidFill>
            <a:ln w="9525">
              <a:noFill/>
              <a:round/>
              <a:headEnd/>
              <a:tailEnd/>
            </a:ln>
          </p:spPr>
          <p:txBody>
            <a:bodyPr lIns="91425" tIns="91425" rIns="91425" bIns="91425" anchor="ctr"/>
            <a:lstStyle/>
            <a:p>
              <a:endParaRPr lang="en-US"/>
            </a:p>
          </p:txBody>
        </p:sp>
        <p:sp>
          <p:nvSpPr>
            <p:cNvPr id="76821" name="Google Shape;17328;p104"/>
            <p:cNvSpPr>
              <a:spLocks/>
            </p:cNvSpPr>
            <p:nvPr/>
          </p:nvSpPr>
          <p:spPr bwMode="auto">
            <a:xfrm>
              <a:off x="6008610" y="1734883"/>
              <a:ext cx="11594" cy="11594"/>
            </a:xfrm>
            <a:custGeom>
              <a:avLst/>
              <a:gdLst>
                <a:gd name="T0" fmla="*/ 149988 w 442"/>
                <a:gd name="T1" fmla="*/ 0 h 442"/>
                <a:gd name="T2" fmla="*/ 682 w 442"/>
                <a:gd name="T3" fmla="*/ 149306 h 442"/>
                <a:gd name="T4" fmla="*/ 149988 w 442"/>
                <a:gd name="T5" fmla="*/ 303438 h 442"/>
                <a:gd name="T6" fmla="*/ 303438 w 442"/>
                <a:gd name="T7" fmla="*/ 149306 h 442"/>
                <a:gd name="T8" fmla="*/ 149988 w 442"/>
                <a:gd name="T9" fmla="*/ 0 h 442"/>
                <a:gd name="T10" fmla="*/ 0 60000 65536"/>
                <a:gd name="T11" fmla="*/ 0 60000 65536"/>
                <a:gd name="T12" fmla="*/ 0 60000 65536"/>
                <a:gd name="T13" fmla="*/ 0 60000 65536"/>
                <a:gd name="T14" fmla="*/ 0 60000 65536"/>
                <a:gd name="T15" fmla="*/ 0 w 442"/>
                <a:gd name="T16" fmla="*/ 0 h 442"/>
                <a:gd name="T17" fmla="*/ 442 w 442"/>
                <a:gd name="T18" fmla="*/ 442 h 442"/>
              </a:gdLst>
              <a:ahLst/>
              <a:cxnLst>
                <a:cxn ang="T10">
                  <a:pos x="T0" y="T1"/>
                </a:cxn>
                <a:cxn ang="T11">
                  <a:pos x="T2" y="T3"/>
                </a:cxn>
                <a:cxn ang="T12">
                  <a:pos x="T4" y="T5"/>
                </a:cxn>
                <a:cxn ang="T13">
                  <a:pos x="T6" y="T7"/>
                </a:cxn>
                <a:cxn ang="T14">
                  <a:pos x="T8" y="T9"/>
                </a:cxn>
              </a:cxnLst>
              <a:rect l="T15" t="T16" r="T17" b="T18"/>
              <a:pathLst>
                <a:path w="442" h="442" extrusionOk="0">
                  <a:moveTo>
                    <a:pt x="218" y="0"/>
                  </a:moveTo>
                  <a:cubicBezTo>
                    <a:pt x="96" y="0"/>
                    <a:pt x="1" y="95"/>
                    <a:pt x="1" y="217"/>
                  </a:cubicBezTo>
                  <a:cubicBezTo>
                    <a:pt x="1" y="339"/>
                    <a:pt x="96" y="441"/>
                    <a:pt x="218" y="441"/>
                  </a:cubicBezTo>
                  <a:cubicBezTo>
                    <a:pt x="340" y="441"/>
                    <a:pt x="441" y="339"/>
                    <a:pt x="441" y="217"/>
                  </a:cubicBezTo>
                  <a:cubicBezTo>
                    <a:pt x="441" y="95"/>
                    <a:pt x="340" y="0"/>
                    <a:pt x="218" y="0"/>
                  </a:cubicBezTo>
                  <a:close/>
                </a:path>
              </a:pathLst>
            </a:custGeom>
            <a:solidFill>
              <a:srgbClr val="FFFFFF"/>
            </a:solidFill>
            <a:ln w="9525">
              <a:noFill/>
              <a:round/>
              <a:headEnd/>
              <a:tailEnd/>
            </a:ln>
          </p:spPr>
          <p:txBody>
            <a:bodyPr lIns="91425" tIns="91425" rIns="91425" bIns="91425" anchor="ctr"/>
            <a:lstStyle/>
            <a:p>
              <a:endParaRPr lang="en-US"/>
            </a:p>
          </p:txBody>
        </p:sp>
        <p:sp>
          <p:nvSpPr>
            <p:cNvPr id="76822" name="Google Shape;17329;p104"/>
            <p:cNvSpPr>
              <a:spLocks/>
            </p:cNvSpPr>
            <p:nvPr/>
          </p:nvSpPr>
          <p:spPr bwMode="auto">
            <a:xfrm>
              <a:off x="5913998" y="1785376"/>
              <a:ext cx="80238" cy="70821"/>
            </a:xfrm>
            <a:custGeom>
              <a:avLst/>
              <a:gdLst>
                <a:gd name="T0" fmla="*/ 685944 w 3059"/>
                <a:gd name="T1" fmla="*/ 682 h 2700"/>
                <a:gd name="T2" fmla="*/ 685944 w 3059"/>
                <a:gd name="T3" fmla="*/ 682 h 2700"/>
                <a:gd name="T4" fmla="*/ 0 w 3059"/>
                <a:gd name="T5" fmla="*/ 873092 h 2700"/>
                <a:gd name="T6" fmla="*/ 1269408 w 3059"/>
                <a:gd name="T7" fmla="*/ 1857635 h 2700"/>
                <a:gd name="T8" fmla="*/ 2104654 w 3059"/>
                <a:gd name="T9" fmla="*/ 1684936 h 2700"/>
                <a:gd name="T10" fmla="*/ 2104654 w 3059"/>
                <a:gd name="T11" fmla="*/ 1684936 h 2700"/>
                <a:gd name="T12" fmla="*/ 1777853 w 3059"/>
                <a:gd name="T13" fmla="*/ 1708333 h 2700"/>
                <a:gd name="T14" fmla="*/ 509127 w 3059"/>
                <a:gd name="T15" fmla="*/ 569663 h 2700"/>
                <a:gd name="T16" fmla="*/ 685944 w 3059"/>
                <a:gd name="T17" fmla="*/ 682 h 27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059"/>
                <a:gd name="T28" fmla="*/ 0 h 2700"/>
                <a:gd name="T29" fmla="*/ 3059 w 3059"/>
                <a:gd name="T30" fmla="*/ 2700 h 27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059" h="2700" extrusionOk="0">
                  <a:moveTo>
                    <a:pt x="997" y="1"/>
                  </a:moveTo>
                  <a:lnTo>
                    <a:pt x="997" y="1"/>
                  </a:lnTo>
                  <a:cubicBezTo>
                    <a:pt x="401" y="238"/>
                    <a:pt x="0" y="713"/>
                    <a:pt x="0" y="1269"/>
                  </a:cubicBezTo>
                  <a:cubicBezTo>
                    <a:pt x="0" y="2062"/>
                    <a:pt x="441" y="2700"/>
                    <a:pt x="1845" y="2700"/>
                  </a:cubicBezTo>
                  <a:cubicBezTo>
                    <a:pt x="2380" y="2700"/>
                    <a:pt x="2781" y="2611"/>
                    <a:pt x="3059" y="2449"/>
                  </a:cubicBezTo>
                  <a:cubicBezTo>
                    <a:pt x="2903" y="2469"/>
                    <a:pt x="2747" y="2483"/>
                    <a:pt x="2584" y="2483"/>
                  </a:cubicBezTo>
                  <a:cubicBezTo>
                    <a:pt x="1187" y="2483"/>
                    <a:pt x="740" y="1744"/>
                    <a:pt x="740" y="828"/>
                  </a:cubicBezTo>
                  <a:cubicBezTo>
                    <a:pt x="740" y="530"/>
                    <a:pt x="828" y="245"/>
                    <a:pt x="997" y="1"/>
                  </a:cubicBezTo>
                  <a:close/>
                </a:path>
              </a:pathLst>
            </a:custGeom>
            <a:solidFill>
              <a:srgbClr val="7D8F9F"/>
            </a:solidFill>
            <a:ln w="9525">
              <a:noFill/>
              <a:round/>
              <a:headEnd/>
              <a:tailEnd/>
            </a:ln>
          </p:spPr>
          <p:txBody>
            <a:bodyPr lIns="91425" tIns="91425" rIns="91425" bIns="91425" anchor="ctr"/>
            <a:lstStyle/>
            <a:p>
              <a:endParaRPr lang="en-US"/>
            </a:p>
          </p:txBody>
        </p:sp>
        <p:sp>
          <p:nvSpPr>
            <p:cNvPr id="76823" name="Google Shape;17330;p104"/>
            <p:cNvSpPr>
              <a:spLocks/>
            </p:cNvSpPr>
            <p:nvPr/>
          </p:nvSpPr>
          <p:spPr bwMode="auto">
            <a:xfrm>
              <a:off x="5939257" y="1809927"/>
              <a:ext cx="46270" cy="29010"/>
            </a:xfrm>
            <a:custGeom>
              <a:avLst/>
              <a:gdLst>
                <a:gd name="T0" fmla="*/ 606835 w 1764"/>
                <a:gd name="T1" fmla="*/ 682 h 1106"/>
                <a:gd name="T2" fmla="*/ 0 w 1764"/>
                <a:gd name="T3" fmla="*/ 326795 h 1106"/>
                <a:gd name="T4" fmla="*/ 606835 w 1764"/>
                <a:gd name="T5" fmla="*/ 760922 h 1106"/>
                <a:gd name="T6" fmla="*/ 1212988 w 1764"/>
                <a:gd name="T7" fmla="*/ 326795 h 1106"/>
                <a:gd name="T8" fmla="*/ 606835 w 1764"/>
                <a:gd name="T9" fmla="*/ 682 h 1106"/>
                <a:gd name="T10" fmla="*/ 0 60000 65536"/>
                <a:gd name="T11" fmla="*/ 0 60000 65536"/>
                <a:gd name="T12" fmla="*/ 0 60000 65536"/>
                <a:gd name="T13" fmla="*/ 0 60000 65536"/>
                <a:gd name="T14" fmla="*/ 0 60000 65536"/>
                <a:gd name="T15" fmla="*/ 0 w 1764"/>
                <a:gd name="T16" fmla="*/ 0 h 1106"/>
                <a:gd name="T17" fmla="*/ 1764 w 1764"/>
                <a:gd name="T18" fmla="*/ 1106 h 1106"/>
              </a:gdLst>
              <a:ahLst/>
              <a:cxnLst>
                <a:cxn ang="T10">
                  <a:pos x="T0" y="T1"/>
                </a:cxn>
                <a:cxn ang="T11">
                  <a:pos x="T2" y="T3"/>
                </a:cxn>
                <a:cxn ang="T12">
                  <a:pos x="T4" y="T5"/>
                </a:cxn>
                <a:cxn ang="T13">
                  <a:pos x="T6" y="T7"/>
                </a:cxn>
                <a:cxn ang="T14">
                  <a:pos x="T8" y="T9"/>
                </a:cxn>
              </a:cxnLst>
              <a:rect l="T15" t="T16" r="T17" b="T18"/>
              <a:pathLst>
                <a:path w="1764" h="1106" extrusionOk="0">
                  <a:moveTo>
                    <a:pt x="882" y="1"/>
                  </a:moveTo>
                  <a:cubicBezTo>
                    <a:pt x="394" y="1"/>
                    <a:pt x="0" y="211"/>
                    <a:pt x="0" y="475"/>
                  </a:cubicBezTo>
                  <a:cubicBezTo>
                    <a:pt x="0" y="733"/>
                    <a:pt x="394" y="1106"/>
                    <a:pt x="882" y="1106"/>
                  </a:cubicBezTo>
                  <a:cubicBezTo>
                    <a:pt x="1363" y="1106"/>
                    <a:pt x="1763" y="733"/>
                    <a:pt x="1763" y="475"/>
                  </a:cubicBezTo>
                  <a:cubicBezTo>
                    <a:pt x="1763" y="211"/>
                    <a:pt x="1363" y="1"/>
                    <a:pt x="882" y="1"/>
                  </a:cubicBezTo>
                  <a:close/>
                </a:path>
              </a:pathLst>
            </a:custGeom>
            <a:solidFill>
              <a:srgbClr val="405C73"/>
            </a:solidFill>
            <a:ln w="9525">
              <a:noFill/>
              <a:round/>
              <a:headEnd/>
              <a:tailEnd/>
            </a:ln>
          </p:spPr>
          <p:txBody>
            <a:bodyPr lIns="91425" tIns="91425" rIns="91425" bIns="91425" anchor="ctr"/>
            <a:lstStyle/>
            <a:p>
              <a:endParaRPr lang="en-US"/>
            </a:p>
          </p:txBody>
        </p:sp>
        <p:sp>
          <p:nvSpPr>
            <p:cNvPr id="76824" name="Google Shape;17331;p104"/>
            <p:cNvSpPr>
              <a:spLocks/>
            </p:cNvSpPr>
            <p:nvPr/>
          </p:nvSpPr>
          <p:spPr bwMode="auto">
            <a:xfrm>
              <a:off x="5939074" y="1811527"/>
              <a:ext cx="30794" cy="44670"/>
            </a:xfrm>
            <a:custGeom>
              <a:avLst/>
              <a:gdLst>
                <a:gd name="T0" fmla="*/ 308229 w 1174"/>
                <a:gd name="T1" fmla="*/ 682 h 1703"/>
                <a:gd name="T2" fmla="*/ 682 w 1174"/>
                <a:gd name="T3" fmla="*/ 284834 h 1703"/>
                <a:gd name="T4" fmla="*/ 457530 w 1174"/>
                <a:gd name="T5" fmla="*/ 695598 h 1703"/>
                <a:gd name="T6" fmla="*/ 457530 w 1174"/>
                <a:gd name="T7" fmla="*/ 1166876 h 1703"/>
                <a:gd name="T8" fmla="*/ 606831 w 1174"/>
                <a:gd name="T9" fmla="*/ 1171702 h 1703"/>
                <a:gd name="T10" fmla="*/ 760932 w 1174"/>
                <a:gd name="T11" fmla="*/ 1166876 h 1703"/>
                <a:gd name="T12" fmla="*/ 760932 w 1174"/>
                <a:gd name="T13" fmla="*/ 695598 h 1703"/>
                <a:gd name="T14" fmla="*/ 807726 w 1174"/>
                <a:gd name="T15" fmla="*/ 685945 h 1703"/>
                <a:gd name="T16" fmla="*/ 308229 w 1174"/>
                <a:gd name="T17" fmla="*/ 24079 h 1703"/>
                <a:gd name="T18" fmla="*/ 308229 w 1174"/>
                <a:gd name="T19" fmla="*/ 682 h 1703"/>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74"/>
                <a:gd name="T31" fmla="*/ 0 h 1703"/>
                <a:gd name="T32" fmla="*/ 1174 w 1174"/>
                <a:gd name="T33" fmla="*/ 1703 h 1703"/>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74" h="1703" extrusionOk="0">
                  <a:moveTo>
                    <a:pt x="448" y="1"/>
                  </a:moveTo>
                  <a:cubicBezTo>
                    <a:pt x="184" y="89"/>
                    <a:pt x="1" y="238"/>
                    <a:pt x="1" y="414"/>
                  </a:cubicBezTo>
                  <a:cubicBezTo>
                    <a:pt x="1" y="631"/>
                    <a:pt x="285" y="923"/>
                    <a:pt x="665" y="1011"/>
                  </a:cubicBezTo>
                  <a:lnTo>
                    <a:pt x="665" y="1696"/>
                  </a:lnTo>
                  <a:cubicBezTo>
                    <a:pt x="733" y="1696"/>
                    <a:pt x="807" y="1703"/>
                    <a:pt x="882" y="1703"/>
                  </a:cubicBezTo>
                  <a:cubicBezTo>
                    <a:pt x="957" y="1703"/>
                    <a:pt x="1031" y="1703"/>
                    <a:pt x="1106" y="1696"/>
                  </a:cubicBezTo>
                  <a:lnTo>
                    <a:pt x="1106" y="1011"/>
                  </a:lnTo>
                  <a:cubicBezTo>
                    <a:pt x="1126" y="1004"/>
                    <a:pt x="1153" y="1004"/>
                    <a:pt x="1174" y="997"/>
                  </a:cubicBezTo>
                  <a:cubicBezTo>
                    <a:pt x="753" y="848"/>
                    <a:pt x="448" y="380"/>
                    <a:pt x="448" y="35"/>
                  </a:cubicBezTo>
                  <a:lnTo>
                    <a:pt x="448" y="1"/>
                  </a:lnTo>
                  <a:close/>
                </a:path>
              </a:pathLst>
            </a:custGeom>
            <a:solidFill>
              <a:srgbClr val="203B56"/>
            </a:solidFill>
            <a:ln w="9525">
              <a:noFill/>
              <a:round/>
              <a:headEnd/>
              <a:tailEnd/>
            </a:ln>
          </p:spPr>
          <p:txBody>
            <a:bodyPr lIns="91425" tIns="91425" rIns="91425" bIns="91425" anchor="ctr"/>
            <a:lstStyle/>
            <a:p>
              <a:endParaRPr lang="en-US"/>
            </a:p>
          </p:txBody>
        </p:sp>
      </p:grpSp>
      <p:sp>
        <p:nvSpPr>
          <p:cNvPr id="13" name="Oval 12"/>
          <p:cNvSpPr/>
          <p:nvPr/>
        </p:nvSpPr>
        <p:spPr>
          <a:xfrm>
            <a:off x="5378112" y="651087"/>
            <a:ext cx="2743199" cy="1163089"/>
          </a:xfrm>
          <a:prstGeom prst="ellipse">
            <a:avLst/>
          </a:prstGeom>
        </p:spPr>
        <p:style>
          <a:lnRef idx="3">
            <a:schemeClr val="lt1"/>
          </a:lnRef>
          <a:fillRef idx="1">
            <a:schemeClr val="accent5"/>
          </a:fillRef>
          <a:effectRef idx="1">
            <a:schemeClr val="accent5"/>
          </a:effectRef>
          <a:fontRef idx="minor">
            <a:schemeClr val="lt1"/>
          </a:fontRef>
        </p:style>
        <p:txBody>
          <a:bodyPr anchor="ctr">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pPr algn="ctr" fontAlgn="auto">
              <a:spcBef>
                <a:spcPts val="0"/>
              </a:spcBef>
              <a:spcAft>
                <a:spcPts val="0"/>
              </a:spcAft>
              <a:buClr>
                <a:srgbClr val="000000"/>
              </a:buClr>
              <a:buFont typeface="Arial"/>
              <a:buNone/>
              <a:defRPr/>
            </a:pPr>
            <a:r>
              <a:rPr lang="en-US" b="1" kern="0" dirty="0" err="1">
                <a:ln/>
                <a:solidFill>
                  <a:schemeClr val="accent3"/>
                </a:solidFill>
                <a:sym typeface="Arial"/>
              </a:rPr>
              <a:t>Trồng</a:t>
            </a:r>
            <a:r>
              <a:rPr lang="en-US" b="1" kern="0" dirty="0">
                <a:ln/>
                <a:solidFill>
                  <a:schemeClr val="accent3"/>
                </a:solidFill>
                <a:sym typeface="Arial"/>
              </a:rPr>
              <a:t>, </a:t>
            </a:r>
            <a:r>
              <a:rPr lang="en-US" b="1" kern="0" dirty="0" err="1">
                <a:ln/>
                <a:solidFill>
                  <a:schemeClr val="accent3"/>
                </a:solidFill>
                <a:sym typeface="Arial"/>
              </a:rPr>
              <a:t>chăm</a:t>
            </a:r>
            <a:r>
              <a:rPr lang="en-US" b="1" kern="0" dirty="0">
                <a:ln/>
                <a:solidFill>
                  <a:schemeClr val="accent3"/>
                </a:solidFill>
                <a:sym typeface="Arial"/>
              </a:rPr>
              <a:t> </a:t>
            </a:r>
            <a:r>
              <a:rPr lang="en-US" b="1" kern="0" dirty="0" err="1">
                <a:ln/>
                <a:solidFill>
                  <a:schemeClr val="accent3"/>
                </a:solidFill>
                <a:sym typeface="Arial"/>
              </a:rPr>
              <a:t>sóc</a:t>
            </a:r>
            <a:r>
              <a:rPr lang="en-US" b="1" kern="0" dirty="0">
                <a:ln/>
                <a:solidFill>
                  <a:schemeClr val="accent3"/>
                </a:solidFill>
                <a:sym typeface="Arial"/>
              </a:rPr>
              <a:t> </a:t>
            </a:r>
            <a:r>
              <a:rPr lang="en-US" b="1" kern="0" dirty="0" err="1">
                <a:ln/>
                <a:solidFill>
                  <a:schemeClr val="accent3"/>
                </a:solidFill>
                <a:sym typeface="Arial"/>
              </a:rPr>
              <a:t>và</a:t>
            </a:r>
            <a:r>
              <a:rPr lang="en-US" b="1" kern="0" dirty="0">
                <a:ln/>
                <a:solidFill>
                  <a:schemeClr val="accent3"/>
                </a:solidFill>
                <a:sym typeface="Arial"/>
              </a:rPr>
              <a:t> </a:t>
            </a:r>
            <a:r>
              <a:rPr lang="en-US" b="1" kern="0" dirty="0" err="1">
                <a:ln/>
                <a:solidFill>
                  <a:schemeClr val="accent3"/>
                </a:solidFill>
                <a:sym typeface="Arial"/>
              </a:rPr>
              <a:t>bảo</a:t>
            </a:r>
            <a:r>
              <a:rPr lang="en-US" b="1" kern="0" dirty="0">
                <a:ln/>
                <a:solidFill>
                  <a:schemeClr val="accent3"/>
                </a:solidFill>
                <a:sym typeface="Arial"/>
              </a:rPr>
              <a:t> </a:t>
            </a:r>
            <a:r>
              <a:rPr lang="en-US" b="1" kern="0" dirty="0" err="1">
                <a:ln/>
                <a:solidFill>
                  <a:schemeClr val="accent3"/>
                </a:solidFill>
                <a:sym typeface="Arial"/>
              </a:rPr>
              <a:t>vệ</a:t>
            </a:r>
            <a:r>
              <a:rPr lang="en-US" b="1" kern="0" dirty="0">
                <a:ln/>
                <a:solidFill>
                  <a:schemeClr val="accent3"/>
                </a:solidFill>
                <a:sym typeface="Arial"/>
              </a:rPr>
              <a:t> </a:t>
            </a:r>
            <a:r>
              <a:rPr lang="en-US" b="1" kern="0" dirty="0" err="1">
                <a:ln/>
                <a:solidFill>
                  <a:schemeClr val="accent3"/>
                </a:solidFill>
                <a:sym typeface="Arial"/>
              </a:rPr>
              <a:t>rừng</a:t>
            </a:r>
            <a:endParaRPr lang="en-US" b="1" kern="0" dirty="0">
              <a:ln/>
              <a:solidFill>
                <a:schemeClr val="accent3"/>
              </a:solidFil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7" grpId="0">
        <p:bldAsOne/>
      </p:bldGraphic>
      <p:bldGraphic spid="10" grpId="0">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Google Shape;1025;p38"/>
          <p:cNvSpPr>
            <a:spLocks/>
          </p:cNvSpPr>
          <p:nvPr/>
        </p:nvSpPr>
        <p:spPr bwMode="auto">
          <a:xfrm rot="10800000">
            <a:off x="1143000" y="0"/>
            <a:ext cx="3979863" cy="901700"/>
          </a:xfrm>
          <a:custGeom>
            <a:avLst/>
            <a:gdLst>
              <a:gd name="T0" fmla="*/ 22563693 w 107244"/>
              <a:gd name="T1" fmla="*/ 0 h 26046"/>
              <a:gd name="T2" fmla="*/ 11455374 w 107244"/>
              <a:gd name="T3" fmla="*/ 690348 h 26046"/>
              <a:gd name="T4" fmla="*/ 3732151 w 107244"/>
              <a:gd name="T5" fmla="*/ 5146400 h 26046"/>
              <a:gd name="T6" fmla="*/ 1216032 w 107244"/>
              <a:gd name="T7" fmla="*/ 17530631 h 26046"/>
              <a:gd name="T8" fmla="*/ 11281846 w 107244"/>
              <a:gd name="T9" fmla="*/ 27122317 h 26046"/>
              <a:gd name="T10" fmla="*/ 22165684 w 107244"/>
              <a:gd name="T11" fmla="*/ 28280062 h 26046"/>
              <a:gd name="T12" fmla="*/ 25338730 w 107244"/>
              <a:gd name="T13" fmla="*/ 28179389 h 26046"/>
              <a:gd name="T14" fmla="*/ 52900184 w 107244"/>
              <a:gd name="T15" fmla="*/ 27604116 h 26046"/>
              <a:gd name="T16" fmla="*/ 60135885 w 107244"/>
              <a:gd name="T17" fmla="*/ 27650853 h 26046"/>
              <a:gd name="T18" fmla="*/ 82784978 w 107244"/>
              <a:gd name="T19" fmla="*/ 29387506 h 26046"/>
              <a:gd name="T20" fmla="*/ 86862737 w 107244"/>
              <a:gd name="T21" fmla="*/ 29689526 h 26046"/>
              <a:gd name="T22" fmla="*/ 112537529 w 107244"/>
              <a:gd name="T23" fmla="*/ 31216420 h 26046"/>
              <a:gd name="T24" fmla="*/ 114632186 w 107244"/>
              <a:gd name="T25" fmla="*/ 31199629 h 26046"/>
              <a:gd name="T26" fmla="*/ 131640376 w 107244"/>
              <a:gd name="T27" fmla="*/ 29009945 h 26046"/>
              <a:gd name="T28" fmla="*/ 141359056 w 107244"/>
              <a:gd name="T29" fmla="*/ 24478390 h 26046"/>
              <a:gd name="T30" fmla="*/ 143875212 w 107244"/>
              <a:gd name="T31" fmla="*/ 8921727 h 26046"/>
              <a:gd name="T32" fmla="*/ 126689411 w 107244"/>
              <a:gd name="T33" fmla="*/ 399094 h 26046"/>
              <a:gd name="T34" fmla="*/ 123309772 w 107244"/>
              <a:gd name="T35" fmla="*/ 614843 h 26046"/>
              <a:gd name="T36" fmla="*/ 99966623 w 107244"/>
              <a:gd name="T37" fmla="*/ 2200451 h 26046"/>
              <a:gd name="T38" fmla="*/ 83642895 w 107244"/>
              <a:gd name="T39" fmla="*/ 2375453 h 26046"/>
              <a:gd name="T40" fmla="*/ 61265153 w 107244"/>
              <a:gd name="T41" fmla="*/ 2200451 h 26046"/>
              <a:gd name="T42" fmla="*/ 29938483 w 107244"/>
              <a:gd name="T43" fmla="*/ 312822 h 26046"/>
              <a:gd name="T44" fmla="*/ 22563693 w 107244"/>
              <a:gd name="T45" fmla="*/ 0 h 260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7244"/>
              <a:gd name="T70" fmla="*/ 0 h 26046"/>
              <a:gd name="T71" fmla="*/ 107244 w 107244"/>
              <a:gd name="T72" fmla="*/ 26046 h 260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bg2"/>
          </a:solidFill>
          <a:ln w="9525">
            <a:noFill/>
            <a:round/>
            <a:headEnd/>
            <a:tailEnd/>
          </a:ln>
        </p:spPr>
        <p:txBody>
          <a:bodyPr lIns="91425" tIns="91425" rIns="91425" bIns="91425" anchor="ctr"/>
          <a:lstStyle/>
          <a:p>
            <a:endParaRPr lang="en-US"/>
          </a:p>
        </p:txBody>
      </p:sp>
      <p:sp>
        <p:nvSpPr>
          <p:cNvPr id="1020" name="Google Shape;1020;p38"/>
          <p:cNvSpPr/>
          <p:nvPr/>
        </p:nvSpPr>
        <p:spPr>
          <a:xfrm>
            <a:off x="1095375" y="736600"/>
            <a:ext cx="803275" cy="36671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51" name="Google Shape;1023;p38"/>
          <p:cNvSpPr txBox="1">
            <a:spLocks noGrp="1"/>
          </p:cNvSpPr>
          <p:nvPr>
            <p:ph type="title" idx="2"/>
          </p:nvPr>
        </p:nvSpPr>
        <p:spPr>
          <a:xfrm>
            <a:off x="3048000" y="0"/>
            <a:ext cx="4343400" cy="1062038"/>
          </a:xfrm>
        </p:spPr>
        <p:txBody>
          <a:bodyPr/>
          <a:lstStyle/>
          <a:p>
            <a:pPr algn="ctr" eaLnBrk="1" hangingPunct="1">
              <a:spcBef>
                <a:spcPct val="0"/>
              </a:spcBef>
              <a:spcAft>
                <a:spcPct val="0"/>
              </a:spcAft>
              <a:buClr>
                <a:srgbClr val="005C4F"/>
              </a:buClr>
              <a:buSzPts val="6000"/>
              <a:buFont typeface="Nanum Pen Script"/>
              <a:buNone/>
            </a:pPr>
            <a:r>
              <a:rPr lang="en-US" sz="2800" b="1" smtClean="0">
                <a:solidFill>
                  <a:srgbClr val="FFC30D"/>
                </a:solidFill>
                <a:latin typeface="Times New Roman" pitchFamily="18" charset="0"/>
                <a:ea typeface="Nanum Pen Script"/>
                <a:cs typeface="Times New Roman" pitchFamily="18" charset="0"/>
                <a:sym typeface="Nanum Pen Script"/>
              </a:rPr>
              <a:t> </a:t>
            </a:r>
            <a:r>
              <a:rPr lang="en-US" sz="1400" b="1" smtClean="0">
                <a:solidFill>
                  <a:srgbClr val="FFC30D"/>
                </a:solidFill>
                <a:latin typeface="Times New Roman" pitchFamily="18" charset="0"/>
                <a:ea typeface="Nanum Pen Script"/>
                <a:cs typeface="Times New Roman" pitchFamily="18" charset="0"/>
                <a:sym typeface="Nanum Pen Script"/>
              </a:rPr>
              <a:t>Chăm sóc cây rừng nhằm mục đích gì</a:t>
            </a:r>
          </a:p>
        </p:txBody>
      </p:sp>
      <p:sp>
        <p:nvSpPr>
          <p:cNvPr id="78852" name="Google Shape;1027;p38"/>
          <p:cNvSpPr>
            <a:spLocks/>
          </p:cNvSpPr>
          <p:nvPr/>
        </p:nvSpPr>
        <p:spPr bwMode="auto">
          <a:xfrm>
            <a:off x="-68263" y="-188913"/>
            <a:ext cx="898526" cy="850901"/>
          </a:xfrm>
          <a:custGeom>
            <a:avLst/>
            <a:gdLst>
              <a:gd name="T0" fmla="*/ 7037892 w 48771"/>
              <a:gd name="T1" fmla="*/ 332 h 46176"/>
              <a:gd name="T2" fmla="*/ 2866068 w 48771"/>
              <a:gd name="T3" fmla="*/ 1137557 h 46176"/>
              <a:gd name="T4" fmla="*/ 1112274 w 48771"/>
              <a:gd name="T5" fmla="*/ 3063233 h 46176"/>
              <a:gd name="T6" fmla="*/ 214172 w 48771"/>
              <a:gd name="T7" fmla="*/ 8839946 h 46176"/>
              <a:gd name="T8" fmla="*/ 5646596 w 48771"/>
              <a:gd name="T9" fmla="*/ 15344356 h 46176"/>
              <a:gd name="T10" fmla="*/ 7738108 w 48771"/>
              <a:gd name="T11" fmla="*/ 15679844 h 46176"/>
              <a:gd name="T12" fmla="*/ 8619243 w 48771"/>
              <a:gd name="T13" fmla="*/ 15622461 h 46176"/>
              <a:gd name="T14" fmla="*/ 14907009 w 48771"/>
              <a:gd name="T15" fmla="*/ 11492987 h 46176"/>
              <a:gd name="T16" fmla="*/ 16446962 w 48771"/>
              <a:gd name="T17" fmla="*/ 6293878 h 46176"/>
              <a:gd name="T18" fmla="*/ 13174605 w 48771"/>
              <a:gd name="T19" fmla="*/ 1287297 h 46176"/>
              <a:gd name="T20" fmla="*/ 12105424 w 48771"/>
              <a:gd name="T21" fmla="*/ 838057 h 46176"/>
              <a:gd name="T22" fmla="*/ 7271740 w 48771"/>
              <a:gd name="T23" fmla="*/ 3391 h 46176"/>
              <a:gd name="T24" fmla="*/ 7037892 w 48771"/>
              <a:gd name="T25" fmla="*/ 332 h 46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771"/>
              <a:gd name="T40" fmla="*/ 0 h 46176"/>
              <a:gd name="T41" fmla="*/ 48771 w 48771"/>
              <a:gd name="T42" fmla="*/ 46176 h 461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771" h="46176" extrusionOk="0">
                <a:moveTo>
                  <a:pt x="20735" y="1"/>
                </a:moveTo>
                <a:cubicBezTo>
                  <a:pt x="16378" y="1"/>
                  <a:pt x="12155" y="1135"/>
                  <a:pt x="8444" y="3350"/>
                </a:cubicBezTo>
                <a:cubicBezTo>
                  <a:pt x="6113" y="4610"/>
                  <a:pt x="4349" y="6626"/>
                  <a:pt x="3277" y="9021"/>
                </a:cubicBezTo>
                <a:cubicBezTo>
                  <a:pt x="883" y="14376"/>
                  <a:pt x="1" y="20236"/>
                  <a:pt x="631" y="26033"/>
                </a:cubicBezTo>
                <a:cubicBezTo>
                  <a:pt x="1639" y="35044"/>
                  <a:pt x="7940" y="42668"/>
                  <a:pt x="16636" y="45188"/>
                </a:cubicBezTo>
                <a:cubicBezTo>
                  <a:pt x="18633" y="45854"/>
                  <a:pt x="20724" y="46176"/>
                  <a:pt x="22798" y="46176"/>
                </a:cubicBezTo>
                <a:cubicBezTo>
                  <a:pt x="23669" y="46176"/>
                  <a:pt x="24537" y="46119"/>
                  <a:pt x="25394" y="46007"/>
                </a:cubicBezTo>
                <a:cubicBezTo>
                  <a:pt x="33522" y="44810"/>
                  <a:pt x="39382" y="40336"/>
                  <a:pt x="43919" y="33846"/>
                </a:cubicBezTo>
                <a:cubicBezTo>
                  <a:pt x="47132" y="29436"/>
                  <a:pt x="48771" y="24017"/>
                  <a:pt x="48456" y="18535"/>
                </a:cubicBezTo>
                <a:cubicBezTo>
                  <a:pt x="48015" y="11793"/>
                  <a:pt x="44990" y="6815"/>
                  <a:pt x="38815" y="3791"/>
                </a:cubicBezTo>
                <a:cubicBezTo>
                  <a:pt x="37807" y="3287"/>
                  <a:pt x="36736" y="2846"/>
                  <a:pt x="35665" y="2468"/>
                </a:cubicBezTo>
                <a:cubicBezTo>
                  <a:pt x="31065" y="955"/>
                  <a:pt x="26276" y="136"/>
                  <a:pt x="21424" y="10"/>
                </a:cubicBezTo>
                <a:cubicBezTo>
                  <a:pt x="21194" y="4"/>
                  <a:pt x="20964" y="1"/>
                  <a:pt x="20735" y="1"/>
                </a:cubicBezTo>
                <a:close/>
              </a:path>
            </a:pathLst>
          </a:custGeom>
          <a:solidFill>
            <a:schemeClr val="bg2"/>
          </a:solidFill>
          <a:ln w="9525">
            <a:noFill/>
            <a:round/>
            <a:headEnd/>
            <a:tailEnd/>
          </a:ln>
        </p:spPr>
        <p:txBody>
          <a:bodyPr lIns="91425" tIns="91425" rIns="91425" bIns="91425" anchor="ctr"/>
          <a:lstStyle/>
          <a:p>
            <a:endParaRPr lang="en-US"/>
          </a:p>
        </p:txBody>
      </p:sp>
      <p:grpSp>
        <p:nvGrpSpPr>
          <p:cNvPr id="78853" name="Google Shape;1028;p38"/>
          <p:cNvGrpSpPr>
            <a:grpSpLocks/>
          </p:cNvGrpSpPr>
          <p:nvPr/>
        </p:nvGrpSpPr>
        <p:grpSpPr bwMode="auto">
          <a:xfrm>
            <a:off x="153988" y="90488"/>
            <a:ext cx="493712" cy="446087"/>
            <a:chOff x="2679436" y="3270400"/>
            <a:chExt cx="752625" cy="689795"/>
          </a:xfrm>
        </p:grpSpPr>
        <p:sp>
          <p:nvSpPr>
            <p:cNvPr id="1029" name="Google Shape;1029;p38"/>
            <p:cNvSpPr/>
            <p:nvPr/>
          </p:nvSpPr>
          <p:spPr>
            <a:xfrm>
              <a:off x="2722996" y="3270400"/>
              <a:ext cx="689705" cy="689795"/>
            </a:xfrm>
            <a:custGeom>
              <a:avLst/>
              <a:gdLst/>
              <a:ahLst/>
              <a:cxnLst/>
              <a:rect l="l" t="t" r="r" b="b"/>
              <a:pathLst>
                <a:path w="109704" h="109736" extrusionOk="0">
                  <a:moveTo>
                    <a:pt x="54835" y="1"/>
                  </a:moveTo>
                  <a:cubicBezTo>
                    <a:pt x="24557" y="1"/>
                    <a:pt x="0" y="24557"/>
                    <a:pt x="0" y="54868"/>
                  </a:cubicBezTo>
                  <a:cubicBezTo>
                    <a:pt x="0" y="85147"/>
                    <a:pt x="24557" y="109736"/>
                    <a:pt x="54835" y="109736"/>
                  </a:cubicBezTo>
                  <a:cubicBezTo>
                    <a:pt x="85147" y="109736"/>
                    <a:pt x="109703" y="85147"/>
                    <a:pt x="109703" y="54868"/>
                  </a:cubicBezTo>
                  <a:cubicBezTo>
                    <a:pt x="109703" y="24557"/>
                    <a:pt x="85147" y="1"/>
                    <a:pt x="54835" y="1"/>
                  </a:cubicBezTo>
                  <a:close/>
                </a:path>
              </a:pathLst>
            </a:custGeom>
            <a:solidFill>
              <a:schemeClr val="accent5"/>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907" name="Google Shape;1030;p38"/>
            <p:cNvSpPr>
              <a:spLocks/>
            </p:cNvSpPr>
            <p:nvPr/>
          </p:nvSpPr>
          <p:spPr bwMode="auto">
            <a:xfrm>
              <a:off x="2679436" y="3344037"/>
              <a:ext cx="345260" cy="537562"/>
            </a:xfrm>
            <a:custGeom>
              <a:avLst/>
              <a:gdLst>
                <a:gd name="T0" fmla="*/ 1264158 w 54934"/>
                <a:gd name="T1" fmla="*/ 0 h 85531"/>
                <a:gd name="T2" fmla="*/ 1079844 w 54934"/>
                <a:gd name="T3" fmla="*/ 15166 h 85531"/>
                <a:gd name="T4" fmla="*/ 1061750 w 54934"/>
                <a:gd name="T5" fmla="*/ 3378538 h 85531"/>
                <a:gd name="T6" fmla="*/ 1064320 w 54934"/>
                <a:gd name="T7" fmla="*/ 3377230 h 85531"/>
                <a:gd name="T8" fmla="*/ 1323922 w 54934"/>
                <a:gd name="T9" fmla="*/ 3055652 h 85531"/>
                <a:gd name="T10" fmla="*/ 1029439 w 54934"/>
                <a:gd name="T11" fmla="*/ 2647485 h 85531"/>
                <a:gd name="T12" fmla="*/ 1218020 w 54934"/>
                <a:gd name="T13" fmla="*/ 2199309 h 85531"/>
                <a:gd name="T14" fmla="*/ 1661062 w 54934"/>
                <a:gd name="T15" fmla="*/ 2074011 h 85531"/>
                <a:gd name="T16" fmla="*/ 2053705 w 54934"/>
                <a:gd name="T17" fmla="*/ 1844112 h 85531"/>
                <a:gd name="T18" fmla="*/ 1467314 w 54934"/>
                <a:gd name="T19" fmla="*/ 1472128 h 85531"/>
                <a:gd name="T20" fmla="*/ 1396287 w 54934"/>
                <a:gd name="T21" fmla="*/ 1295162 h 85531"/>
                <a:gd name="T22" fmla="*/ 1546115 w 54934"/>
                <a:gd name="T23" fmla="*/ 1167300 h 85531"/>
                <a:gd name="T24" fmla="*/ 1999471 w 54934"/>
                <a:gd name="T25" fmla="*/ 910262 h 85531"/>
                <a:gd name="T26" fmla="*/ 2038225 w 54934"/>
                <a:gd name="T27" fmla="*/ 853421 h 85531"/>
                <a:gd name="T28" fmla="*/ 2038225 w 54934"/>
                <a:gd name="T29" fmla="*/ 853421 h 85531"/>
                <a:gd name="T30" fmla="*/ 2037866 w 54934"/>
                <a:gd name="T31" fmla="*/ 854175 h 85531"/>
                <a:gd name="T32" fmla="*/ 2036917 w 54934"/>
                <a:gd name="T33" fmla="*/ 834069 h 85531"/>
                <a:gd name="T34" fmla="*/ 2024002 w 54934"/>
                <a:gd name="T35" fmla="*/ 795316 h 85531"/>
                <a:gd name="T36" fmla="*/ 1972333 w 54934"/>
                <a:gd name="T37" fmla="*/ 741045 h 85531"/>
                <a:gd name="T38" fmla="*/ 1626186 w 54934"/>
                <a:gd name="T39" fmla="*/ 655802 h 85531"/>
                <a:gd name="T40" fmla="*/ 1423388 w 54934"/>
                <a:gd name="T41" fmla="*/ 477572 h 85531"/>
                <a:gd name="T42" fmla="*/ 1486666 w 54934"/>
                <a:gd name="T43" fmla="*/ 378105 h 85531"/>
                <a:gd name="T44" fmla="*/ 1549987 w 54934"/>
                <a:gd name="T45" fmla="*/ 232149 h 85531"/>
                <a:gd name="T46" fmla="*/ 1264158 w 54934"/>
                <a:gd name="T47" fmla="*/ 0 h 855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934"/>
                <a:gd name="T73" fmla="*/ 0 h 85531"/>
                <a:gd name="T74" fmla="*/ 54934 w 54934"/>
                <a:gd name="T75" fmla="*/ 85531 h 855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934" h="85531" extrusionOk="0">
                  <a:moveTo>
                    <a:pt x="32003" y="0"/>
                  </a:moveTo>
                  <a:cubicBezTo>
                    <a:pt x="30517" y="0"/>
                    <a:pt x="28923" y="146"/>
                    <a:pt x="27337" y="384"/>
                  </a:cubicBezTo>
                  <a:cubicBezTo>
                    <a:pt x="230" y="22194"/>
                    <a:pt x="1" y="63426"/>
                    <a:pt x="26879" y="85530"/>
                  </a:cubicBezTo>
                  <a:lnTo>
                    <a:pt x="26944" y="85497"/>
                  </a:lnTo>
                  <a:cubicBezTo>
                    <a:pt x="29789" y="83863"/>
                    <a:pt x="33811" y="81149"/>
                    <a:pt x="33516" y="77356"/>
                  </a:cubicBezTo>
                  <a:cubicBezTo>
                    <a:pt x="33222" y="72778"/>
                    <a:pt x="28481" y="70358"/>
                    <a:pt x="26061" y="67023"/>
                  </a:cubicBezTo>
                  <a:cubicBezTo>
                    <a:pt x="22955" y="62740"/>
                    <a:pt x="27140" y="57900"/>
                    <a:pt x="30835" y="55677"/>
                  </a:cubicBezTo>
                  <a:cubicBezTo>
                    <a:pt x="34236" y="53617"/>
                    <a:pt x="38192" y="53192"/>
                    <a:pt x="42051" y="52505"/>
                  </a:cubicBezTo>
                  <a:cubicBezTo>
                    <a:pt x="45876" y="51786"/>
                    <a:pt x="50258" y="50707"/>
                    <a:pt x="51991" y="46685"/>
                  </a:cubicBezTo>
                  <a:cubicBezTo>
                    <a:pt x="54934" y="39753"/>
                    <a:pt x="40677" y="39360"/>
                    <a:pt x="37146" y="37268"/>
                  </a:cubicBezTo>
                  <a:cubicBezTo>
                    <a:pt x="35511" y="36287"/>
                    <a:pt x="34465" y="34684"/>
                    <a:pt x="35348" y="32788"/>
                  </a:cubicBezTo>
                  <a:cubicBezTo>
                    <a:pt x="36034" y="31317"/>
                    <a:pt x="37800" y="30336"/>
                    <a:pt x="39141" y="29551"/>
                  </a:cubicBezTo>
                  <a:cubicBezTo>
                    <a:pt x="42868" y="27491"/>
                    <a:pt x="47544" y="26085"/>
                    <a:pt x="50618" y="23044"/>
                  </a:cubicBezTo>
                  <a:cubicBezTo>
                    <a:pt x="51174" y="22521"/>
                    <a:pt x="51468" y="22194"/>
                    <a:pt x="51599" y="21605"/>
                  </a:cubicBezTo>
                  <a:cubicBezTo>
                    <a:pt x="51595" y="21618"/>
                    <a:pt x="51592" y="21624"/>
                    <a:pt x="51590" y="21624"/>
                  </a:cubicBezTo>
                  <a:cubicBezTo>
                    <a:pt x="51566" y="21624"/>
                    <a:pt x="51566" y="21144"/>
                    <a:pt x="51566" y="21115"/>
                  </a:cubicBezTo>
                  <a:cubicBezTo>
                    <a:pt x="51501" y="20788"/>
                    <a:pt x="51402" y="20428"/>
                    <a:pt x="51239" y="20134"/>
                  </a:cubicBezTo>
                  <a:cubicBezTo>
                    <a:pt x="50945" y="19578"/>
                    <a:pt x="50487" y="19087"/>
                    <a:pt x="49931" y="18760"/>
                  </a:cubicBezTo>
                  <a:cubicBezTo>
                    <a:pt x="47282" y="17191"/>
                    <a:pt x="44111" y="17387"/>
                    <a:pt x="41168" y="16602"/>
                  </a:cubicBezTo>
                  <a:cubicBezTo>
                    <a:pt x="39369" y="16079"/>
                    <a:pt x="34857" y="15000"/>
                    <a:pt x="36034" y="12090"/>
                  </a:cubicBezTo>
                  <a:cubicBezTo>
                    <a:pt x="36394" y="11109"/>
                    <a:pt x="37048" y="10422"/>
                    <a:pt x="37636" y="9572"/>
                  </a:cubicBezTo>
                  <a:cubicBezTo>
                    <a:pt x="38389" y="8460"/>
                    <a:pt x="38944" y="7218"/>
                    <a:pt x="39239" y="5877"/>
                  </a:cubicBezTo>
                  <a:cubicBezTo>
                    <a:pt x="40229" y="1420"/>
                    <a:pt x="36643" y="0"/>
                    <a:pt x="32003" y="0"/>
                  </a:cubicBezTo>
                  <a:close/>
                </a:path>
              </a:pathLst>
            </a:custGeom>
            <a:solidFill>
              <a:schemeClr val="bg1"/>
            </a:solidFill>
            <a:ln w="9525">
              <a:noFill/>
              <a:round/>
              <a:headEnd/>
              <a:tailEnd/>
            </a:ln>
          </p:spPr>
          <p:txBody>
            <a:bodyPr lIns="91425" tIns="91425" rIns="91425" bIns="91425" anchor="ctr"/>
            <a:lstStyle/>
            <a:p>
              <a:endParaRPr lang="en-US"/>
            </a:p>
          </p:txBody>
        </p:sp>
        <p:sp>
          <p:nvSpPr>
            <p:cNvPr id="78908" name="Google Shape;1031;p38"/>
            <p:cNvSpPr>
              <a:spLocks/>
            </p:cNvSpPr>
            <p:nvPr/>
          </p:nvSpPr>
          <p:spPr bwMode="auto">
            <a:xfrm>
              <a:off x="3091326" y="3293626"/>
              <a:ext cx="340735" cy="423301"/>
            </a:xfrm>
            <a:custGeom>
              <a:avLst/>
              <a:gdLst>
                <a:gd name="T0" fmla="*/ 627714 w 54214"/>
                <a:gd name="T1" fmla="*/ 38 h 67351"/>
                <a:gd name="T2" fmla="*/ 335839 w 54214"/>
                <a:gd name="T3" fmla="*/ 120163 h 67351"/>
                <a:gd name="T4" fmla="*/ 32311 w 54214"/>
                <a:gd name="T5" fmla="*/ 453394 h 67351"/>
                <a:gd name="T6" fmla="*/ 116254 w 54214"/>
                <a:gd name="T7" fmla="*/ 681991 h 67351"/>
                <a:gd name="T8" fmla="*/ 406866 w 54214"/>
                <a:gd name="T9" fmla="*/ 796938 h 67351"/>
                <a:gd name="T10" fmla="*/ 621272 w 54214"/>
                <a:gd name="T11" fmla="*/ 937722 h 67351"/>
                <a:gd name="T12" fmla="*/ 608357 w 54214"/>
                <a:gd name="T13" fmla="*/ 1196054 h 67351"/>
                <a:gd name="T14" fmla="*/ 348755 w 54214"/>
                <a:gd name="T15" fmla="*/ 1476359 h 67351"/>
                <a:gd name="T16" fmla="*/ 241551 w 54214"/>
                <a:gd name="T17" fmla="*/ 1631322 h 67351"/>
                <a:gd name="T18" fmla="*/ 311271 w 54214"/>
                <a:gd name="T19" fmla="*/ 1788931 h 67351"/>
                <a:gd name="T20" fmla="*/ 397463 w 54214"/>
                <a:gd name="T21" fmla="*/ 1808446 h 67351"/>
                <a:gd name="T22" fmla="*/ 687164 w 54214"/>
                <a:gd name="T23" fmla="*/ 1735961 h 67351"/>
                <a:gd name="T24" fmla="*/ 800219 w 54214"/>
                <a:gd name="T25" fmla="*/ 1723322 h 67351"/>
                <a:gd name="T26" fmla="*/ 969989 w 54214"/>
                <a:gd name="T27" fmla="*/ 1768234 h 67351"/>
                <a:gd name="T28" fmla="*/ 1026837 w 54214"/>
                <a:gd name="T29" fmla="*/ 2153171 h 67351"/>
                <a:gd name="T30" fmla="*/ 895097 w 54214"/>
                <a:gd name="T31" fmla="*/ 2570344 h 67351"/>
                <a:gd name="T32" fmla="*/ 901539 w 54214"/>
                <a:gd name="T33" fmla="*/ 2602618 h 67351"/>
                <a:gd name="T34" fmla="*/ 901697 w 54214"/>
                <a:gd name="T35" fmla="*/ 2602379 h 67351"/>
                <a:gd name="T36" fmla="*/ 909201 w 54214"/>
                <a:gd name="T37" fmla="*/ 2615138 h 67351"/>
                <a:gd name="T38" fmla="*/ 908013 w 54214"/>
                <a:gd name="T39" fmla="*/ 2614270 h 67351"/>
                <a:gd name="T40" fmla="*/ 908013 w 54214"/>
                <a:gd name="T41" fmla="*/ 2614270 h 67351"/>
                <a:gd name="T42" fmla="*/ 967425 w 54214"/>
                <a:gd name="T43" fmla="*/ 2646544 h 67351"/>
                <a:gd name="T44" fmla="*/ 1096475 w 54214"/>
                <a:gd name="T45" fmla="*/ 2660408 h 67351"/>
                <a:gd name="T46" fmla="*/ 1321314 w 54214"/>
                <a:gd name="T47" fmla="*/ 2607790 h 67351"/>
                <a:gd name="T48" fmla="*/ 1632623 w 54214"/>
                <a:gd name="T49" fmla="*/ 2363675 h 67351"/>
                <a:gd name="T50" fmla="*/ 1837401 w 54214"/>
                <a:gd name="T51" fmla="*/ 2327058 h 67351"/>
                <a:gd name="T52" fmla="*/ 1942593 w 54214"/>
                <a:gd name="T53" fmla="*/ 2333966 h 67351"/>
                <a:gd name="T54" fmla="*/ 1992955 w 54214"/>
                <a:gd name="T55" fmla="*/ 2341709 h 67351"/>
                <a:gd name="T56" fmla="*/ 627714 w 54214"/>
                <a:gd name="T57" fmla="*/ 38 h 6735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4214"/>
                <a:gd name="T88" fmla="*/ 0 h 67351"/>
                <a:gd name="T89" fmla="*/ 54214 w 54214"/>
                <a:gd name="T90" fmla="*/ 67351 h 6735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4214" h="67351" extrusionOk="0">
                  <a:moveTo>
                    <a:pt x="15891" y="1"/>
                  </a:moveTo>
                  <a:cubicBezTo>
                    <a:pt x="13243" y="328"/>
                    <a:pt x="10660" y="1635"/>
                    <a:pt x="8502" y="3042"/>
                  </a:cubicBezTo>
                  <a:cubicBezTo>
                    <a:pt x="5461" y="5003"/>
                    <a:pt x="1962" y="7881"/>
                    <a:pt x="818" y="11478"/>
                  </a:cubicBezTo>
                  <a:cubicBezTo>
                    <a:pt x="0" y="14028"/>
                    <a:pt x="621" y="15957"/>
                    <a:pt x="2943" y="17265"/>
                  </a:cubicBezTo>
                  <a:cubicBezTo>
                    <a:pt x="5264" y="18573"/>
                    <a:pt x="7848" y="19194"/>
                    <a:pt x="10300" y="20175"/>
                  </a:cubicBezTo>
                  <a:cubicBezTo>
                    <a:pt x="12295" y="20927"/>
                    <a:pt x="14518" y="21876"/>
                    <a:pt x="15728" y="23739"/>
                  </a:cubicBezTo>
                  <a:cubicBezTo>
                    <a:pt x="17069" y="25799"/>
                    <a:pt x="16545" y="28285"/>
                    <a:pt x="15401" y="30279"/>
                  </a:cubicBezTo>
                  <a:cubicBezTo>
                    <a:pt x="13701" y="33222"/>
                    <a:pt x="11248" y="35086"/>
                    <a:pt x="8829" y="37375"/>
                  </a:cubicBezTo>
                  <a:cubicBezTo>
                    <a:pt x="7717" y="38454"/>
                    <a:pt x="6376" y="39696"/>
                    <a:pt x="6115" y="41298"/>
                  </a:cubicBezTo>
                  <a:cubicBezTo>
                    <a:pt x="5886" y="42639"/>
                    <a:pt x="6638" y="44634"/>
                    <a:pt x="7880" y="45288"/>
                  </a:cubicBezTo>
                  <a:cubicBezTo>
                    <a:pt x="8550" y="45642"/>
                    <a:pt x="9288" y="45782"/>
                    <a:pt x="10062" y="45782"/>
                  </a:cubicBezTo>
                  <a:cubicBezTo>
                    <a:pt x="12498" y="45782"/>
                    <a:pt x="15286" y="44394"/>
                    <a:pt x="17396" y="43947"/>
                  </a:cubicBezTo>
                  <a:cubicBezTo>
                    <a:pt x="18295" y="43754"/>
                    <a:pt x="19275" y="43627"/>
                    <a:pt x="20258" y="43627"/>
                  </a:cubicBezTo>
                  <a:cubicBezTo>
                    <a:pt x="21778" y="43627"/>
                    <a:pt x="23306" y="43931"/>
                    <a:pt x="24556" y="44764"/>
                  </a:cubicBezTo>
                  <a:cubicBezTo>
                    <a:pt x="27990" y="47021"/>
                    <a:pt x="27172" y="51206"/>
                    <a:pt x="25995" y="54509"/>
                  </a:cubicBezTo>
                  <a:cubicBezTo>
                    <a:pt x="24851" y="57811"/>
                    <a:pt x="22529" y="61768"/>
                    <a:pt x="22660" y="65070"/>
                  </a:cubicBezTo>
                  <a:cubicBezTo>
                    <a:pt x="22660" y="65332"/>
                    <a:pt x="22693" y="65626"/>
                    <a:pt x="22823" y="65887"/>
                  </a:cubicBezTo>
                  <a:cubicBezTo>
                    <a:pt x="22823" y="65883"/>
                    <a:pt x="22825" y="65881"/>
                    <a:pt x="22827" y="65881"/>
                  </a:cubicBezTo>
                  <a:cubicBezTo>
                    <a:pt x="22855" y="65881"/>
                    <a:pt x="23050" y="66204"/>
                    <a:pt x="23017" y="66204"/>
                  </a:cubicBezTo>
                  <a:cubicBezTo>
                    <a:pt x="23012" y="66204"/>
                    <a:pt x="23002" y="66197"/>
                    <a:pt x="22987" y="66182"/>
                  </a:cubicBezTo>
                  <a:cubicBezTo>
                    <a:pt x="23379" y="66640"/>
                    <a:pt x="23935" y="66934"/>
                    <a:pt x="24491" y="66999"/>
                  </a:cubicBezTo>
                  <a:cubicBezTo>
                    <a:pt x="25449" y="67224"/>
                    <a:pt x="26587" y="67350"/>
                    <a:pt x="27758" y="67350"/>
                  </a:cubicBezTo>
                  <a:cubicBezTo>
                    <a:pt x="29823" y="67350"/>
                    <a:pt x="31990" y="66957"/>
                    <a:pt x="33450" y="66018"/>
                  </a:cubicBezTo>
                  <a:cubicBezTo>
                    <a:pt x="36295" y="64187"/>
                    <a:pt x="38094" y="61179"/>
                    <a:pt x="41331" y="59838"/>
                  </a:cubicBezTo>
                  <a:cubicBezTo>
                    <a:pt x="42958" y="59166"/>
                    <a:pt x="44743" y="58911"/>
                    <a:pt x="46515" y="58911"/>
                  </a:cubicBezTo>
                  <a:cubicBezTo>
                    <a:pt x="47414" y="58911"/>
                    <a:pt x="48309" y="58976"/>
                    <a:pt x="49178" y="59086"/>
                  </a:cubicBezTo>
                  <a:cubicBezTo>
                    <a:pt x="49603" y="59119"/>
                    <a:pt x="50028" y="59184"/>
                    <a:pt x="50453" y="59282"/>
                  </a:cubicBezTo>
                  <a:cubicBezTo>
                    <a:pt x="54214" y="33876"/>
                    <a:pt x="39859" y="9254"/>
                    <a:pt x="15891" y="1"/>
                  </a:cubicBezTo>
                  <a:close/>
                </a:path>
              </a:pathLst>
            </a:custGeom>
            <a:solidFill>
              <a:schemeClr val="bg1"/>
            </a:solidFill>
            <a:ln w="9525">
              <a:noFill/>
              <a:round/>
              <a:headEnd/>
              <a:tailEnd/>
            </a:ln>
          </p:spPr>
          <p:txBody>
            <a:bodyPr lIns="91425" tIns="91425" rIns="91425" bIns="91425" anchor="ctr"/>
            <a:lstStyle/>
            <a:p>
              <a:endParaRPr lang="en-US"/>
            </a:p>
          </p:txBody>
        </p:sp>
        <p:sp>
          <p:nvSpPr>
            <p:cNvPr id="78909" name="Google Shape;1032;p38"/>
            <p:cNvSpPr>
              <a:spLocks/>
            </p:cNvSpPr>
            <p:nvPr/>
          </p:nvSpPr>
          <p:spPr bwMode="auto">
            <a:xfrm>
              <a:off x="2973550" y="3693340"/>
              <a:ext cx="344852" cy="266855"/>
            </a:xfrm>
            <a:custGeom>
              <a:avLst/>
              <a:gdLst>
                <a:gd name="T0" fmla="*/ 948232 w 54869"/>
                <a:gd name="T1" fmla="*/ 0 h 42459"/>
                <a:gd name="T2" fmla="*/ 908058 w 54869"/>
                <a:gd name="T3" fmla="*/ 22236 h 42459"/>
                <a:gd name="T4" fmla="*/ 866696 w 54869"/>
                <a:gd name="T5" fmla="*/ 442018 h 42459"/>
                <a:gd name="T6" fmla="*/ 653590 w 54869"/>
                <a:gd name="T7" fmla="*/ 744283 h 42459"/>
                <a:gd name="T8" fmla="*/ 617998 w 54869"/>
                <a:gd name="T9" fmla="*/ 746809 h 42459"/>
                <a:gd name="T10" fmla="*/ 275164 w 54869"/>
                <a:gd name="T11" fmla="*/ 594455 h 42459"/>
                <a:gd name="T12" fmla="*/ 163259 w 54869"/>
                <a:gd name="T13" fmla="*/ 565066 h 42459"/>
                <a:gd name="T14" fmla="*/ 72366 w 54869"/>
                <a:gd name="T15" fmla="*/ 586711 h 42459"/>
                <a:gd name="T16" fmla="*/ 2608 w 54869"/>
                <a:gd name="T17" fmla="*/ 674525 h 42459"/>
                <a:gd name="T18" fmla="*/ 140822 w 54869"/>
                <a:gd name="T19" fmla="*/ 958696 h 42459"/>
                <a:gd name="T20" fmla="*/ 244160 w 54869"/>
                <a:gd name="T21" fmla="*/ 1350038 h 42459"/>
                <a:gd name="T22" fmla="*/ 151173 w 54869"/>
                <a:gd name="T23" fmla="*/ 1632907 h 42459"/>
                <a:gd name="T24" fmla="*/ 587145 w 54869"/>
                <a:gd name="T25" fmla="*/ 1677147 h 42459"/>
                <a:gd name="T26" fmla="*/ 2167397 w 54869"/>
                <a:gd name="T27" fmla="*/ 993578 h 42459"/>
                <a:gd name="T28" fmla="*/ 2075674 w 54869"/>
                <a:gd name="T29" fmla="*/ 789472 h 42459"/>
                <a:gd name="T30" fmla="*/ 1870305 w 54869"/>
                <a:gd name="T31" fmla="*/ 690087 h 42459"/>
                <a:gd name="T32" fmla="*/ 1779889 w 54869"/>
                <a:gd name="T33" fmla="*/ 701664 h 42459"/>
                <a:gd name="T34" fmla="*/ 1467316 w 54869"/>
                <a:gd name="T35" fmla="*/ 763641 h 42459"/>
                <a:gd name="T36" fmla="*/ 1459492 w 54869"/>
                <a:gd name="T37" fmla="*/ 763716 h 42459"/>
                <a:gd name="T38" fmla="*/ 1201234 w 54869"/>
                <a:gd name="T39" fmla="*/ 661610 h 42459"/>
                <a:gd name="T40" fmla="*/ 1114728 w 54869"/>
                <a:gd name="T41" fmla="*/ 421359 h 42459"/>
                <a:gd name="T42" fmla="*/ 1066930 w 54869"/>
                <a:gd name="T43" fmla="*/ 139797 h 42459"/>
                <a:gd name="T44" fmla="*/ 948232 w 54869"/>
                <a:gd name="T45" fmla="*/ 0 h 424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4869"/>
                <a:gd name="T70" fmla="*/ 0 h 42459"/>
                <a:gd name="T71" fmla="*/ 54869 w 54869"/>
                <a:gd name="T72" fmla="*/ 42459 h 424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4869" h="42459" extrusionOk="0">
                  <a:moveTo>
                    <a:pt x="24005" y="0"/>
                  </a:moveTo>
                  <a:cubicBezTo>
                    <a:pt x="23663" y="0"/>
                    <a:pt x="23320" y="165"/>
                    <a:pt x="22988" y="563"/>
                  </a:cubicBezTo>
                  <a:cubicBezTo>
                    <a:pt x="20503" y="3539"/>
                    <a:pt x="21974" y="7757"/>
                    <a:pt x="21941" y="11190"/>
                  </a:cubicBezTo>
                  <a:cubicBezTo>
                    <a:pt x="21909" y="14624"/>
                    <a:pt x="20372" y="18253"/>
                    <a:pt x="16546" y="18842"/>
                  </a:cubicBezTo>
                  <a:cubicBezTo>
                    <a:pt x="16241" y="18886"/>
                    <a:pt x="15941" y="18906"/>
                    <a:pt x="15645" y="18906"/>
                  </a:cubicBezTo>
                  <a:cubicBezTo>
                    <a:pt x="12421" y="18906"/>
                    <a:pt x="9721" y="16456"/>
                    <a:pt x="6966" y="15049"/>
                  </a:cubicBezTo>
                  <a:cubicBezTo>
                    <a:pt x="6019" y="14575"/>
                    <a:pt x="5082" y="14305"/>
                    <a:pt x="4133" y="14305"/>
                  </a:cubicBezTo>
                  <a:cubicBezTo>
                    <a:pt x="3377" y="14305"/>
                    <a:pt x="2614" y="14476"/>
                    <a:pt x="1832" y="14853"/>
                  </a:cubicBezTo>
                  <a:cubicBezTo>
                    <a:pt x="851" y="15343"/>
                    <a:pt x="1" y="15899"/>
                    <a:pt x="66" y="17076"/>
                  </a:cubicBezTo>
                  <a:cubicBezTo>
                    <a:pt x="197" y="19692"/>
                    <a:pt x="2257" y="22144"/>
                    <a:pt x="3565" y="24270"/>
                  </a:cubicBezTo>
                  <a:cubicBezTo>
                    <a:pt x="5462" y="27245"/>
                    <a:pt x="6606" y="30613"/>
                    <a:pt x="6181" y="34177"/>
                  </a:cubicBezTo>
                  <a:cubicBezTo>
                    <a:pt x="5887" y="36695"/>
                    <a:pt x="5102" y="39115"/>
                    <a:pt x="3827" y="41338"/>
                  </a:cubicBezTo>
                  <a:cubicBezTo>
                    <a:pt x="7498" y="42090"/>
                    <a:pt x="11194" y="42458"/>
                    <a:pt x="14864" y="42458"/>
                  </a:cubicBezTo>
                  <a:cubicBezTo>
                    <a:pt x="29854" y="42458"/>
                    <a:pt x="44387" y="36317"/>
                    <a:pt x="54869" y="25153"/>
                  </a:cubicBezTo>
                  <a:cubicBezTo>
                    <a:pt x="54705" y="23223"/>
                    <a:pt x="53888" y="21392"/>
                    <a:pt x="52547" y="19986"/>
                  </a:cubicBezTo>
                  <a:cubicBezTo>
                    <a:pt x="50988" y="18236"/>
                    <a:pt x="49324" y="17470"/>
                    <a:pt x="47348" y="17470"/>
                  </a:cubicBezTo>
                  <a:cubicBezTo>
                    <a:pt x="46629" y="17470"/>
                    <a:pt x="45870" y="17571"/>
                    <a:pt x="45059" y="17763"/>
                  </a:cubicBezTo>
                  <a:cubicBezTo>
                    <a:pt x="42443" y="18384"/>
                    <a:pt x="39860" y="19332"/>
                    <a:pt x="37146" y="19332"/>
                  </a:cubicBezTo>
                  <a:cubicBezTo>
                    <a:pt x="37080" y="19333"/>
                    <a:pt x="37014" y="19334"/>
                    <a:pt x="36948" y="19334"/>
                  </a:cubicBezTo>
                  <a:cubicBezTo>
                    <a:pt x="34466" y="19334"/>
                    <a:pt x="32035" y="18724"/>
                    <a:pt x="30410" y="16749"/>
                  </a:cubicBezTo>
                  <a:cubicBezTo>
                    <a:pt x="28972" y="15016"/>
                    <a:pt x="28514" y="12793"/>
                    <a:pt x="28220" y="10667"/>
                  </a:cubicBezTo>
                  <a:cubicBezTo>
                    <a:pt x="27893" y="8313"/>
                    <a:pt x="27860" y="5795"/>
                    <a:pt x="27010" y="3539"/>
                  </a:cubicBezTo>
                  <a:cubicBezTo>
                    <a:pt x="26645" y="2549"/>
                    <a:pt x="25345" y="0"/>
                    <a:pt x="24005" y="0"/>
                  </a:cubicBezTo>
                  <a:close/>
                </a:path>
              </a:pathLst>
            </a:custGeom>
            <a:solidFill>
              <a:schemeClr val="bg1"/>
            </a:solidFill>
            <a:ln w="9525">
              <a:noFill/>
              <a:round/>
              <a:headEnd/>
              <a:tailEnd/>
            </a:ln>
          </p:spPr>
          <p:txBody>
            <a:bodyPr lIns="91425" tIns="91425" rIns="91425" bIns="91425" anchor="ctr"/>
            <a:lstStyle/>
            <a:p>
              <a:endParaRPr lang="en-US"/>
            </a:p>
          </p:txBody>
        </p:sp>
      </p:grpSp>
      <p:sp>
        <p:nvSpPr>
          <p:cNvPr id="78854" name="Google Shape;1033;p38">
            <a:hlinkClick r:id="rId3" action="ppaction://hlinksldjump"/>
          </p:cNvPr>
          <p:cNvSpPr txBox="1">
            <a:spLocks noChangeArrowheads="1"/>
          </p:cNvSpPr>
          <p:nvPr/>
        </p:nvSpPr>
        <p:spPr bwMode="auto">
          <a:xfrm>
            <a:off x="-7938" y="-31750"/>
            <a:ext cx="720726" cy="573088"/>
          </a:xfrm>
          <a:prstGeom prst="rect">
            <a:avLst/>
          </a:prstGeom>
          <a:noFill/>
          <a:ln w="9525">
            <a:noFill/>
            <a:miter lim="800000"/>
            <a:headEnd/>
            <a:tailEnd/>
          </a:ln>
        </p:spPr>
        <p:txBody>
          <a:bodyPr lIns="91425" tIns="91425" rIns="91425" bIns="91425" anchor="ctr"/>
          <a:lstStyle/>
          <a:p>
            <a:pPr algn="ctr">
              <a:buClr>
                <a:srgbClr val="000000"/>
              </a:buClr>
              <a:buFont typeface="Arial" charset="0"/>
              <a:buNone/>
            </a:pPr>
            <a:endParaRPr lang="en-US" sz="1400">
              <a:latin typeface="Nunito"/>
              <a:sym typeface="Nunito"/>
            </a:endParaRPr>
          </a:p>
        </p:txBody>
      </p:sp>
      <p:grpSp>
        <p:nvGrpSpPr>
          <p:cNvPr id="78855" name="Google Shape;1752;p51"/>
          <p:cNvGrpSpPr>
            <a:grpSpLocks/>
          </p:cNvGrpSpPr>
          <p:nvPr/>
        </p:nvGrpSpPr>
        <p:grpSpPr bwMode="auto">
          <a:xfrm>
            <a:off x="1620838" y="-49213"/>
            <a:ext cx="1524000" cy="1004888"/>
            <a:chOff x="-1023107" y="983825"/>
            <a:chExt cx="8604132" cy="3689200"/>
          </a:xfrm>
        </p:grpSpPr>
        <p:sp>
          <p:nvSpPr>
            <p:cNvPr id="78890" name="Google Shape;1753;p51"/>
            <p:cNvSpPr>
              <a:spLocks/>
            </p:cNvSpPr>
            <p:nvPr/>
          </p:nvSpPr>
          <p:spPr bwMode="auto">
            <a:xfrm>
              <a:off x="2310425" y="983825"/>
              <a:ext cx="3472325" cy="3689200"/>
            </a:xfrm>
            <a:custGeom>
              <a:avLst/>
              <a:gdLst>
                <a:gd name="T0" fmla="*/ 67945594 w 138893"/>
                <a:gd name="T1" fmla="*/ 625 h 147568"/>
                <a:gd name="T2" fmla="*/ 59556248 w 138893"/>
                <a:gd name="T3" fmla="*/ 5272499 h 147568"/>
                <a:gd name="T4" fmla="*/ 44470617 w 138893"/>
                <a:gd name="T5" fmla="*/ 21668122 h 147568"/>
                <a:gd name="T6" fmla="*/ 11154998 w 138893"/>
                <a:gd name="T7" fmla="*/ 72576844 h 147568"/>
                <a:gd name="T8" fmla="*/ 0 w 138893"/>
                <a:gd name="T9" fmla="*/ 92229336 h 147568"/>
                <a:gd name="T10" fmla="*/ 16994999 w 138893"/>
                <a:gd name="T11" fmla="*/ 92229336 h 147568"/>
                <a:gd name="T12" fmla="*/ 34476247 w 138893"/>
                <a:gd name="T13" fmla="*/ 65090597 h 147568"/>
                <a:gd name="T14" fmla="*/ 75539941 w 138893"/>
                <a:gd name="T15" fmla="*/ 44764369 h 147568"/>
                <a:gd name="T16" fmla="*/ 81791188 w 138893"/>
                <a:gd name="T17" fmla="*/ 19421873 h 147568"/>
                <a:gd name="T18" fmla="*/ 83251238 w 138893"/>
                <a:gd name="T19" fmla="*/ 19234998 h 147568"/>
                <a:gd name="T20" fmla="*/ 75577441 w 138893"/>
                <a:gd name="T21" fmla="*/ 15341875 h 147568"/>
                <a:gd name="T22" fmla="*/ 75091191 w 138893"/>
                <a:gd name="T23" fmla="*/ 12197498 h 147568"/>
                <a:gd name="T24" fmla="*/ 74342442 w 138893"/>
                <a:gd name="T25" fmla="*/ 2277500 h 147568"/>
                <a:gd name="T26" fmla="*/ 74454341 w 138893"/>
                <a:gd name="T27" fmla="*/ 2203125 h 147568"/>
                <a:gd name="T28" fmla="*/ 67945594 w 138893"/>
                <a:gd name="T29" fmla="*/ 625 h 14756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8893"/>
                <a:gd name="T46" fmla="*/ 0 h 147568"/>
                <a:gd name="T47" fmla="*/ 138893 w 138893"/>
                <a:gd name="T48" fmla="*/ 147568 h 14756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8893" h="147568" extrusionOk="0">
                  <a:moveTo>
                    <a:pt x="108713" y="1"/>
                  </a:moveTo>
                  <a:cubicBezTo>
                    <a:pt x="104193" y="1"/>
                    <a:pt x="99240" y="2048"/>
                    <a:pt x="95290" y="8436"/>
                  </a:cubicBezTo>
                  <a:cubicBezTo>
                    <a:pt x="87025" y="21912"/>
                    <a:pt x="99243" y="23289"/>
                    <a:pt x="71153" y="34669"/>
                  </a:cubicBezTo>
                  <a:cubicBezTo>
                    <a:pt x="47076" y="44491"/>
                    <a:pt x="22400" y="100671"/>
                    <a:pt x="17848" y="116123"/>
                  </a:cubicBezTo>
                  <a:cubicBezTo>
                    <a:pt x="13356" y="131576"/>
                    <a:pt x="0" y="147567"/>
                    <a:pt x="0" y="147567"/>
                  </a:cubicBezTo>
                  <a:lnTo>
                    <a:pt x="27192" y="147567"/>
                  </a:lnTo>
                  <a:cubicBezTo>
                    <a:pt x="27192" y="147567"/>
                    <a:pt x="26652" y="116662"/>
                    <a:pt x="55162" y="104145"/>
                  </a:cubicBezTo>
                  <a:cubicBezTo>
                    <a:pt x="83731" y="91627"/>
                    <a:pt x="102896" y="94562"/>
                    <a:pt x="120864" y="71623"/>
                  </a:cubicBezTo>
                  <a:cubicBezTo>
                    <a:pt x="138892" y="48684"/>
                    <a:pt x="115175" y="31614"/>
                    <a:pt x="130866" y="31075"/>
                  </a:cubicBezTo>
                  <a:cubicBezTo>
                    <a:pt x="131645" y="31075"/>
                    <a:pt x="132424" y="30956"/>
                    <a:pt x="133202" y="30776"/>
                  </a:cubicBezTo>
                  <a:cubicBezTo>
                    <a:pt x="127033" y="30117"/>
                    <a:pt x="123080" y="28740"/>
                    <a:pt x="120924" y="24547"/>
                  </a:cubicBezTo>
                  <a:cubicBezTo>
                    <a:pt x="120206" y="22930"/>
                    <a:pt x="119906" y="21193"/>
                    <a:pt x="120146" y="19516"/>
                  </a:cubicBezTo>
                  <a:cubicBezTo>
                    <a:pt x="120625" y="14904"/>
                    <a:pt x="122781" y="9694"/>
                    <a:pt x="118948" y="3644"/>
                  </a:cubicBezTo>
                  <a:lnTo>
                    <a:pt x="119127" y="3525"/>
                  </a:lnTo>
                  <a:cubicBezTo>
                    <a:pt x="116834" y="1812"/>
                    <a:pt x="112964" y="1"/>
                    <a:pt x="108713" y="1"/>
                  </a:cubicBezTo>
                  <a:close/>
                </a:path>
              </a:pathLst>
            </a:custGeom>
            <a:solidFill>
              <a:srgbClr val="060807"/>
            </a:solidFill>
            <a:ln w="9525">
              <a:noFill/>
              <a:round/>
              <a:headEnd/>
              <a:tailEnd/>
            </a:ln>
          </p:spPr>
          <p:txBody>
            <a:bodyPr lIns="91425" tIns="91425" rIns="91425" bIns="91425" anchor="ctr"/>
            <a:lstStyle/>
            <a:p>
              <a:endParaRPr lang="en-US"/>
            </a:p>
          </p:txBody>
        </p:sp>
        <p:sp>
          <p:nvSpPr>
            <p:cNvPr id="78891" name="Google Shape;1754;p51"/>
            <p:cNvSpPr>
              <a:spLocks/>
            </p:cNvSpPr>
            <p:nvPr/>
          </p:nvSpPr>
          <p:spPr bwMode="auto">
            <a:xfrm>
              <a:off x="4623750" y="1077925"/>
              <a:ext cx="1016750" cy="1159175"/>
            </a:xfrm>
            <a:custGeom>
              <a:avLst/>
              <a:gdLst>
                <a:gd name="T0" fmla="*/ 16546875 w 40670"/>
                <a:gd name="T1" fmla="*/ 0 h 46367"/>
                <a:gd name="T2" fmla="*/ 4643125 w 40670"/>
                <a:gd name="T3" fmla="*/ 12165624 h 46367"/>
                <a:gd name="T4" fmla="*/ 19016874 w 40670"/>
                <a:gd name="T5" fmla="*/ 28979378 h 46367"/>
                <a:gd name="T6" fmla="*/ 21861873 w 40670"/>
                <a:gd name="T7" fmla="*/ 26951878 h 46367"/>
                <a:gd name="T8" fmla="*/ 23958122 w 40670"/>
                <a:gd name="T9" fmla="*/ 17069375 h 46367"/>
                <a:gd name="T10" fmla="*/ 25418121 w 40670"/>
                <a:gd name="T11" fmla="*/ 16882501 h 46367"/>
                <a:gd name="T12" fmla="*/ 17744374 w 40670"/>
                <a:gd name="T13" fmla="*/ 12989374 h 46367"/>
                <a:gd name="T14" fmla="*/ 17258125 w 40670"/>
                <a:gd name="T15" fmla="*/ 9845000 h 46367"/>
                <a:gd name="T16" fmla="*/ 16546875 w 40670"/>
                <a:gd name="T17" fmla="*/ 0 h 463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70"/>
                <a:gd name="T28" fmla="*/ 0 h 46367"/>
                <a:gd name="T29" fmla="*/ 40670 w 40670"/>
                <a:gd name="T30" fmla="*/ 46367 h 463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70" h="46367" extrusionOk="0">
                  <a:moveTo>
                    <a:pt x="26475" y="0"/>
                  </a:moveTo>
                  <a:cubicBezTo>
                    <a:pt x="9285" y="9224"/>
                    <a:pt x="16473" y="11560"/>
                    <a:pt x="7429" y="19465"/>
                  </a:cubicBezTo>
                  <a:cubicBezTo>
                    <a:pt x="1" y="26008"/>
                    <a:pt x="20530" y="46367"/>
                    <a:pt x="30427" y="46367"/>
                  </a:cubicBezTo>
                  <a:cubicBezTo>
                    <a:pt x="32580" y="46367"/>
                    <a:pt x="34230" y="45403"/>
                    <a:pt x="34979" y="43123"/>
                  </a:cubicBezTo>
                  <a:cubicBezTo>
                    <a:pt x="33482" y="33660"/>
                    <a:pt x="29170" y="27671"/>
                    <a:pt x="38333" y="27311"/>
                  </a:cubicBezTo>
                  <a:cubicBezTo>
                    <a:pt x="39112" y="27311"/>
                    <a:pt x="39891" y="27192"/>
                    <a:pt x="40669" y="27012"/>
                  </a:cubicBezTo>
                  <a:cubicBezTo>
                    <a:pt x="34500" y="26353"/>
                    <a:pt x="30547" y="24976"/>
                    <a:pt x="28391" y="20783"/>
                  </a:cubicBezTo>
                  <a:cubicBezTo>
                    <a:pt x="27673" y="19166"/>
                    <a:pt x="27373" y="17429"/>
                    <a:pt x="27613" y="15752"/>
                  </a:cubicBezTo>
                  <a:cubicBezTo>
                    <a:pt x="28092" y="11200"/>
                    <a:pt x="30248" y="5990"/>
                    <a:pt x="26475" y="0"/>
                  </a:cubicBezTo>
                  <a:close/>
                </a:path>
              </a:pathLst>
            </a:custGeom>
            <a:solidFill>
              <a:srgbClr val="FFFFFF"/>
            </a:solidFill>
            <a:ln w="9525">
              <a:noFill/>
              <a:round/>
              <a:headEnd/>
              <a:tailEnd/>
            </a:ln>
          </p:spPr>
          <p:txBody>
            <a:bodyPr lIns="91425" tIns="91425" rIns="91425" bIns="91425" anchor="ctr"/>
            <a:lstStyle/>
            <a:p>
              <a:endParaRPr lang="en-US"/>
            </a:p>
          </p:txBody>
        </p:sp>
        <p:sp>
          <p:nvSpPr>
            <p:cNvPr id="158" name="Google Shape;1755;p51"/>
            <p:cNvSpPr/>
            <p:nvPr/>
          </p:nvSpPr>
          <p:spPr>
            <a:xfrm>
              <a:off x="4946010" y="1077075"/>
              <a:ext cx="412281" cy="390486"/>
            </a:xfrm>
            <a:custGeom>
              <a:avLst/>
              <a:gdLst/>
              <a:ahLst/>
              <a:cxnLst/>
              <a:rect l="l" t="t" r="r" b="b"/>
              <a:pathLst>
                <a:path w="16232" h="15496" extrusionOk="0">
                  <a:moveTo>
                    <a:pt x="13477" y="0"/>
                  </a:moveTo>
                  <a:cubicBezTo>
                    <a:pt x="2995" y="5630"/>
                    <a:pt x="1558" y="8685"/>
                    <a:pt x="1" y="11979"/>
                  </a:cubicBezTo>
                  <a:cubicBezTo>
                    <a:pt x="517" y="11392"/>
                    <a:pt x="1038" y="11143"/>
                    <a:pt x="1615" y="11143"/>
                  </a:cubicBezTo>
                  <a:cubicBezTo>
                    <a:pt x="2980" y="11143"/>
                    <a:pt x="4655" y="12535"/>
                    <a:pt x="7308" y="14135"/>
                  </a:cubicBezTo>
                  <a:cubicBezTo>
                    <a:pt x="8801" y="15036"/>
                    <a:pt x="10220" y="15496"/>
                    <a:pt x="11438" y="15496"/>
                  </a:cubicBezTo>
                  <a:cubicBezTo>
                    <a:pt x="13295" y="15496"/>
                    <a:pt x="14683" y="14425"/>
                    <a:pt x="15154" y="12218"/>
                  </a:cubicBezTo>
                  <a:cubicBezTo>
                    <a:pt x="15752" y="8565"/>
                    <a:pt x="16232" y="4492"/>
                    <a:pt x="13477"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93" name="Google Shape;1756;p51"/>
            <p:cNvSpPr>
              <a:spLocks/>
            </p:cNvSpPr>
            <p:nvPr/>
          </p:nvSpPr>
          <p:spPr bwMode="auto">
            <a:xfrm>
              <a:off x="-1023107" y="2849290"/>
              <a:ext cx="6571725" cy="701650"/>
            </a:xfrm>
            <a:custGeom>
              <a:avLst/>
              <a:gdLst>
                <a:gd name="T0" fmla="*/ 51134988 w 262869"/>
                <a:gd name="T1" fmla="*/ 625 h 28066"/>
                <a:gd name="T2" fmla="*/ 0 w 262869"/>
                <a:gd name="T3" fmla="*/ 2400000 h 28066"/>
                <a:gd name="T4" fmla="*/ 0 w 262869"/>
                <a:gd name="T5" fmla="*/ 9624375 h 28066"/>
                <a:gd name="T6" fmla="*/ 54989349 w 262869"/>
                <a:gd name="T7" fmla="*/ 6180625 h 28066"/>
                <a:gd name="T8" fmla="*/ 55873098 w 262869"/>
                <a:gd name="T9" fmla="*/ 6177500 h 28066"/>
                <a:gd name="T10" fmla="*/ 91486831 w 262869"/>
                <a:gd name="T11" fmla="*/ 8763126 h 28066"/>
                <a:gd name="T12" fmla="*/ 140599283 w 262869"/>
                <a:gd name="T13" fmla="*/ 16774377 h 28066"/>
                <a:gd name="T14" fmla="*/ 154277377 w 262869"/>
                <a:gd name="T15" fmla="*/ 17540626 h 28066"/>
                <a:gd name="T16" fmla="*/ 163994972 w 262869"/>
                <a:gd name="T17" fmla="*/ 15201877 h 28066"/>
                <a:gd name="T18" fmla="*/ 162012973 w 262869"/>
                <a:gd name="T19" fmla="*/ 10708750 h 28066"/>
                <a:gd name="T20" fmla="*/ 161336773 w 262869"/>
                <a:gd name="T21" fmla="*/ 10859375 h 28066"/>
                <a:gd name="T22" fmla="*/ 155396176 w 262869"/>
                <a:gd name="T23" fmla="*/ 11486250 h 28066"/>
                <a:gd name="T24" fmla="*/ 148248080 w 262869"/>
                <a:gd name="T25" fmla="*/ 11448750 h 28066"/>
                <a:gd name="T26" fmla="*/ 145689881 w 262869"/>
                <a:gd name="T27" fmla="*/ 11458750 h 28066"/>
                <a:gd name="T28" fmla="*/ 145424881 w 262869"/>
                <a:gd name="T29" fmla="*/ 11459375 h 28066"/>
                <a:gd name="T30" fmla="*/ 95903729 w 262869"/>
                <a:gd name="T31" fmla="*/ 2886250 h 28066"/>
                <a:gd name="T32" fmla="*/ 51134988 w 262869"/>
                <a:gd name="T33" fmla="*/ 625 h 280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2869"/>
                <a:gd name="T52" fmla="*/ 0 h 28066"/>
                <a:gd name="T53" fmla="*/ 262869 w 262869"/>
                <a:gd name="T54" fmla="*/ 28066 h 280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2869" h="28066" extrusionOk="0">
                  <a:moveTo>
                    <a:pt x="81816" y="1"/>
                  </a:moveTo>
                  <a:cubicBezTo>
                    <a:pt x="47340" y="1"/>
                    <a:pt x="12100" y="1737"/>
                    <a:pt x="0" y="3840"/>
                  </a:cubicBezTo>
                  <a:lnTo>
                    <a:pt x="0" y="15399"/>
                  </a:lnTo>
                  <a:cubicBezTo>
                    <a:pt x="0" y="15399"/>
                    <a:pt x="67260" y="10009"/>
                    <a:pt x="87983" y="9889"/>
                  </a:cubicBezTo>
                  <a:cubicBezTo>
                    <a:pt x="88451" y="9886"/>
                    <a:pt x="88923" y="9884"/>
                    <a:pt x="89397" y="9884"/>
                  </a:cubicBezTo>
                  <a:cubicBezTo>
                    <a:pt x="106699" y="9884"/>
                    <a:pt x="127958" y="11981"/>
                    <a:pt x="146379" y="14021"/>
                  </a:cubicBezTo>
                  <a:cubicBezTo>
                    <a:pt x="165844" y="16178"/>
                    <a:pt x="195791" y="24203"/>
                    <a:pt x="224959" y="26839"/>
                  </a:cubicBezTo>
                  <a:cubicBezTo>
                    <a:pt x="234292" y="27699"/>
                    <a:pt x="241432" y="28065"/>
                    <a:pt x="246844" y="28065"/>
                  </a:cubicBezTo>
                  <a:cubicBezTo>
                    <a:pt x="258382" y="28065"/>
                    <a:pt x="262066" y="26402"/>
                    <a:pt x="262392" y="24323"/>
                  </a:cubicBezTo>
                  <a:cubicBezTo>
                    <a:pt x="262869" y="21620"/>
                    <a:pt x="261798" y="17134"/>
                    <a:pt x="259221" y="17134"/>
                  </a:cubicBezTo>
                  <a:cubicBezTo>
                    <a:pt x="258886" y="17134"/>
                    <a:pt x="258525" y="17210"/>
                    <a:pt x="258139" y="17375"/>
                  </a:cubicBezTo>
                  <a:cubicBezTo>
                    <a:pt x="256286" y="18218"/>
                    <a:pt x="253484" y="18378"/>
                    <a:pt x="248634" y="18378"/>
                  </a:cubicBezTo>
                  <a:cubicBezTo>
                    <a:pt x="245670" y="18378"/>
                    <a:pt x="241941" y="18318"/>
                    <a:pt x="237197" y="18318"/>
                  </a:cubicBezTo>
                  <a:cubicBezTo>
                    <a:pt x="235909" y="18318"/>
                    <a:pt x="234546" y="18323"/>
                    <a:pt x="233104" y="18334"/>
                  </a:cubicBezTo>
                  <a:cubicBezTo>
                    <a:pt x="232964" y="18335"/>
                    <a:pt x="232823" y="18335"/>
                    <a:pt x="232680" y="18335"/>
                  </a:cubicBezTo>
                  <a:cubicBezTo>
                    <a:pt x="217020" y="18335"/>
                    <a:pt x="182469" y="11859"/>
                    <a:pt x="153446" y="4618"/>
                  </a:cubicBezTo>
                  <a:cubicBezTo>
                    <a:pt x="139952" y="1258"/>
                    <a:pt x="111161" y="1"/>
                    <a:pt x="81816" y="1"/>
                  </a:cubicBezTo>
                  <a:close/>
                </a:path>
              </a:pathLst>
            </a:custGeom>
            <a:solidFill>
              <a:srgbClr val="432C1C"/>
            </a:solidFill>
            <a:ln w="9525">
              <a:noFill/>
              <a:round/>
              <a:headEnd/>
              <a:tailEnd/>
            </a:ln>
          </p:spPr>
          <p:txBody>
            <a:bodyPr lIns="91425" tIns="91425" rIns="91425" bIns="91425" anchor="ctr"/>
            <a:lstStyle/>
            <a:p>
              <a:endParaRPr lang="en-US"/>
            </a:p>
          </p:txBody>
        </p:sp>
        <p:sp>
          <p:nvSpPr>
            <p:cNvPr id="160" name="Google Shape;1757;p51"/>
            <p:cNvSpPr/>
            <p:nvPr/>
          </p:nvSpPr>
          <p:spPr>
            <a:xfrm>
              <a:off x="5286590" y="1007137"/>
              <a:ext cx="2294435" cy="1229735"/>
            </a:xfrm>
            <a:custGeom>
              <a:avLst/>
              <a:gdLst/>
              <a:ahLst/>
              <a:cxnLst/>
              <a:rect l="l" t="t" r="r" b="b"/>
              <a:pathLst>
                <a:path w="91877" h="49147" extrusionOk="0">
                  <a:moveTo>
                    <a:pt x="13943" y="1"/>
                  </a:moveTo>
                  <a:cubicBezTo>
                    <a:pt x="11093" y="1"/>
                    <a:pt x="8995" y="200"/>
                    <a:pt x="7847" y="393"/>
                  </a:cubicBezTo>
                  <a:cubicBezTo>
                    <a:pt x="2516" y="1292"/>
                    <a:pt x="1" y="2669"/>
                    <a:pt x="1" y="2669"/>
                  </a:cubicBezTo>
                  <a:cubicBezTo>
                    <a:pt x="3894" y="8719"/>
                    <a:pt x="1678" y="13929"/>
                    <a:pt x="1259" y="18481"/>
                  </a:cubicBezTo>
                  <a:cubicBezTo>
                    <a:pt x="43244" y="19679"/>
                    <a:pt x="73010" y="28423"/>
                    <a:pt x="79838" y="48487"/>
                  </a:cubicBezTo>
                  <a:cubicBezTo>
                    <a:pt x="80018" y="48727"/>
                    <a:pt x="80198" y="48907"/>
                    <a:pt x="80377" y="49146"/>
                  </a:cubicBezTo>
                  <a:cubicBezTo>
                    <a:pt x="80377" y="49146"/>
                    <a:pt x="91877" y="37168"/>
                    <a:pt x="65464" y="17822"/>
                  </a:cubicBezTo>
                  <a:cubicBezTo>
                    <a:pt x="44692" y="2643"/>
                    <a:pt x="24326" y="1"/>
                    <a:pt x="13943" y="1"/>
                  </a:cubicBez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161" name="Google Shape;1758;p51"/>
            <p:cNvSpPr/>
            <p:nvPr/>
          </p:nvSpPr>
          <p:spPr>
            <a:xfrm>
              <a:off x="5304515" y="1473391"/>
              <a:ext cx="1971780" cy="745999"/>
            </a:xfrm>
            <a:custGeom>
              <a:avLst/>
              <a:gdLst/>
              <a:ahLst/>
              <a:cxnLst/>
              <a:rect l="l" t="t" r="r" b="b"/>
              <a:pathLst>
                <a:path w="78880" h="30007" extrusionOk="0">
                  <a:moveTo>
                    <a:pt x="300" y="0"/>
                  </a:moveTo>
                  <a:lnTo>
                    <a:pt x="300" y="0"/>
                  </a:lnTo>
                  <a:cubicBezTo>
                    <a:pt x="0" y="1677"/>
                    <a:pt x="300" y="3414"/>
                    <a:pt x="1018" y="5031"/>
                  </a:cubicBezTo>
                  <a:cubicBezTo>
                    <a:pt x="3893" y="10721"/>
                    <a:pt x="10122" y="11200"/>
                    <a:pt x="20424" y="11739"/>
                  </a:cubicBezTo>
                  <a:cubicBezTo>
                    <a:pt x="30725" y="12278"/>
                    <a:pt x="49172" y="15273"/>
                    <a:pt x="62349" y="20124"/>
                  </a:cubicBezTo>
                  <a:cubicBezTo>
                    <a:pt x="72890" y="23957"/>
                    <a:pt x="77502" y="28389"/>
                    <a:pt x="78879" y="30006"/>
                  </a:cubicBezTo>
                  <a:cubicBezTo>
                    <a:pt x="72051" y="9942"/>
                    <a:pt x="42285" y="1198"/>
                    <a:pt x="300"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96" name="Google Shape;1759;p51"/>
            <p:cNvSpPr>
              <a:spLocks/>
            </p:cNvSpPr>
            <p:nvPr/>
          </p:nvSpPr>
          <p:spPr bwMode="auto">
            <a:xfrm>
              <a:off x="6751500" y="1598700"/>
              <a:ext cx="615425" cy="639675"/>
            </a:xfrm>
            <a:custGeom>
              <a:avLst/>
              <a:gdLst>
                <a:gd name="T0" fmla="*/ 5518125 w 24617"/>
                <a:gd name="T1" fmla="*/ 625 h 25587"/>
                <a:gd name="T2" fmla="*/ 4342500 w 24617"/>
                <a:gd name="T3" fmla="*/ 82500 h 25587"/>
                <a:gd name="T4" fmla="*/ 2882500 w 24617"/>
                <a:gd name="T5" fmla="*/ 4424375 h 25587"/>
                <a:gd name="T6" fmla="*/ 13213752 w 24617"/>
                <a:gd name="T7" fmla="*/ 15579376 h 25587"/>
                <a:gd name="T8" fmla="*/ 13513127 w 24617"/>
                <a:gd name="T9" fmla="*/ 15991251 h 25587"/>
                <a:gd name="T10" fmla="*/ 15048126 w 24617"/>
                <a:gd name="T11" fmla="*/ 10563750 h 25587"/>
                <a:gd name="T12" fmla="*/ 14935627 w 24617"/>
                <a:gd name="T13" fmla="*/ 9665000 h 25587"/>
                <a:gd name="T14" fmla="*/ 9732500 w 24617"/>
                <a:gd name="T15" fmla="*/ 1093125 h 25587"/>
                <a:gd name="T16" fmla="*/ 5518125 w 24617"/>
                <a:gd name="T17" fmla="*/ 625 h 255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617"/>
                <a:gd name="T28" fmla="*/ 0 h 25587"/>
                <a:gd name="T29" fmla="*/ 24617 w 24617"/>
                <a:gd name="T30" fmla="*/ 25587 h 255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617" h="25587" extrusionOk="0">
                  <a:moveTo>
                    <a:pt x="8829" y="1"/>
                  </a:moveTo>
                  <a:cubicBezTo>
                    <a:pt x="8204" y="1"/>
                    <a:pt x="7576" y="44"/>
                    <a:pt x="6948" y="132"/>
                  </a:cubicBezTo>
                  <a:cubicBezTo>
                    <a:pt x="0" y="791"/>
                    <a:pt x="1138" y="3546"/>
                    <a:pt x="4612" y="7079"/>
                  </a:cubicBezTo>
                  <a:cubicBezTo>
                    <a:pt x="12937" y="11571"/>
                    <a:pt x="18627" y="17501"/>
                    <a:pt x="21142" y="24927"/>
                  </a:cubicBezTo>
                  <a:cubicBezTo>
                    <a:pt x="21322" y="25107"/>
                    <a:pt x="21502" y="25347"/>
                    <a:pt x="21621" y="25586"/>
                  </a:cubicBezTo>
                  <a:cubicBezTo>
                    <a:pt x="21621" y="25586"/>
                    <a:pt x="24616" y="22472"/>
                    <a:pt x="24077" y="16902"/>
                  </a:cubicBezTo>
                  <a:cubicBezTo>
                    <a:pt x="24017" y="16423"/>
                    <a:pt x="23957" y="15944"/>
                    <a:pt x="23897" y="15464"/>
                  </a:cubicBezTo>
                  <a:cubicBezTo>
                    <a:pt x="23179" y="11811"/>
                    <a:pt x="20903" y="7139"/>
                    <a:pt x="15572" y="1749"/>
                  </a:cubicBezTo>
                  <a:cubicBezTo>
                    <a:pt x="13490" y="613"/>
                    <a:pt x="11183" y="1"/>
                    <a:pt x="8829" y="1"/>
                  </a:cubicBezTo>
                  <a:close/>
                </a:path>
              </a:pathLst>
            </a:custGeom>
            <a:solidFill>
              <a:srgbClr val="443C36"/>
            </a:solidFill>
            <a:ln w="9525">
              <a:noFill/>
              <a:round/>
              <a:headEnd/>
              <a:tailEnd/>
            </a:ln>
          </p:spPr>
          <p:txBody>
            <a:bodyPr lIns="91425" tIns="91425" rIns="91425" bIns="91425" anchor="ctr"/>
            <a:lstStyle/>
            <a:p>
              <a:endParaRPr lang="en-US"/>
            </a:p>
          </p:txBody>
        </p:sp>
        <p:sp>
          <p:nvSpPr>
            <p:cNvPr id="78897" name="Google Shape;1760;p51"/>
            <p:cNvSpPr>
              <a:spLocks/>
            </p:cNvSpPr>
            <p:nvPr/>
          </p:nvSpPr>
          <p:spPr bwMode="auto">
            <a:xfrm>
              <a:off x="6866775" y="1775675"/>
              <a:ext cx="413300" cy="446225"/>
            </a:xfrm>
            <a:custGeom>
              <a:avLst/>
              <a:gdLst>
                <a:gd name="T0" fmla="*/ 625 w 16532"/>
                <a:gd name="T1" fmla="*/ 0 h 17849"/>
                <a:gd name="T2" fmla="*/ 625 w 16532"/>
                <a:gd name="T3" fmla="*/ 0 h 17849"/>
                <a:gd name="T4" fmla="*/ 6888125 w 16532"/>
                <a:gd name="T5" fmla="*/ 6625625 h 17849"/>
                <a:gd name="T6" fmla="*/ 8984374 w 16532"/>
                <a:gd name="T7" fmla="*/ 9844999 h 17849"/>
                <a:gd name="T8" fmla="*/ 10331873 w 16532"/>
                <a:gd name="T9" fmla="*/ 11154998 h 17849"/>
                <a:gd name="T10" fmla="*/ 625 w 16532"/>
                <a:gd name="T11" fmla="*/ 0 h 17849"/>
                <a:gd name="T12" fmla="*/ 0 60000 65536"/>
                <a:gd name="T13" fmla="*/ 0 60000 65536"/>
                <a:gd name="T14" fmla="*/ 0 60000 65536"/>
                <a:gd name="T15" fmla="*/ 0 60000 65536"/>
                <a:gd name="T16" fmla="*/ 0 60000 65536"/>
                <a:gd name="T17" fmla="*/ 0 60000 65536"/>
                <a:gd name="T18" fmla="*/ 0 w 16532"/>
                <a:gd name="T19" fmla="*/ 0 h 17849"/>
                <a:gd name="T20" fmla="*/ 16532 w 16532"/>
                <a:gd name="T21" fmla="*/ 17849 h 17849"/>
              </a:gdLst>
              <a:ahLst/>
              <a:cxnLst>
                <a:cxn ang="T12">
                  <a:pos x="T0" y="T1"/>
                </a:cxn>
                <a:cxn ang="T13">
                  <a:pos x="T2" y="T3"/>
                </a:cxn>
                <a:cxn ang="T14">
                  <a:pos x="T4" y="T5"/>
                </a:cxn>
                <a:cxn ang="T15">
                  <a:pos x="T6" y="T7"/>
                </a:cxn>
                <a:cxn ang="T16">
                  <a:pos x="T8" y="T9"/>
                </a:cxn>
                <a:cxn ang="T17">
                  <a:pos x="T10" y="T11"/>
                </a:cxn>
              </a:cxnLst>
              <a:rect l="T18" t="T19" r="T20" b="T21"/>
              <a:pathLst>
                <a:path w="16532" h="17849" extrusionOk="0">
                  <a:moveTo>
                    <a:pt x="1" y="0"/>
                  </a:moveTo>
                  <a:lnTo>
                    <a:pt x="1" y="0"/>
                  </a:lnTo>
                  <a:cubicBezTo>
                    <a:pt x="3235" y="3235"/>
                    <a:pt x="8386" y="7128"/>
                    <a:pt x="11021" y="10601"/>
                  </a:cubicBezTo>
                  <a:cubicBezTo>
                    <a:pt x="12279" y="12219"/>
                    <a:pt x="13357" y="13955"/>
                    <a:pt x="14375" y="15752"/>
                  </a:cubicBezTo>
                  <a:cubicBezTo>
                    <a:pt x="15154" y="16411"/>
                    <a:pt x="15872" y="17130"/>
                    <a:pt x="16531" y="17848"/>
                  </a:cubicBezTo>
                  <a:cubicBezTo>
                    <a:pt x="14016" y="10422"/>
                    <a:pt x="8326" y="4552"/>
                    <a:pt x="1" y="0"/>
                  </a:cubicBezTo>
                  <a:close/>
                </a:path>
              </a:pathLst>
            </a:custGeom>
            <a:solidFill>
              <a:srgbClr val="1E1A17"/>
            </a:solidFill>
            <a:ln w="9525">
              <a:noFill/>
              <a:round/>
              <a:headEnd/>
              <a:tailEnd/>
            </a:ln>
          </p:spPr>
          <p:txBody>
            <a:bodyPr lIns="91425" tIns="91425" rIns="91425" bIns="91425" anchor="ctr"/>
            <a:lstStyle/>
            <a:p>
              <a:endParaRPr lang="en-US"/>
            </a:p>
          </p:txBody>
        </p:sp>
        <p:sp>
          <p:nvSpPr>
            <p:cNvPr id="78898" name="Google Shape;1761;p51"/>
            <p:cNvSpPr>
              <a:spLocks/>
            </p:cNvSpPr>
            <p:nvPr/>
          </p:nvSpPr>
          <p:spPr bwMode="auto">
            <a:xfrm>
              <a:off x="5284100" y="1049475"/>
              <a:ext cx="161750" cy="422275"/>
            </a:xfrm>
            <a:custGeom>
              <a:avLst/>
              <a:gdLst>
                <a:gd name="T0" fmla="*/ 1647500 w 6470"/>
                <a:gd name="T1" fmla="*/ 0 h 16891"/>
                <a:gd name="T2" fmla="*/ 1647500 w 6470"/>
                <a:gd name="T3" fmla="*/ 0 h 16891"/>
                <a:gd name="T4" fmla="*/ 625 w 6470"/>
                <a:gd name="T5" fmla="*/ 636250 h 16891"/>
                <a:gd name="T6" fmla="*/ 786875 w 6470"/>
                <a:gd name="T7" fmla="*/ 10556248 h 16891"/>
                <a:gd name="T8" fmla="*/ 1385625 w 6470"/>
                <a:gd name="T9" fmla="*/ 10556248 h 16891"/>
                <a:gd name="T10" fmla="*/ 1647500 w 6470"/>
                <a:gd name="T11" fmla="*/ 0 h 16891"/>
                <a:gd name="T12" fmla="*/ 0 60000 65536"/>
                <a:gd name="T13" fmla="*/ 0 60000 65536"/>
                <a:gd name="T14" fmla="*/ 0 60000 65536"/>
                <a:gd name="T15" fmla="*/ 0 60000 65536"/>
                <a:gd name="T16" fmla="*/ 0 60000 65536"/>
                <a:gd name="T17" fmla="*/ 0 60000 65536"/>
                <a:gd name="T18" fmla="*/ 0 w 6470"/>
                <a:gd name="T19" fmla="*/ 0 h 16891"/>
                <a:gd name="T20" fmla="*/ 6470 w 6470"/>
                <a:gd name="T21" fmla="*/ 16891 h 16891"/>
              </a:gdLst>
              <a:ahLst/>
              <a:cxnLst>
                <a:cxn ang="T12">
                  <a:pos x="T0" y="T1"/>
                </a:cxn>
                <a:cxn ang="T13">
                  <a:pos x="T2" y="T3"/>
                </a:cxn>
                <a:cxn ang="T14">
                  <a:pos x="T4" y="T5"/>
                </a:cxn>
                <a:cxn ang="T15">
                  <a:pos x="T6" y="T7"/>
                </a:cxn>
                <a:cxn ang="T16">
                  <a:pos x="T8" y="T9"/>
                </a:cxn>
                <a:cxn ang="T17">
                  <a:pos x="T10" y="T11"/>
                </a:cxn>
              </a:cxnLst>
              <a:rect l="T18" t="T19" r="T20" b="T21"/>
              <a:pathLst>
                <a:path w="6470" h="16891" extrusionOk="0">
                  <a:moveTo>
                    <a:pt x="2636" y="0"/>
                  </a:moveTo>
                  <a:lnTo>
                    <a:pt x="2636" y="0"/>
                  </a:lnTo>
                  <a:cubicBezTo>
                    <a:pt x="1738" y="300"/>
                    <a:pt x="899" y="599"/>
                    <a:pt x="1" y="1018"/>
                  </a:cubicBezTo>
                  <a:cubicBezTo>
                    <a:pt x="3894" y="7068"/>
                    <a:pt x="1678" y="12278"/>
                    <a:pt x="1259" y="16890"/>
                  </a:cubicBezTo>
                  <a:lnTo>
                    <a:pt x="2217" y="16890"/>
                  </a:lnTo>
                  <a:cubicBezTo>
                    <a:pt x="6050" y="14734"/>
                    <a:pt x="6469" y="7307"/>
                    <a:pt x="2636" y="0"/>
                  </a:cubicBezTo>
                  <a:close/>
                </a:path>
              </a:pathLst>
            </a:custGeom>
            <a:solidFill>
              <a:srgbClr val="1B2821"/>
            </a:solidFill>
            <a:ln w="9525">
              <a:noFill/>
              <a:round/>
              <a:headEnd/>
              <a:tailEnd/>
            </a:ln>
          </p:spPr>
          <p:txBody>
            <a:bodyPr lIns="91425" tIns="91425" rIns="91425" bIns="91425" anchor="ctr"/>
            <a:lstStyle/>
            <a:p>
              <a:endParaRPr lang="en-US"/>
            </a:p>
          </p:txBody>
        </p:sp>
        <p:sp>
          <p:nvSpPr>
            <p:cNvPr id="78899" name="Google Shape;1762;p51"/>
            <p:cNvSpPr>
              <a:spLocks/>
            </p:cNvSpPr>
            <p:nvPr/>
          </p:nvSpPr>
          <p:spPr bwMode="auto">
            <a:xfrm>
              <a:off x="5309550" y="1473200"/>
              <a:ext cx="302500" cy="277050"/>
            </a:xfrm>
            <a:custGeom>
              <a:avLst/>
              <a:gdLst>
                <a:gd name="T0" fmla="*/ 150625 w 12100"/>
                <a:gd name="T1" fmla="*/ 625 h 11082"/>
                <a:gd name="T2" fmla="*/ 599375 w 12100"/>
                <a:gd name="T3" fmla="*/ 3107500 h 11082"/>
                <a:gd name="T4" fmla="*/ 7561876 w 12100"/>
                <a:gd name="T5" fmla="*/ 6925626 h 11082"/>
                <a:gd name="T6" fmla="*/ 5840000 w 12100"/>
                <a:gd name="T7" fmla="*/ 4380000 h 11082"/>
                <a:gd name="T8" fmla="*/ 150625 w 12100"/>
                <a:gd name="T9" fmla="*/ 625 h 11082"/>
                <a:gd name="T10" fmla="*/ 0 60000 65536"/>
                <a:gd name="T11" fmla="*/ 0 60000 65536"/>
                <a:gd name="T12" fmla="*/ 0 60000 65536"/>
                <a:gd name="T13" fmla="*/ 0 60000 65536"/>
                <a:gd name="T14" fmla="*/ 0 60000 65536"/>
                <a:gd name="T15" fmla="*/ 0 w 12100"/>
                <a:gd name="T16" fmla="*/ 0 h 11082"/>
                <a:gd name="T17" fmla="*/ 12100 w 12100"/>
                <a:gd name="T18" fmla="*/ 11082 h 11082"/>
              </a:gdLst>
              <a:ahLst/>
              <a:cxnLst>
                <a:cxn ang="T10">
                  <a:pos x="T0" y="T1"/>
                </a:cxn>
                <a:cxn ang="T11">
                  <a:pos x="T2" y="T3"/>
                </a:cxn>
                <a:cxn ang="T12">
                  <a:pos x="T4" y="T5"/>
                </a:cxn>
                <a:cxn ang="T13">
                  <a:pos x="T6" y="T7"/>
                </a:cxn>
                <a:cxn ang="T14">
                  <a:pos x="T8" y="T9"/>
                </a:cxn>
              </a:cxnLst>
              <a:rect l="T15" t="T16" r="T17" b="T18"/>
              <a:pathLst>
                <a:path w="12100" h="11082" extrusionOk="0">
                  <a:moveTo>
                    <a:pt x="241" y="1"/>
                  </a:moveTo>
                  <a:cubicBezTo>
                    <a:pt x="1" y="1678"/>
                    <a:pt x="241" y="3415"/>
                    <a:pt x="959" y="4972"/>
                  </a:cubicBezTo>
                  <a:cubicBezTo>
                    <a:pt x="2996" y="8925"/>
                    <a:pt x="6589" y="10362"/>
                    <a:pt x="12099" y="11081"/>
                  </a:cubicBezTo>
                  <a:cubicBezTo>
                    <a:pt x="9644" y="10183"/>
                    <a:pt x="9764" y="9404"/>
                    <a:pt x="9344" y="7008"/>
                  </a:cubicBezTo>
                  <a:cubicBezTo>
                    <a:pt x="8566" y="3056"/>
                    <a:pt x="6529" y="360"/>
                    <a:pt x="241" y="1"/>
                  </a:cubicBezTo>
                  <a:close/>
                </a:path>
              </a:pathLst>
            </a:custGeom>
            <a:solidFill>
              <a:srgbClr val="1B2821"/>
            </a:solidFill>
            <a:ln w="9525">
              <a:noFill/>
              <a:round/>
              <a:headEnd/>
              <a:tailEnd/>
            </a:ln>
          </p:spPr>
          <p:txBody>
            <a:bodyPr lIns="91425" tIns="91425" rIns="91425" bIns="91425" anchor="ctr"/>
            <a:lstStyle/>
            <a:p>
              <a:endParaRPr lang="en-US"/>
            </a:p>
          </p:txBody>
        </p:sp>
        <p:sp>
          <p:nvSpPr>
            <p:cNvPr id="78900" name="Google Shape;1763;p51"/>
            <p:cNvSpPr>
              <a:spLocks/>
            </p:cNvSpPr>
            <p:nvPr/>
          </p:nvSpPr>
          <p:spPr bwMode="auto">
            <a:xfrm>
              <a:off x="5113400" y="1198450"/>
              <a:ext cx="182700" cy="183450"/>
            </a:xfrm>
            <a:custGeom>
              <a:avLst/>
              <a:gdLst>
                <a:gd name="T0" fmla="*/ 2283750 w 7308"/>
                <a:gd name="T1" fmla="*/ 625 h 7338"/>
                <a:gd name="T2" fmla="*/ 625 w 7308"/>
                <a:gd name="T3" fmla="*/ 2302500 h 7338"/>
                <a:gd name="T4" fmla="*/ 2283750 w 7308"/>
                <a:gd name="T5" fmla="*/ 4586250 h 7338"/>
                <a:gd name="T6" fmla="*/ 4567500 w 7308"/>
                <a:gd name="T7" fmla="*/ 2302500 h 7338"/>
                <a:gd name="T8" fmla="*/ 2283750 w 7308"/>
                <a:gd name="T9" fmla="*/ 625 h 7338"/>
                <a:gd name="T10" fmla="*/ 0 60000 65536"/>
                <a:gd name="T11" fmla="*/ 0 60000 65536"/>
                <a:gd name="T12" fmla="*/ 0 60000 65536"/>
                <a:gd name="T13" fmla="*/ 0 60000 65536"/>
                <a:gd name="T14" fmla="*/ 0 60000 65536"/>
                <a:gd name="T15" fmla="*/ 0 w 7308"/>
                <a:gd name="T16" fmla="*/ 0 h 7338"/>
                <a:gd name="T17" fmla="*/ 7308 w 7308"/>
                <a:gd name="T18" fmla="*/ 7338 h 7338"/>
              </a:gdLst>
              <a:ahLst/>
              <a:cxnLst>
                <a:cxn ang="T10">
                  <a:pos x="T0" y="T1"/>
                </a:cxn>
                <a:cxn ang="T11">
                  <a:pos x="T2" y="T3"/>
                </a:cxn>
                <a:cxn ang="T12">
                  <a:pos x="T4" y="T5"/>
                </a:cxn>
                <a:cxn ang="T13">
                  <a:pos x="T6" y="T7"/>
                </a:cxn>
                <a:cxn ang="T14">
                  <a:pos x="T8" y="T9"/>
                </a:cxn>
              </a:cxnLst>
              <a:rect l="T15" t="T16" r="T17" b="T18"/>
              <a:pathLst>
                <a:path w="7308" h="7338" extrusionOk="0">
                  <a:moveTo>
                    <a:pt x="3654" y="1"/>
                  </a:moveTo>
                  <a:cubicBezTo>
                    <a:pt x="1828" y="1"/>
                    <a:pt x="1" y="1228"/>
                    <a:pt x="1" y="3684"/>
                  </a:cubicBezTo>
                  <a:cubicBezTo>
                    <a:pt x="1" y="5661"/>
                    <a:pt x="1618" y="7338"/>
                    <a:pt x="3654" y="7338"/>
                  </a:cubicBezTo>
                  <a:cubicBezTo>
                    <a:pt x="5691" y="7338"/>
                    <a:pt x="7308" y="5661"/>
                    <a:pt x="7308" y="3684"/>
                  </a:cubicBezTo>
                  <a:cubicBezTo>
                    <a:pt x="7308" y="1228"/>
                    <a:pt x="5481" y="1"/>
                    <a:pt x="3654" y="1"/>
                  </a:cubicBezTo>
                  <a:close/>
                </a:path>
              </a:pathLst>
            </a:custGeom>
            <a:solidFill>
              <a:srgbClr val="132682"/>
            </a:solidFill>
            <a:ln w="9525">
              <a:noFill/>
              <a:round/>
              <a:headEnd/>
              <a:tailEnd/>
            </a:ln>
          </p:spPr>
          <p:txBody>
            <a:bodyPr lIns="91425" tIns="91425" rIns="91425" bIns="91425" anchor="ctr"/>
            <a:lstStyle/>
            <a:p>
              <a:endParaRPr lang="en-US"/>
            </a:p>
          </p:txBody>
        </p:sp>
        <p:sp>
          <p:nvSpPr>
            <p:cNvPr id="78901" name="Google Shape;1764;p51"/>
            <p:cNvSpPr>
              <a:spLocks/>
            </p:cNvSpPr>
            <p:nvPr/>
          </p:nvSpPr>
          <p:spPr bwMode="auto">
            <a:xfrm>
              <a:off x="5140375" y="1243175"/>
              <a:ext cx="112300" cy="96800"/>
            </a:xfrm>
            <a:custGeom>
              <a:avLst/>
              <a:gdLst>
                <a:gd name="T0" fmla="*/ 1609375 w 4492"/>
                <a:gd name="T1" fmla="*/ 625 h 3872"/>
                <a:gd name="T2" fmla="*/ 748750 w 4492"/>
                <a:gd name="T3" fmla="*/ 360625 h 3872"/>
                <a:gd name="T4" fmla="*/ 1609375 w 4492"/>
                <a:gd name="T5" fmla="*/ 2420000 h 3872"/>
                <a:gd name="T6" fmla="*/ 2807500 w 4492"/>
                <a:gd name="T7" fmla="*/ 1184375 h 3872"/>
                <a:gd name="T8" fmla="*/ 1609375 w 4492"/>
                <a:gd name="T9" fmla="*/ 625 h 3872"/>
                <a:gd name="T10" fmla="*/ 0 60000 65536"/>
                <a:gd name="T11" fmla="*/ 0 60000 65536"/>
                <a:gd name="T12" fmla="*/ 0 60000 65536"/>
                <a:gd name="T13" fmla="*/ 0 60000 65536"/>
                <a:gd name="T14" fmla="*/ 0 60000 65536"/>
                <a:gd name="T15" fmla="*/ 0 w 4492"/>
                <a:gd name="T16" fmla="*/ 0 h 3872"/>
                <a:gd name="T17" fmla="*/ 4492 w 4492"/>
                <a:gd name="T18" fmla="*/ 3872 h 3872"/>
              </a:gdLst>
              <a:ahLst/>
              <a:cxnLst>
                <a:cxn ang="T10">
                  <a:pos x="T0" y="T1"/>
                </a:cxn>
                <a:cxn ang="T11">
                  <a:pos x="T2" y="T3"/>
                </a:cxn>
                <a:cxn ang="T12">
                  <a:pos x="T4" y="T5"/>
                </a:cxn>
                <a:cxn ang="T13">
                  <a:pos x="T6" y="T7"/>
                </a:cxn>
                <a:cxn ang="T14">
                  <a:pos x="T8" y="T9"/>
                </a:cxn>
              </a:cxnLst>
              <a:rect l="T15" t="T16" r="T17" b="T18"/>
              <a:pathLst>
                <a:path w="4492" h="3872" extrusionOk="0">
                  <a:moveTo>
                    <a:pt x="2575" y="1"/>
                  </a:moveTo>
                  <a:cubicBezTo>
                    <a:pt x="2090" y="1"/>
                    <a:pt x="1595" y="181"/>
                    <a:pt x="1198" y="577"/>
                  </a:cubicBezTo>
                  <a:cubicBezTo>
                    <a:pt x="0" y="1775"/>
                    <a:pt x="898" y="3812"/>
                    <a:pt x="2575" y="3872"/>
                  </a:cubicBezTo>
                  <a:cubicBezTo>
                    <a:pt x="3654" y="3812"/>
                    <a:pt x="4492" y="2973"/>
                    <a:pt x="4492" y="1895"/>
                  </a:cubicBezTo>
                  <a:cubicBezTo>
                    <a:pt x="4492" y="734"/>
                    <a:pt x="3555" y="1"/>
                    <a:pt x="2575" y="1"/>
                  </a:cubicBezTo>
                  <a:close/>
                </a:path>
              </a:pathLst>
            </a:custGeom>
            <a:solidFill>
              <a:srgbClr val="060E28"/>
            </a:solidFill>
            <a:ln w="9525">
              <a:noFill/>
              <a:round/>
              <a:headEnd/>
              <a:tailEnd/>
            </a:ln>
          </p:spPr>
          <p:txBody>
            <a:bodyPr lIns="91425" tIns="91425" rIns="91425" bIns="91425" anchor="ctr"/>
            <a:lstStyle/>
            <a:p>
              <a:endParaRPr lang="en-US"/>
            </a:p>
          </p:txBody>
        </p:sp>
        <p:sp>
          <p:nvSpPr>
            <p:cNvPr id="78902" name="Google Shape;1765;p51"/>
            <p:cNvSpPr>
              <a:spLocks/>
            </p:cNvSpPr>
            <p:nvPr/>
          </p:nvSpPr>
          <p:spPr bwMode="auto">
            <a:xfrm>
              <a:off x="4280900" y="3179925"/>
              <a:ext cx="179700" cy="58650"/>
            </a:xfrm>
            <a:custGeom>
              <a:avLst/>
              <a:gdLst>
                <a:gd name="T0" fmla="*/ 1418125 w 7188"/>
                <a:gd name="T1" fmla="*/ 625 h 2346"/>
                <a:gd name="T2" fmla="*/ 0 w 7188"/>
                <a:gd name="T3" fmla="*/ 455625 h 2346"/>
                <a:gd name="T4" fmla="*/ 4492500 w 7188"/>
                <a:gd name="T5" fmla="*/ 1466250 h 2346"/>
                <a:gd name="T6" fmla="*/ 1418125 w 7188"/>
                <a:gd name="T7" fmla="*/ 625 h 2346"/>
                <a:gd name="T8" fmla="*/ 0 60000 65536"/>
                <a:gd name="T9" fmla="*/ 0 60000 65536"/>
                <a:gd name="T10" fmla="*/ 0 60000 65536"/>
                <a:gd name="T11" fmla="*/ 0 60000 65536"/>
                <a:gd name="T12" fmla="*/ 0 w 7188"/>
                <a:gd name="T13" fmla="*/ 0 h 2346"/>
                <a:gd name="T14" fmla="*/ 7188 w 7188"/>
                <a:gd name="T15" fmla="*/ 2346 h 2346"/>
              </a:gdLst>
              <a:ahLst/>
              <a:cxnLst>
                <a:cxn ang="T8">
                  <a:pos x="T0" y="T1"/>
                </a:cxn>
                <a:cxn ang="T9">
                  <a:pos x="T2" y="T3"/>
                </a:cxn>
                <a:cxn ang="T10">
                  <a:pos x="T4" y="T5"/>
                </a:cxn>
                <a:cxn ang="T11">
                  <a:pos x="T6" y="T7"/>
                </a:cxn>
              </a:cxnLst>
              <a:rect l="T12" t="T13" r="T14" b="T15"/>
              <a:pathLst>
                <a:path w="7188" h="2346" extrusionOk="0">
                  <a:moveTo>
                    <a:pt x="2269" y="1"/>
                  </a:moveTo>
                  <a:cubicBezTo>
                    <a:pt x="1322" y="1"/>
                    <a:pt x="488" y="241"/>
                    <a:pt x="0" y="729"/>
                  </a:cubicBezTo>
                  <a:lnTo>
                    <a:pt x="7188" y="2346"/>
                  </a:lnTo>
                  <a:cubicBezTo>
                    <a:pt x="6105" y="799"/>
                    <a:pt x="3997" y="1"/>
                    <a:pt x="2269" y="1"/>
                  </a:cubicBezTo>
                  <a:close/>
                </a:path>
              </a:pathLst>
            </a:custGeom>
            <a:solidFill>
              <a:srgbClr val="65739B"/>
            </a:solidFill>
            <a:ln w="9525">
              <a:noFill/>
              <a:round/>
              <a:headEnd/>
              <a:tailEnd/>
            </a:ln>
          </p:spPr>
          <p:txBody>
            <a:bodyPr lIns="91425" tIns="91425" rIns="91425" bIns="91425" anchor="ctr"/>
            <a:lstStyle/>
            <a:p>
              <a:endParaRPr lang="en-US"/>
            </a:p>
          </p:txBody>
        </p:sp>
        <p:sp>
          <p:nvSpPr>
            <p:cNvPr id="78903" name="Google Shape;1766;p51"/>
            <p:cNvSpPr>
              <a:spLocks/>
            </p:cNvSpPr>
            <p:nvPr/>
          </p:nvSpPr>
          <p:spPr bwMode="auto">
            <a:xfrm>
              <a:off x="4168600" y="3077825"/>
              <a:ext cx="468675" cy="457925"/>
            </a:xfrm>
            <a:custGeom>
              <a:avLst/>
              <a:gdLst>
                <a:gd name="T0" fmla="*/ 5417499 w 18747"/>
                <a:gd name="T1" fmla="*/ 0 h 18317"/>
                <a:gd name="T2" fmla="*/ 0 w 18747"/>
                <a:gd name="T3" fmla="*/ 2296875 h 18317"/>
                <a:gd name="T4" fmla="*/ 1610000 w 18747"/>
                <a:gd name="T5" fmla="*/ 2708750 h 18317"/>
                <a:gd name="T6" fmla="*/ 2807500 w 18747"/>
                <a:gd name="T7" fmla="*/ 2970625 h 18317"/>
                <a:gd name="T8" fmla="*/ 4190625 w 18747"/>
                <a:gd name="T9" fmla="*/ 2526250 h 18317"/>
                <a:gd name="T10" fmla="*/ 7300000 w 18747"/>
                <a:gd name="T11" fmla="*/ 4018750 h 18317"/>
                <a:gd name="T12" fmla="*/ 7636875 w 18747"/>
                <a:gd name="T13" fmla="*/ 6077499 h 18317"/>
                <a:gd name="T14" fmla="*/ 4168750 w 18747"/>
                <a:gd name="T15" fmla="*/ 9259999 h 18317"/>
                <a:gd name="T16" fmla="*/ 3668750 w 18747"/>
                <a:gd name="T17" fmla="*/ 9221874 h 18317"/>
                <a:gd name="T18" fmla="*/ 3485000 w 18747"/>
                <a:gd name="T19" fmla="*/ 9206249 h 18317"/>
                <a:gd name="T20" fmla="*/ 3444375 w 18747"/>
                <a:gd name="T21" fmla="*/ 10943748 h 18317"/>
                <a:gd name="T22" fmla="*/ 5179374 w 18747"/>
                <a:gd name="T23" fmla="*/ 11447498 h 18317"/>
                <a:gd name="T24" fmla="*/ 10294374 w 18747"/>
                <a:gd name="T25" fmla="*/ 7200625 h 18317"/>
                <a:gd name="T26" fmla="*/ 6214374 w 18747"/>
                <a:gd name="T27" fmla="*/ 50625 h 18317"/>
                <a:gd name="T28" fmla="*/ 5417499 w 18747"/>
                <a:gd name="T29" fmla="*/ 0 h 183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747"/>
                <a:gd name="T46" fmla="*/ 0 h 18317"/>
                <a:gd name="T47" fmla="*/ 18747 w 18747"/>
                <a:gd name="T48" fmla="*/ 18317 h 183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747" h="18317" extrusionOk="0">
                  <a:moveTo>
                    <a:pt x="8668" y="0"/>
                  </a:moveTo>
                  <a:cubicBezTo>
                    <a:pt x="3675" y="0"/>
                    <a:pt x="0" y="3675"/>
                    <a:pt x="0" y="3675"/>
                  </a:cubicBezTo>
                  <a:lnTo>
                    <a:pt x="2576" y="4334"/>
                  </a:lnTo>
                  <a:lnTo>
                    <a:pt x="4492" y="4753"/>
                  </a:lnTo>
                  <a:cubicBezTo>
                    <a:pt x="4971" y="4275"/>
                    <a:pt x="5781" y="4042"/>
                    <a:pt x="6705" y="4042"/>
                  </a:cubicBezTo>
                  <a:cubicBezTo>
                    <a:pt x="8443" y="4042"/>
                    <a:pt x="10585" y="4866"/>
                    <a:pt x="11680" y="6430"/>
                  </a:cubicBezTo>
                  <a:cubicBezTo>
                    <a:pt x="12338" y="7388"/>
                    <a:pt x="12518" y="8586"/>
                    <a:pt x="12219" y="9724"/>
                  </a:cubicBezTo>
                  <a:cubicBezTo>
                    <a:pt x="11200" y="14003"/>
                    <a:pt x="8405" y="14816"/>
                    <a:pt x="6670" y="14816"/>
                  </a:cubicBezTo>
                  <a:cubicBezTo>
                    <a:pt x="6366" y="14816"/>
                    <a:pt x="6094" y="14791"/>
                    <a:pt x="5870" y="14755"/>
                  </a:cubicBezTo>
                  <a:cubicBezTo>
                    <a:pt x="5766" y="14738"/>
                    <a:pt x="5668" y="14730"/>
                    <a:pt x="5576" y="14730"/>
                  </a:cubicBezTo>
                  <a:cubicBezTo>
                    <a:pt x="4339" y="14730"/>
                    <a:pt x="4173" y="16172"/>
                    <a:pt x="5511" y="17510"/>
                  </a:cubicBezTo>
                  <a:cubicBezTo>
                    <a:pt x="5982" y="17982"/>
                    <a:pt x="7018" y="18316"/>
                    <a:pt x="8287" y="18316"/>
                  </a:cubicBezTo>
                  <a:cubicBezTo>
                    <a:pt x="11048" y="18316"/>
                    <a:pt x="14912" y="16732"/>
                    <a:pt x="16471" y="11521"/>
                  </a:cubicBezTo>
                  <a:cubicBezTo>
                    <a:pt x="18747" y="3974"/>
                    <a:pt x="13716" y="560"/>
                    <a:pt x="9943" y="81"/>
                  </a:cubicBezTo>
                  <a:cubicBezTo>
                    <a:pt x="9510" y="26"/>
                    <a:pt x="9084" y="0"/>
                    <a:pt x="8668" y="0"/>
                  </a:cubicBezTo>
                  <a:close/>
                </a:path>
              </a:pathLst>
            </a:custGeom>
            <a:solidFill>
              <a:srgbClr val="9EA8CB"/>
            </a:solidFill>
            <a:ln w="9525">
              <a:noFill/>
              <a:round/>
              <a:headEnd/>
              <a:tailEnd/>
            </a:ln>
          </p:spPr>
          <p:txBody>
            <a:bodyPr lIns="91425" tIns="91425" rIns="91425" bIns="91425" anchor="ctr"/>
            <a:lstStyle/>
            <a:p>
              <a:endParaRPr lang="en-US"/>
            </a:p>
          </p:txBody>
        </p:sp>
        <p:sp>
          <p:nvSpPr>
            <p:cNvPr id="78904" name="Google Shape;1767;p51"/>
            <p:cNvSpPr>
              <a:spLocks/>
            </p:cNvSpPr>
            <p:nvPr/>
          </p:nvSpPr>
          <p:spPr bwMode="auto">
            <a:xfrm>
              <a:off x="4861850" y="3310625"/>
              <a:ext cx="179725" cy="59725"/>
            </a:xfrm>
            <a:custGeom>
              <a:avLst/>
              <a:gdLst>
                <a:gd name="T0" fmla="*/ 1425000 w 7189"/>
                <a:gd name="T1" fmla="*/ 0 h 2389"/>
                <a:gd name="T2" fmla="*/ 625 w 7189"/>
                <a:gd name="T3" fmla="*/ 444375 h 2389"/>
                <a:gd name="T4" fmla="*/ 4492500 w 7189"/>
                <a:gd name="T5" fmla="*/ 1492500 h 2389"/>
                <a:gd name="T6" fmla="*/ 1425000 w 7189"/>
                <a:gd name="T7" fmla="*/ 0 h 2389"/>
                <a:gd name="T8" fmla="*/ 0 60000 65536"/>
                <a:gd name="T9" fmla="*/ 0 60000 65536"/>
                <a:gd name="T10" fmla="*/ 0 60000 65536"/>
                <a:gd name="T11" fmla="*/ 0 60000 65536"/>
                <a:gd name="T12" fmla="*/ 0 w 7189"/>
                <a:gd name="T13" fmla="*/ 0 h 2389"/>
                <a:gd name="T14" fmla="*/ 7189 w 7189"/>
                <a:gd name="T15" fmla="*/ 2389 h 2389"/>
              </a:gdLst>
              <a:ahLst/>
              <a:cxnLst>
                <a:cxn ang="T8">
                  <a:pos x="T0" y="T1"/>
                </a:cxn>
                <a:cxn ang="T9">
                  <a:pos x="T2" y="T3"/>
                </a:cxn>
                <a:cxn ang="T10">
                  <a:pos x="T4" y="T5"/>
                </a:cxn>
                <a:cxn ang="T11">
                  <a:pos x="T6" y="T7"/>
                </a:cxn>
              </a:cxnLst>
              <a:rect l="T12" t="T13" r="T14" b="T15"/>
              <a:pathLst>
                <a:path w="7189" h="2389" extrusionOk="0">
                  <a:moveTo>
                    <a:pt x="2280" y="0"/>
                  </a:moveTo>
                  <a:cubicBezTo>
                    <a:pt x="1351" y="0"/>
                    <a:pt x="521" y="233"/>
                    <a:pt x="1" y="711"/>
                  </a:cubicBezTo>
                  <a:lnTo>
                    <a:pt x="7188" y="2388"/>
                  </a:lnTo>
                  <a:cubicBezTo>
                    <a:pt x="6132" y="824"/>
                    <a:pt x="4030" y="0"/>
                    <a:pt x="2280" y="0"/>
                  </a:cubicBezTo>
                  <a:close/>
                </a:path>
              </a:pathLst>
            </a:custGeom>
            <a:solidFill>
              <a:srgbClr val="65739B"/>
            </a:solidFill>
            <a:ln w="9525">
              <a:noFill/>
              <a:round/>
              <a:headEnd/>
              <a:tailEnd/>
            </a:ln>
          </p:spPr>
          <p:txBody>
            <a:bodyPr lIns="91425" tIns="91425" rIns="91425" bIns="91425" anchor="ctr"/>
            <a:lstStyle/>
            <a:p>
              <a:endParaRPr lang="en-US"/>
            </a:p>
          </p:txBody>
        </p:sp>
        <p:sp>
          <p:nvSpPr>
            <p:cNvPr id="78905" name="Google Shape;1768;p51"/>
            <p:cNvSpPr>
              <a:spLocks/>
            </p:cNvSpPr>
            <p:nvPr/>
          </p:nvSpPr>
          <p:spPr bwMode="auto">
            <a:xfrm>
              <a:off x="4751050" y="3209275"/>
              <a:ext cx="467200" cy="458225"/>
            </a:xfrm>
            <a:custGeom>
              <a:avLst/>
              <a:gdLst>
                <a:gd name="T0" fmla="*/ 5339999 w 18688"/>
                <a:gd name="T1" fmla="*/ 625 h 18329"/>
                <a:gd name="T2" fmla="*/ 625 w 18688"/>
                <a:gd name="T3" fmla="*/ 2304375 h 18329"/>
                <a:gd name="T4" fmla="*/ 1610000 w 18688"/>
                <a:gd name="T5" fmla="*/ 2678750 h 18329"/>
                <a:gd name="T6" fmla="*/ 2770625 w 18688"/>
                <a:gd name="T7" fmla="*/ 2978125 h 18329"/>
                <a:gd name="T8" fmla="*/ 4214375 w 18688"/>
                <a:gd name="T9" fmla="*/ 2523125 h 18329"/>
                <a:gd name="T10" fmla="*/ 7262500 w 18688"/>
                <a:gd name="T11" fmla="*/ 3988750 h 18329"/>
                <a:gd name="T12" fmla="*/ 7636875 w 18688"/>
                <a:gd name="T13" fmla="*/ 6084999 h 18329"/>
                <a:gd name="T14" fmla="*/ 4132500 w 18688"/>
                <a:gd name="T15" fmla="*/ 9265624 h 18329"/>
                <a:gd name="T16" fmla="*/ 3668750 w 18688"/>
                <a:gd name="T17" fmla="*/ 9229374 h 18329"/>
                <a:gd name="T18" fmla="*/ 3448125 w 18688"/>
                <a:gd name="T19" fmla="*/ 9206249 h 18329"/>
                <a:gd name="T20" fmla="*/ 3444375 w 18688"/>
                <a:gd name="T21" fmla="*/ 10951873 h 18329"/>
                <a:gd name="T22" fmla="*/ 5178749 w 18688"/>
                <a:gd name="T23" fmla="*/ 11455623 h 18329"/>
                <a:gd name="T24" fmla="*/ 10257499 w 18688"/>
                <a:gd name="T25" fmla="*/ 7208125 h 18329"/>
                <a:gd name="T26" fmla="*/ 6176874 w 18688"/>
                <a:gd name="T27" fmla="*/ 58750 h 18329"/>
                <a:gd name="T28" fmla="*/ 5339999 w 18688"/>
                <a:gd name="T29" fmla="*/ 625 h 183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688"/>
                <a:gd name="T46" fmla="*/ 0 h 18329"/>
                <a:gd name="T47" fmla="*/ 18688 w 18688"/>
                <a:gd name="T48" fmla="*/ 18329 h 183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688" h="18329" extrusionOk="0">
                  <a:moveTo>
                    <a:pt x="8544" y="1"/>
                  </a:moveTo>
                  <a:cubicBezTo>
                    <a:pt x="3637" y="1"/>
                    <a:pt x="1" y="3687"/>
                    <a:pt x="1" y="3687"/>
                  </a:cubicBezTo>
                  <a:lnTo>
                    <a:pt x="2576" y="4286"/>
                  </a:lnTo>
                  <a:lnTo>
                    <a:pt x="4433" y="4765"/>
                  </a:lnTo>
                  <a:cubicBezTo>
                    <a:pt x="4942" y="4277"/>
                    <a:pt x="5789" y="4037"/>
                    <a:pt x="6743" y="4037"/>
                  </a:cubicBezTo>
                  <a:cubicBezTo>
                    <a:pt x="8482" y="4037"/>
                    <a:pt x="10576" y="4835"/>
                    <a:pt x="11620" y="6382"/>
                  </a:cubicBezTo>
                  <a:cubicBezTo>
                    <a:pt x="12339" y="7401"/>
                    <a:pt x="12518" y="8598"/>
                    <a:pt x="12219" y="9736"/>
                  </a:cubicBezTo>
                  <a:cubicBezTo>
                    <a:pt x="11142" y="13995"/>
                    <a:pt x="8306" y="14825"/>
                    <a:pt x="6612" y="14825"/>
                  </a:cubicBezTo>
                  <a:cubicBezTo>
                    <a:pt x="6328" y="14825"/>
                    <a:pt x="6076" y="14802"/>
                    <a:pt x="5870" y="14767"/>
                  </a:cubicBezTo>
                  <a:cubicBezTo>
                    <a:pt x="5744" y="14742"/>
                    <a:pt x="5626" y="14730"/>
                    <a:pt x="5517" y="14730"/>
                  </a:cubicBezTo>
                  <a:cubicBezTo>
                    <a:pt x="4335" y="14730"/>
                    <a:pt x="4195" y="16151"/>
                    <a:pt x="5511" y="17523"/>
                  </a:cubicBezTo>
                  <a:cubicBezTo>
                    <a:pt x="5983" y="17994"/>
                    <a:pt x="7018" y="18329"/>
                    <a:pt x="8286" y="18329"/>
                  </a:cubicBezTo>
                  <a:cubicBezTo>
                    <a:pt x="11042" y="18329"/>
                    <a:pt x="14893" y="16744"/>
                    <a:pt x="16412" y="11533"/>
                  </a:cubicBezTo>
                  <a:cubicBezTo>
                    <a:pt x="18687" y="3927"/>
                    <a:pt x="13716" y="573"/>
                    <a:pt x="9883" y="94"/>
                  </a:cubicBezTo>
                  <a:cubicBezTo>
                    <a:pt x="9428" y="30"/>
                    <a:pt x="8981" y="1"/>
                    <a:pt x="8544" y="1"/>
                  </a:cubicBezTo>
                  <a:close/>
                </a:path>
              </a:pathLst>
            </a:custGeom>
            <a:solidFill>
              <a:srgbClr val="9EA8CB"/>
            </a:solidFill>
            <a:ln w="9525">
              <a:noFill/>
              <a:round/>
              <a:headEnd/>
              <a:tailEnd/>
            </a:ln>
          </p:spPr>
          <p:txBody>
            <a:bodyPr lIns="91425" tIns="91425" rIns="91425" bIns="91425" anchor="ctr"/>
            <a:lstStyle/>
            <a:p>
              <a:endParaRPr lang="en-US"/>
            </a:p>
          </p:txBody>
        </p:sp>
      </p:grpSp>
      <p:grpSp>
        <p:nvGrpSpPr>
          <p:cNvPr id="78856" name="Google Shape;1419;p45"/>
          <p:cNvGrpSpPr>
            <a:grpSpLocks/>
          </p:cNvGrpSpPr>
          <p:nvPr/>
        </p:nvGrpSpPr>
        <p:grpSpPr bwMode="auto">
          <a:xfrm>
            <a:off x="7632700" y="3986213"/>
            <a:ext cx="1487488" cy="1192212"/>
            <a:chOff x="5029925" y="2452125"/>
            <a:chExt cx="2529700" cy="1723325"/>
          </a:xfrm>
        </p:grpSpPr>
        <p:sp>
          <p:nvSpPr>
            <p:cNvPr id="58" name="Google Shape;1420;p45"/>
            <p:cNvSpPr/>
            <p:nvPr/>
          </p:nvSpPr>
          <p:spPr>
            <a:xfrm>
              <a:off x="5059623" y="2452125"/>
              <a:ext cx="221382" cy="263891"/>
            </a:xfrm>
            <a:custGeom>
              <a:avLst/>
              <a:gdLst/>
              <a:ahLst/>
              <a:cxnLst/>
              <a:rect l="l" t="t" r="r" b="b"/>
              <a:pathLst>
                <a:path w="8901" h="10544" extrusionOk="0">
                  <a:moveTo>
                    <a:pt x="181" y="0"/>
                  </a:moveTo>
                  <a:cubicBezTo>
                    <a:pt x="120" y="0"/>
                    <a:pt x="60" y="2"/>
                    <a:pt x="0" y="4"/>
                  </a:cubicBezTo>
                  <a:cubicBezTo>
                    <a:pt x="0" y="4"/>
                    <a:pt x="141" y="965"/>
                    <a:pt x="339" y="2491"/>
                  </a:cubicBezTo>
                  <a:cubicBezTo>
                    <a:pt x="565" y="4045"/>
                    <a:pt x="3532" y="8368"/>
                    <a:pt x="3532" y="10092"/>
                  </a:cubicBezTo>
                  <a:cubicBezTo>
                    <a:pt x="3532" y="10412"/>
                    <a:pt x="3675" y="10543"/>
                    <a:pt x="3907" y="10543"/>
                  </a:cubicBezTo>
                  <a:cubicBezTo>
                    <a:pt x="4925" y="10543"/>
                    <a:pt x="7668" y="8026"/>
                    <a:pt x="7714" y="7888"/>
                  </a:cubicBezTo>
                  <a:cubicBezTo>
                    <a:pt x="7771" y="7690"/>
                    <a:pt x="8901" y="3649"/>
                    <a:pt x="8901" y="3649"/>
                  </a:cubicBezTo>
                  <a:cubicBezTo>
                    <a:pt x="8901" y="3649"/>
                    <a:pt x="3455" y="0"/>
                    <a:pt x="181"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64" name="Google Shape;1421;p45"/>
            <p:cNvSpPr>
              <a:spLocks/>
            </p:cNvSpPr>
            <p:nvPr/>
          </p:nvSpPr>
          <p:spPr bwMode="auto">
            <a:xfrm>
              <a:off x="5058900" y="2452125"/>
              <a:ext cx="133525" cy="122575"/>
            </a:xfrm>
            <a:custGeom>
              <a:avLst/>
              <a:gdLst>
                <a:gd name="T0" fmla="*/ 121250 w 5341"/>
                <a:gd name="T1" fmla="*/ 625 h 4903"/>
                <a:gd name="T2" fmla="*/ 0 w 5341"/>
                <a:gd name="T3" fmla="*/ 3125 h 4903"/>
                <a:gd name="T4" fmla="*/ 211875 w 5341"/>
                <a:gd name="T5" fmla="*/ 1557500 h 4903"/>
                <a:gd name="T6" fmla="*/ 776875 w 5341"/>
                <a:gd name="T7" fmla="*/ 2952500 h 4903"/>
                <a:gd name="T8" fmla="*/ 1521875 w 5341"/>
                <a:gd name="T9" fmla="*/ 3064375 h 4903"/>
                <a:gd name="T10" fmla="*/ 3338125 w 5341"/>
                <a:gd name="T11" fmla="*/ 2652500 h 4903"/>
                <a:gd name="T12" fmla="*/ 2613750 w 5341"/>
                <a:gd name="T13" fmla="*/ 674375 h 4903"/>
                <a:gd name="T14" fmla="*/ 121250 w 5341"/>
                <a:gd name="T15" fmla="*/ 625 h 4903"/>
                <a:gd name="T16" fmla="*/ 0 60000 65536"/>
                <a:gd name="T17" fmla="*/ 0 60000 65536"/>
                <a:gd name="T18" fmla="*/ 0 60000 65536"/>
                <a:gd name="T19" fmla="*/ 0 60000 65536"/>
                <a:gd name="T20" fmla="*/ 0 60000 65536"/>
                <a:gd name="T21" fmla="*/ 0 60000 65536"/>
                <a:gd name="T22" fmla="*/ 0 60000 65536"/>
                <a:gd name="T23" fmla="*/ 0 60000 65536"/>
                <a:gd name="T24" fmla="*/ 0 w 5341"/>
                <a:gd name="T25" fmla="*/ 0 h 4903"/>
                <a:gd name="T26" fmla="*/ 5341 w 5341"/>
                <a:gd name="T27" fmla="*/ 4903 h 490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341" h="4903" extrusionOk="0">
                  <a:moveTo>
                    <a:pt x="194" y="1"/>
                  </a:moveTo>
                  <a:cubicBezTo>
                    <a:pt x="128" y="1"/>
                    <a:pt x="64" y="2"/>
                    <a:pt x="0" y="5"/>
                  </a:cubicBezTo>
                  <a:cubicBezTo>
                    <a:pt x="0" y="5"/>
                    <a:pt x="141" y="966"/>
                    <a:pt x="339" y="2492"/>
                  </a:cubicBezTo>
                  <a:cubicBezTo>
                    <a:pt x="537" y="3283"/>
                    <a:pt x="848" y="4018"/>
                    <a:pt x="1243" y="4724"/>
                  </a:cubicBezTo>
                  <a:cubicBezTo>
                    <a:pt x="1623" y="4853"/>
                    <a:pt x="2030" y="4903"/>
                    <a:pt x="2435" y="4903"/>
                  </a:cubicBezTo>
                  <a:cubicBezTo>
                    <a:pt x="3901" y="4903"/>
                    <a:pt x="5341" y="4244"/>
                    <a:pt x="5341" y="4244"/>
                  </a:cubicBezTo>
                  <a:cubicBezTo>
                    <a:pt x="5341" y="4244"/>
                    <a:pt x="4719" y="2492"/>
                    <a:pt x="4182" y="1079"/>
                  </a:cubicBezTo>
                  <a:cubicBezTo>
                    <a:pt x="2818" y="464"/>
                    <a:pt x="1353" y="1"/>
                    <a:pt x="194" y="1"/>
                  </a:cubicBezTo>
                  <a:close/>
                </a:path>
              </a:pathLst>
            </a:custGeom>
            <a:solidFill>
              <a:srgbClr val="3E4042"/>
            </a:solidFill>
            <a:ln w="9525">
              <a:noFill/>
              <a:round/>
              <a:headEnd/>
              <a:tailEnd/>
            </a:ln>
          </p:spPr>
          <p:txBody>
            <a:bodyPr lIns="91425" tIns="91425" rIns="91425" bIns="91425" anchor="ctr"/>
            <a:lstStyle/>
            <a:p>
              <a:endParaRPr lang="en-US"/>
            </a:p>
          </p:txBody>
        </p:sp>
        <p:sp>
          <p:nvSpPr>
            <p:cNvPr id="60" name="Google Shape;1422;p45"/>
            <p:cNvSpPr/>
            <p:nvPr/>
          </p:nvSpPr>
          <p:spPr>
            <a:xfrm>
              <a:off x="5075822" y="2475072"/>
              <a:ext cx="137688" cy="227175"/>
            </a:xfrm>
            <a:custGeom>
              <a:avLst/>
              <a:gdLst/>
              <a:ahLst/>
              <a:cxnLst/>
              <a:rect l="l" t="t" r="r" b="b"/>
              <a:pathLst>
                <a:path w="5511" h="9099" extrusionOk="0">
                  <a:moveTo>
                    <a:pt x="1" y="0"/>
                  </a:moveTo>
                  <a:cubicBezTo>
                    <a:pt x="198" y="1300"/>
                    <a:pt x="622" y="2515"/>
                    <a:pt x="1300" y="3617"/>
                  </a:cubicBezTo>
                  <a:cubicBezTo>
                    <a:pt x="2374" y="5256"/>
                    <a:pt x="3363" y="9099"/>
                    <a:pt x="3363" y="9099"/>
                  </a:cubicBezTo>
                  <a:lnTo>
                    <a:pt x="5087" y="5765"/>
                  </a:lnTo>
                  <a:lnTo>
                    <a:pt x="5511" y="4408"/>
                  </a:lnTo>
                  <a:cubicBezTo>
                    <a:pt x="5256" y="3052"/>
                    <a:pt x="4437" y="1893"/>
                    <a:pt x="3222" y="1215"/>
                  </a:cubicBezTo>
                  <a:cubicBezTo>
                    <a:pt x="2233" y="650"/>
                    <a:pt x="1131" y="226"/>
                    <a:pt x="1" y="0"/>
                  </a:cubicBez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61" name="Google Shape;1423;p45"/>
            <p:cNvSpPr/>
            <p:nvPr/>
          </p:nvSpPr>
          <p:spPr>
            <a:xfrm>
              <a:off x="6107140" y="3266746"/>
              <a:ext cx="583154" cy="810033"/>
            </a:xfrm>
            <a:custGeom>
              <a:avLst/>
              <a:gdLst/>
              <a:ahLst/>
              <a:cxnLst/>
              <a:rect l="l" t="t" r="r" b="b"/>
              <a:pathLst>
                <a:path w="23313" h="32468" extrusionOk="0">
                  <a:moveTo>
                    <a:pt x="4126" y="1"/>
                  </a:moveTo>
                  <a:lnTo>
                    <a:pt x="0" y="1894"/>
                  </a:lnTo>
                  <a:lnTo>
                    <a:pt x="2346" y="4833"/>
                  </a:lnTo>
                  <a:cubicBezTo>
                    <a:pt x="2346" y="4833"/>
                    <a:pt x="3985" y="9834"/>
                    <a:pt x="6584" y="12151"/>
                  </a:cubicBezTo>
                  <a:cubicBezTo>
                    <a:pt x="9212" y="14440"/>
                    <a:pt x="15400" y="20374"/>
                    <a:pt x="15598" y="23058"/>
                  </a:cubicBezTo>
                  <a:cubicBezTo>
                    <a:pt x="15796" y="25742"/>
                    <a:pt x="14920" y="28851"/>
                    <a:pt x="14129" y="29642"/>
                  </a:cubicBezTo>
                  <a:cubicBezTo>
                    <a:pt x="13338" y="30461"/>
                    <a:pt x="10964" y="30405"/>
                    <a:pt x="11275" y="32015"/>
                  </a:cubicBezTo>
                  <a:cubicBezTo>
                    <a:pt x="12139" y="32315"/>
                    <a:pt x="13033" y="32467"/>
                    <a:pt x="13928" y="32467"/>
                  </a:cubicBezTo>
                  <a:cubicBezTo>
                    <a:pt x="14554" y="32467"/>
                    <a:pt x="15180" y="32393"/>
                    <a:pt x="15796" y="32241"/>
                  </a:cubicBezTo>
                  <a:cubicBezTo>
                    <a:pt x="18395" y="31620"/>
                    <a:pt x="17491" y="30602"/>
                    <a:pt x="17717" y="30066"/>
                  </a:cubicBezTo>
                  <a:cubicBezTo>
                    <a:pt x="17943" y="29529"/>
                    <a:pt x="20656" y="23708"/>
                    <a:pt x="21984" y="20995"/>
                  </a:cubicBezTo>
                  <a:cubicBezTo>
                    <a:pt x="23312" y="18254"/>
                    <a:pt x="14440" y="9890"/>
                    <a:pt x="14440" y="9890"/>
                  </a:cubicBezTo>
                  <a:lnTo>
                    <a:pt x="4126" y="1"/>
                  </a:ln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67" name="Google Shape;1424;p45"/>
            <p:cNvSpPr>
              <a:spLocks/>
            </p:cNvSpPr>
            <p:nvPr/>
          </p:nvSpPr>
          <p:spPr bwMode="auto">
            <a:xfrm>
              <a:off x="6379875" y="3704000"/>
              <a:ext cx="281175" cy="374425"/>
            </a:xfrm>
            <a:custGeom>
              <a:avLst/>
              <a:gdLst>
                <a:gd name="T0" fmla="*/ 689375 w 11247"/>
                <a:gd name="T1" fmla="*/ 625 h 14977"/>
                <a:gd name="T2" fmla="*/ 689375 w 11247"/>
                <a:gd name="T3" fmla="*/ 625 h 14977"/>
                <a:gd name="T4" fmla="*/ 2914375 w 11247"/>
                <a:gd name="T5" fmla="*/ 3479376 h 14977"/>
                <a:gd name="T6" fmla="*/ 1996250 w 11247"/>
                <a:gd name="T7" fmla="*/ 7594376 h 14977"/>
                <a:gd name="T8" fmla="*/ 212500 w 11247"/>
                <a:gd name="T9" fmla="*/ 9078126 h 14977"/>
                <a:gd name="T10" fmla="*/ 1865625 w 11247"/>
                <a:gd name="T11" fmla="*/ 9360001 h 14977"/>
                <a:gd name="T12" fmla="*/ 3038125 w 11247"/>
                <a:gd name="T13" fmla="*/ 9219376 h 14977"/>
                <a:gd name="T14" fmla="*/ 4238750 w 11247"/>
                <a:gd name="T15" fmla="*/ 7859376 h 14977"/>
                <a:gd name="T16" fmla="*/ 6905626 w 11247"/>
                <a:gd name="T17" fmla="*/ 2172500 h 14977"/>
                <a:gd name="T18" fmla="*/ 6835001 w 11247"/>
                <a:gd name="T19" fmla="*/ 1060000 h 14977"/>
                <a:gd name="T20" fmla="*/ 5751250 w 11247"/>
                <a:gd name="T21" fmla="*/ 1122500 h 14977"/>
                <a:gd name="T22" fmla="*/ 689375 w 11247"/>
                <a:gd name="T23" fmla="*/ 625 h 14977"/>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247"/>
                <a:gd name="T37" fmla="*/ 0 h 14977"/>
                <a:gd name="T38" fmla="*/ 11247 w 11247"/>
                <a:gd name="T39" fmla="*/ 14977 h 14977"/>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247" h="14977" extrusionOk="0">
                  <a:moveTo>
                    <a:pt x="1103" y="1"/>
                  </a:moveTo>
                  <a:lnTo>
                    <a:pt x="1103" y="1"/>
                  </a:lnTo>
                  <a:cubicBezTo>
                    <a:pt x="2968" y="2092"/>
                    <a:pt x="4550" y="4211"/>
                    <a:pt x="4663" y="5567"/>
                  </a:cubicBezTo>
                  <a:cubicBezTo>
                    <a:pt x="4861" y="8252"/>
                    <a:pt x="3985" y="11332"/>
                    <a:pt x="3194" y="12151"/>
                  </a:cubicBezTo>
                  <a:cubicBezTo>
                    <a:pt x="2403" y="12942"/>
                    <a:pt x="1" y="12914"/>
                    <a:pt x="340" y="14525"/>
                  </a:cubicBezTo>
                  <a:cubicBezTo>
                    <a:pt x="1188" y="14824"/>
                    <a:pt x="2085" y="14976"/>
                    <a:pt x="2985" y="14976"/>
                  </a:cubicBezTo>
                  <a:cubicBezTo>
                    <a:pt x="3614" y="14976"/>
                    <a:pt x="4245" y="14902"/>
                    <a:pt x="4861" y="14751"/>
                  </a:cubicBezTo>
                  <a:cubicBezTo>
                    <a:pt x="7460" y="14129"/>
                    <a:pt x="6528" y="13112"/>
                    <a:pt x="6782" y="12575"/>
                  </a:cubicBezTo>
                  <a:cubicBezTo>
                    <a:pt x="7008" y="12010"/>
                    <a:pt x="9693" y="6189"/>
                    <a:pt x="11049" y="3476"/>
                  </a:cubicBezTo>
                  <a:cubicBezTo>
                    <a:pt x="11247" y="3024"/>
                    <a:pt x="11190" y="2403"/>
                    <a:pt x="10936" y="1696"/>
                  </a:cubicBezTo>
                  <a:cubicBezTo>
                    <a:pt x="10355" y="1765"/>
                    <a:pt x="9776" y="1796"/>
                    <a:pt x="9202" y="1796"/>
                  </a:cubicBezTo>
                  <a:cubicBezTo>
                    <a:pt x="6226" y="1796"/>
                    <a:pt x="3377" y="948"/>
                    <a:pt x="1103" y="1"/>
                  </a:cubicBezTo>
                  <a:close/>
                </a:path>
              </a:pathLst>
            </a:custGeom>
            <a:solidFill>
              <a:srgbClr val="000000"/>
            </a:solidFill>
            <a:ln w="9525">
              <a:noFill/>
              <a:round/>
              <a:headEnd/>
              <a:tailEnd/>
            </a:ln>
          </p:spPr>
          <p:txBody>
            <a:bodyPr lIns="91425" tIns="91425" rIns="91425" bIns="91425" anchor="ctr"/>
            <a:lstStyle/>
            <a:p>
              <a:endParaRPr lang="en-US"/>
            </a:p>
          </p:txBody>
        </p:sp>
        <p:sp>
          <p:nvSpPr>
            <p:cNvPr id="63" name="Google Shape;1425;p45"/>
            <p:cNvSpPr/>
            <p:nvPr/>
          </p:nvSpPr>
          <p:spPr>
            <a:xfrm>
              <a:off x="5353899" y="3179547"/>
              <a:ext cx="445465" cy="977546"/>
            </a:xfrm>
            <a:custGeom>
              <a:avLst/>
              <a:gdLst/>
              <a:ahLst/>
              <a:cxnLst/>
              <a:rect l="l" t="t" r="r" b="b"/>
              <a:pathLst>
                <a:path w="17831" h="39061" extrusionOk="0">
                  <a:moveTo>
                    <a:pt x="4041" y="0"/>
                  </a:moveTo>
                  <a:lnTo>
                    <a:pt x="226" y="1272"/>
                  </a:lnTo>
                  <a:cubicBezTo>
                    <a:pt x="226" y="1272"/>
                    <a:pt x="5397" y="9156"/>
                    <a:pt x="6245" y="13027"/>
                  </a:cubicBezTo>
                  <a:cubicBezTo>
                    <a:pt x="7093" y="16898"/>
                    <a:pt x="4832" y="27466"/>
                    <a:pt x="4465" y="29359"/>
                  </a:cubicBezTo>
                  <a:cubicBezTo>
                    <a:pt x="4126" y="31224"/>
                    <a:pt x="4578" y="32637"/>
                    <a:pt x="4267" y="33484"/>
                  </a:cubicBezTo>
                  <a:cubicBezTo>
                    <a:pt x="3956" y="34332"/>
                    <a:pt x="3730" y="36677"/>
                    <a:pt x="3052" y="36875"/>
                  </a:cubicBezTo>
                  <a:cubicBezTo>
                    <a:pt x="2402" y="37101"/>
                    <a:pt x="424" y="36621"/>
                    <a:pt x="0" y="38457"/>
                  </a:cubicBezTo>
                  <a:cubicBezTo>
                    <a:pt x="0" y="38457"/>
                    <a:pt x="1909" y="39060"/>
                    <a:pt x="3860" y="39060"/>
                  </a:cubicBezTo>
                  <a:cubicBezTo>
                    <a:pt x="4835" y="39060"/>
                    <a:pt x="5821" y="38910"/>
                    <a:pt x="6584" y="38457"/>
                  </a:cubicBezTo>
                  <a:cubicBezTo>
                    <a:pt x="7856" y="37723"/>
                    <a:pt x="7460" y="35801"/>
                    <a:pt x="8053" y="33880"/>
                  </a:cubicBezTo>
                  <a:cubicBezTo>
                    <a:pt x="8675" y="31958"/>
                    <a:pt x="12574" y="17632"/>
                    <a:pt x="15202" y="13337"/>
                  </a:cubicBezTo>
                  <a:cubicBezTo>
                    <a:pt x="17830" y="9042"/>
                    <a:pt x="4041" y="0"/>
                    <a:pt x="4041"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64" name="Google Shape;1426;p45"/>
            <p:cNvSpPr/>
            <p:nvPr/>
          </p:nvSpPr>
          <p:spPr>
            <a:xfrm>
              <a:off x="6614700" y="2959255"/>
              <a:ext cx="944925" cy="1154239"/>
            </a:xfrm>
            <a:custGeom>
              <a:avLst/>
              <a:gdLst/>
              <a:ahLst/>
              <a:cxnLst/>
              <a:rect l="l" t="t" r="r" b="b"/>
              <a:pathLst>
                <a:path w="37809" h="46144" extrusionOk="0">
                  <a:moveTo>
                    <a:pt x="1781" y="0"/>
                  </a:moveTo>
                  <a:lnTo>
                    <a:pt x="1" y="198"/>
                  </a:lnTo>
                  <a:cubicBezTo>
                    <a:pt x="1" y="198"/>
                    <a:pt x="1301" y="8025"/>
                    <a:pt x="1103" y="13818"/>
                  </a:cubicBezTo>
                  <a:cubicBezTo>
                    <a:pt x="905" y="19610"/>
                    <a:pt x="9608" y="27466"/>
                    <a:pt x="15542" y="33484"/>
                  </a:cubicBezTo>
                  <a:cubicBezTo>
                    <a:pt x="19328" y="37327"/>
                    <a:pt x="23341" y="40972"/>
                    <a:pt x="27551" y="44363"/>
                  </a:cubicBezTo>
                  <a:cubicBezTo>
                    <a:pt x="28806" y="45405"/>
                    <a:pt x="32446" y="46143"/>
                    <a:pt x="34616" y="46143"/>
                  </a:cubicBezTo>
                  <a:cubicBezTo>
                    <a:pt x="35328" y="46143"/>
                    <a:pt x="35882" y="46064"/>
                    <a:pt x="36141" y="45889"/>
                  </a:cubicBezTo>
                  <a:cubicBezTo>
                    <a:pt x="37186" y="45211"/>
                    <a:pt x="37808" y="42611"/>
                    <a:pt x="34672" y="39701"/>
                  </a:cubicBezTo>
                  <a:cubicBezTo>
                    <a:pt x="31535" y="36762"/>
                    <a:pt x="26223" y="28398"/>
                    <a:pt x="23143" y="24329"/>
                  </a:cubicBezTo>
                  <a:cubicBezTo>
                    <a:pt x="20091" y="20289"/>
                    <a:pt x="12547" y="10879"/>
                    <a:pt x="9778" y="7601"/>
                  </a:cubicBezTo>
                  <a:cubicBezTo>
                    <a:pt x="6980" y="4324"/>
                    <a:pt x="1781" y="0"/>
                    <a:pt x="1781"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70" name="Google Shape;1427;p45"/>
            <p:cNvSpPr>
              <a:spLocks/>
            </p:cNvSpPr>
            <p:nvPr/>
          </p:nvSpPr>
          <p:spPr bwMode="auto">
            <a:xfrm>
              <a:off x="6813625" y="3429200"/>
              <a:ext cx="722675" cy="683950"/>
            </a:xfrm>
            <a:custGeom>
              <a:avLst/>
              <a:gdLst>
                <a:gd name="T0" fmla="*/ 6110625 w 28907"/>
                <a:gd name="T1" fmla="*/ 625 h 27358"/>
                <a:gd name="T2" fmla="*/ 5492500 w 28907"/>
                <a:gd name="T3" fmla="*/ 530625 h 27358"/>
                <a:gd name="T4" fmla="*/ 5545625 w 28907"/>
                <a:gd name="T5" fmla="*/ 1342500 h 27358"/>
                <a:gd name="T6" fmla="*/ 5269375 w 28907"/>
                <a:gd name="T7" fmla="*/ 1594375 h 27358"/>
                <a:gd name="T8" fmla="*/ 5156875 w 28907"/>
                <a:gd name="T9" fmla="*/ 1572500 h 27358"/>
                <a:gd name="T10" fmla="*/ 4132500 w 28907"/>
                <a:gd name="T11" fmla="*/ 1166250 h 27358"/>
                <a:gd name="T12" fmla="*/ 4025625 w 28907"/>
                <a:gd name="T13" fmla="*/ 1143125 h 27358"/>
                <a:gd name="T14" fmla="*/ 3744376 w 28907"/>
                <a:gd name="T15" fmla="*/ 1466250 h 27358"/>
                <a:gd name="T16" fmla="*/ 3850001 w 28907"/>
                <a:gd name="T17" fmla="*/ 2261250 h 27358"/>
                <a:gd name="T18" fmla="*/ 3571876 w 28907"/>
                <a:gd name="T19" fmla="*/ 2589375 h 27358"/>
                <a:gd name="T20" fmla="*/ 3496876 w 28907"/>
                <a:gd name="T21" fmla="*/ 2578750 h 27358"/>
                <a:gd name="T22" fmla="*/ 2419375 w 28907"/>
                <a:gd name="T23" fmla="*/ 2296250 h 27358"/>
                <a:gd name="T24" fmla="*/ 2343125 w 28907"/>
                <a:gd name="T25" fmla="*/ 2286250 h 27358"/>
                <a:gd name="T26" fmla="*/ 2048750 w 28907"/>
                <a:gd name="T27" fmla="*/ 2596875 h 27358"/>
                <a:gd name="T28" fmla="*/ 2154375 w 28907"/>
                <a:gd name="T29" fmla="*/ 3815000 h 27358"/>
                <a:gd name="T30" fmla="*/ 1878750 w 28907"/>
                <a:gd name="T31" fmla="*/ 4132500 h 27358"/>
                <a:gd name="T32" fmla="*/ 1783750 w 28907"/>
                <a:gd name="T33" fmla="*/ 4115625 h 27358"/>
                <a:gd name="T34" fmla="*/ 388750 w 28907"/>
                <a:gd name="T35" fmla="*/ 3656251 h 27358"/>
                <a:gd name="T36" fmla="*/ 292500 w 28907"/>
                <a:gd name="T37" fmla="*/ 3637501 h 27358"/>
                <a:gd name="T38" fmla="*/ 0 w 28907"/>
                <a:gd name="T39" fmla="*/ 3903750 h 27358"/>
                <a:gd name="T40" fmla="*/ 0 w 28907"/>
                <a:gd name="T41" fmla="*/ 4345000 h 27358"/>
                <a:gd name="T42" fmla="*/ 4750625 w 28907"/>
                <a:gd name="T43" fmla="*/ 9166251 h 27358"/>
                <a:gd name="T44" fmla="*/ 12256250 w 28907"/>
                <a:gd name="T45" fmla="*/ 15983127 h 27358"/>
                <a:gd name="T46" fmla="*/ 16645627 w 28907"/>
                <a:gd name="T47" fmla="*/ 17098126 h 27358"/>
                <a:gd name="T48" fmla="*/ 17625001 w 28907"/>
                <a:gd name="T49" fmla="*/ 16936876 h 27358"/>
                <a:gd name="T50" fmla="*/ 17819376 w 28907"/>
                <a:gd name="T51" fmla="*/ 16760001 h 27358"/>
                <a:gd name="T52" fmla="*/ 18066876 w 28907"/>
                <a:gd name="T53" fmla="*/ 15135627 h 27358"/>
                <a:gd name="T54" fmla="*/ 16689377 w 28907"/>
                <a:gd name="T55" fmla="*/ 13051249 h 27358"/>
                <a:gd name="T56" fmla="*/ 9483751 w 28907"/>
                <a:gd name="T57" fmla="*/ 3461876 h 27358"/>
                <a:gd name="T58" fmla="*/ 7417501 w 28907"/>
                <a:gd name="T59" fmla="*/ 795000 h 27358"/>
                <a:gd name="T60" fmla="*/ 6110625 w 28907"/>
                <a:gd name="T61" fmla="*/ 625 h 27358"/>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28907"/>
                <a:gd name="T94" fmla="*/ 0 h 27358"/>
                <a:gd name="T95" fmla="*/ 28907 w 28907"/>
                <a:gd name="T96" fmla="*/ 27358 h 27358"/>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28907" h="27358" extrusionOk="0">
                  <a:moveTo>
                    <a:pt x="9777" y="1"/>
                  </a:moveTo>
                  <a:cubicBezTo>
                    <a:pt x="9381" y="1"/>
                    <a:pt x="8703" y="481"/>
                    <a:pt x="8788" y="849"/>
                  </a:cubicBezTo>
                  <a:cubicBezTo>
                    <a:pt x="8901" y="1272"/>
                    <a:pt x="8929" y="1725"/>
                    <a:pt x="8873" y="2148"/>
                  </a:cubicBezTo>
                  <a:cubicBezTo>
                    <a:pt x="8850" y="2394"/>
                    <a:pt x="8652" y="2551"/>
                    <a:pt x="8431" y="2551"/>
                  </a:cubicBezTo>
                  <a:cubicBezTo>
                    <a:pt x="8372" y="2551"/>
                    <a:pt x="8311" y="2540"/>
                    <a:pt x="8251" y="2516"/>
                  </a:cubicBezTo>
                  <a:lnTo>
                    <a:pt x="6612" y="1866"/>
                  </a:lnTo>
                  <a:cubicBezTo>
                    <a:pt x="6556" y="1840"/>
                    <a:pt x="6498" y="1829"/>
                    <a:pt x="6441" y="1829"/>
                  </a:cubicBezTo>
                  <a:cubicBezTo>
                    <a:pt x="6182" y="1829"/>
                    <a:pt x="5944" y="2068"/>
                    <a:pt x="5991" y="2346"/>
                  </a:cubicBezTo>
                  <a:cubicBezTo>
                    <a:pt x="6047" y="2770"/>
                    <a:pt x="6104" y="3194"/>
                    <a:pt x="6160" y="3618"/>
                  </a:cubicBezTo>
                  <a:cubicBezTo>
                    <a:pt x="6185" y="3912"/>
                    <a:pt x="5975" y="4143"/>
                    <a:pt x="5715" y="4143"/>
                  </a:cubicBezTo>
                  <a:cubicBezTo>
                    <a:pt x="5676" y="4143"/>
                    <a:pt x="5636" y="4138"/>
                    <a:pt x="5595" y="4126"/>
                  </a:cubicBezTo>
                  <a:lnTo>
                    <a:pt x="3871" y="3674"/>
                  </a:lnTo>
                  <a:cubicBezTo>
                    <a:pt x="3830" y="3663"/>
                    <a:pt x="3789" y="3658"/>
                    <a:pt x="3749" y="3658"/>
                  </a:cubicBezTo>
                  <a:cubicBezTo>
                    <a:pt x="3484" y="3658"/>
                    <a:pt x="3253" y="3885"/>
                    <a:pt x="3278" y="4155"/>
                  </a:cubicBezTo>
                  <a:lnTo>
                    <a:pt x="3447" y="6104"/>
                  </a:lnTo>
                  <a:cubicBezTo>
                    <a:pt x="3471" y="6388"/>
                    <a:pt x="3258" y="6612"/>
                    <a:pt x="3006" y="6612"/>
                  </a:cubicBezTo>
                  <a:cubicBezTo>
                    <a:pt x="2956" y="6612"/>
                    <a:pt x="2905" y="6603"/>
                    <a:pt x="2854" y="6585"/>
                  </a:cubicBezTo>
                  <a:lnTo>
                    <a:pt x="622" y="5850"/>
                  </a:lnTo>
                  <a:cubicBezTo>
                    <a:pt x="571" y="5830"/>
                    <a:pt x="519" y="5820"/>
                    <a:pt x="468" y="5820"/>
                  </a:cubicBezTo>
                  <a:cubicBezTo>
                    <a:pt x="236" y="5820"/>
                    <a:pt x="23" y="6014"/>
                    <a:pt x="0" y="6246"/>
                  </a:cubicBezTo>
                  <a:cubicBezTo>
                    <a:pt x="0" y="6500"/>
                    <a:pt x="0" y="6726"/>
                    <a:pt x="0" y="6952"/>
                  </a:cubicBezTo>
                  <a:cubicBezTo>
                    <a:pt x="2487" y="9665"/>
                    <a:pt x="5256" y="12321"/>
                    <a:pt x="7601" y="14666"/>
                  </a:cubicBezTo>
                  <a:cubicBezTo>
                    <a:pt x="11388" y="18537"/>
                    <a:pt x="15400" y="22154"/>
                    <a:pt x="19610" y="25573"/>
                  </a:cubicBezTo>
                  <a:cubicBezTo>
                    <a:pt x="20859" y="26632"/>
                    <a:pt x="24457" y="27357"/>
                    <a:pt x="26633" y="27357"/>
                  </a:cubicBezTo>
                  <a:cubicBezTo>
                    <a:pt x="27362" y="27357"/>
                    <a:pt x="27931" y="27276"/>
                    <a:pt x="28200" y="27099"/>
                  </a:cubicBezTo>
                  <a:cubicBezTo>
                    <a:pt x="28313" y="27014"/>
                    <a:pt x="28398" y="26929"/>
                    <a:pt x="28511" y="26816"/>
                  </a:cubicBezTo>
                  <a:cubicBezTo>
                    <a:pt x="28737" y="25969"/>
                    <a:pt x="28850" y="25093"/>
                    <a:pt x="28907" y="24217"/>
                  </a:cubicBezTo>
                  <a:cubicBezTo>
                    <a:pt x="28624" y="23228"/>
                    <a:pt x="27974" y="22098"/>
                    <a:pt x="26703" y="20882"/>
                  </a:cubicBezTo>
                  <a:cubicBezTo>
                    <a:pt x="23566" y="17944"/>
                    <a:pt x="18254" y="9580"/>
                    <a:pt x="15174" y="5539"/>
                  </a:cubicBezTo>
                  <a:cubicBezTo>
                    <a:pt x="14354" y="4437"/>
                    <a:pt x="13196" y="2940"/>
                    <a:pt x="11868" y="1272"/>
                  </a:cubicBezTo>
                  <a:cubicBezTo>
                    <a:pt x="11048" y="510"/>
                    <a:pt x="10709" y="57"/>
                    <a:pt x="9777" y="1"/>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66" name="Google Shape;1428;p45"/>
            <p:cNvSpPr/>
            <p:nvPr/>
          </p:nvSpPr>
          <p:spPr>
            <a:xfrm>
              <a:off x="7268048" y="3932211"/>
              <a:ext cx="291577" cy="181283"/>
            </a:xfrm>
            <a:custGeom>
              <a:avLst/>
              <a:gdLst/>
              <a:ahLst/>
              <a:cxnLst/>
              <a:rect l="l" t="t" r="r" b="b"/>
              <a:pathLst>
                <a:path w="11671" h="7267" extrusionOk="0">
                  <a:moveTo>
                    <a:pt x="6358" y="0"/>
                  </a:moveTo>
                  <a:cubicBezTo>
                    <a:pt x="6132" y="0"/>
                    <a:pt x="5962" y="226"/>
                    <a:pt x="6047" y="424"/>
                  </a:cubicBezTo>
                  <a:cubicBezTo>
                    <a:pt x="6123" y="652"/>
                    <a:pt x="5972" y="857"/>
                    <a:pt x="5758" y="857"/>
                  </a:cubicBezTo>
                  <a:cubicBezTo>
                    <a:pt x="5732" y="857"/>
                    <a:pt x="5706" y="854"/>
                    <a:pt x="5680" y="848"/>
                  </a:cubicBezTo>
                  <a:lnTo>
                    <a:pt x="4917" y="678"/>
                  </a:lnTo>
                  <a:cubicBezTo>
                    <a:pt x="4897" y="676"/>
                    <a:pt x="4877" y="674"/>
                    <a:pt x="4857" y="674"/>
                  </a:cubicBezTo>
                  <a:cubicBezTo>
                    <a:pt x="4686" y="674"/>
                    <a:pt x="4547" y="783"/>
                    <a:pt x="4521" y="961"/>
                  </a:cubicBezTo>
                  <a:cubicBezTo>
                    <a:pt x="4521" y="1357"/>
                    <a:pt x="4521" y="1752"/>
                    <a:pt x="4493" y="2148"/>
                  </a:cubicBezTo>
                  <a:cubicBezTo>
                    <a:pt x="4493" y="2316"/>
                    <a:pt x="4350" y="2443"/>
                    <a:pt x="4186" y="2443"/>
                  </a:cubicBezTo>
                  <a:cubicBezTo>
                    <a:pt x="4157" y="2443"/>
                    <a:pt x="4127" y="2439"/>
                    <a:pt x="4097" y="2430"/>
                  </a:cubicBezTo>
                  <a:lnTo>
                    <a:pt x="2232" y="1922"/>
                  </a:lnTo>
                  <a:cubicBezTo>
                    <a:pt x="2195" y="1908"/>
                    <a:pt x="2159" y="1902"/>
                    <a:pt x="2125" y="1902"/>
                  </a:cubicBezTo>
                  <a:cubicBezTo>
                    <a:pt x="1948" y="1902"/>
                    <a:pt x="1813" y="2067"/>
                    <a:pt x="1837" y="2233"/>
                  </a:cubicBezTo>
                  <a:lnTo>
                    <a:pt x="1893" y="2741"/>
                  </a:lnTo>
                  <a:cubicBezTo>
                    <a:pt x="1920" y="2926"/>
                    <a:pt x="1773" y="3111"/>
                    <a:pt x="1592" y="3111"/>
                  </a:cubicBezTo>
                  <a:cubicBezTo>
                    <a:pt x="1580" y="3111"/>
                    <a:pt x="1567" y="3110"/>
                    <a:pt x="1554" y="3109"/>
                  </a:cubicBezTo>
                  <a:lnTo>
                    <a:pt x="452" y="2882"/>
                  </a:lnTo>
                  <a:cubicBezTo>
                    <a:pt x="438" y="2880"/>
                    <a:pt x="423" y="2879"/>
                    <a:pt x="408" y="2879"/>
                  </a:cubicBezTo>
                  <a:cubicBezTo>
                    <a:pt x="255" y="2879"/>
                    <a:pt x="113" y="3010"/>
                    <a:pt x="113" y="3165"/>
                  </a:cubicBezTo>
                  <a:cubicBezTo>
                    <a:pt x="57" y="3532"/>
                    <a:pt x="28" y="3928"/>
                    <a:pt x="0" y="4295"/>
                  </a:cubicBezTo>
                  <a:lnTo>
                    <a:pt x="1272" y="5341"/>
                  </a:lnTo>
                  <a:lnTo>
                    <a:pt x="1441" y="5482"/>
                  </a:lnTo>
                  <a:cubicBezTo>
                    <a:pt x="2690" y="6541"/>
                    <a:pt x="6288" y="7266"/>
                    <a:pt x="8464" y="7266"/>
                  </a:cubicBezTo>
                  <a:cubicBezTo>
                    <a:pt x="9193" y="7266"/>
                    <a:pt x="9762" y="7185"/>
                    <a:pt x="10031" y="7008"/>
                  </a:cubicBezTo>
                  <a:cubicBezTo>
                    <a:pt x="11077" y="6302"/>
                    <a:pt x="11670" y="3730"/>
                    <a:pt x="8534" y="791"/>
                  </a:cubicBezTo>
                  <a:cubicBezTo>
                    <a:pt x="8336" y="622"/>
                    <a:pt x="8110" y="396"/>
                    <a:pt x="7912" y="170"/>
                  </a:cubicBezTo>
                  <a:cubicBezTo>
                    <a:pt x="7375" y="113"/>
                    <a:pt x="6866" y="57"/>
                    <a:pt x="6358" y="0"/>
                  </a:cubicBez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72" name="Google Shape;1429;p45"/>
            <p:cNvSpPr>
              <a:spLocks/>
            </p:cNvSpPr>
            <p:nvPr/>
          </p:nvSpPr>
          <p:spPr bwMode="auto">
            <a:xfrm>
              <a:off x="6614400" y="2959450"/>
              <a:ext cx="921900" cy="1152975"/>
            </a:xfrm>
            <a:custGeom>
              <a:avLst/>
              <a:gdLst>
                <a:gd name="T0" fmla="*/ 1060000 w 36876"/>
                <a:gd name="T1" fmla="*/ 0 h 46119"/>
                <a:gd name="T2" fmla="*/ 625 w 36876"/>
                <a:gd name="T3" fmla="*/ 123750 h 46119"/>
                <a:gd name="T4" fmla="*/ 689375 w 36876"/>
                <a:gd name="T5" fmla="*/ 8618750 h 46119"/>
                <a:gd name="T6" fmla="*/ 689375 w 36876"/>
                <a:gd name="T7" fmla="*/ 8953750 h 46119"/>
                <a:gd name="T8" fmla="*/ 706875 w 36876"/>
                <a:gd name="T9" fmla="*/ 9095000 h 46119"/>
                <a:gd name="T10" fmla="*/ 724375 w 36876"/>
                <a:gd name="T11" fmla="*/ 9289375 h 46119"/>
                <a:gd name="T12" fmla="*/ 760000 w 36876"/>
                <a:gd name="T13" fmla="*/ 9483750 h 46119"/>
                <a:gd name="T14" fmla="*/ 777500 w 36876"/>
                <a:gd name="T15" fmla="*/ 9625000 h 46119"/>
                <a:gd name="T16" fmla="*/ 830625 w 36876"/>
                <a:gd name="T17" fmla="*/ 9836875 h 46119"/>
                <a:gd name="T18" fmla="*/ 865625 w 36876"/>
                <a:gd name="T19" fmla="*/ 9960625 h 46119"/>
                <a:gd name="T20" fmla="*/ 954375 w 36876"/>
                <a:gd name="T21" fmla="*/ 10208125 h 46119"/>
                <a:gd name="T22" fmla="*/ 971875 w 36876"/>
                <a:gd name="T23" fmla="*/ 10296250 h 46119"/>
                <a:gd name="T24" fmla="*/ 1078125 w 36876"/>
                <a:gd name="T25" fmla="*/ 10578750 h 46119"/>
                <a:gd name="T26" fmla="*/ 1095625 w 36876"/>
                <a:gd name="T27" fmla="*/ 10631875 h 46119"/>
                <a:gd name="T28" fmla="*/ 1236875 w 36876"/>
                <a:gd name="T29" fmla="*/ 10949374 h 46119"/>
                <a:gd name="T30" fmla="*/ 1236875 w 36876"/>
                <a:gd name="T31" fmla="*/ 10967499 h 46119"/>
                <a:gd name="T32" fmla="*/ 1395625 w 36876"/>
                <a:gd name="T33" fmla="*/ 11320624 h 46119"/>
                <a:gd name="T34" fmla="*/ 9696249 w 36876"/>
                <a:gd name="T35" fmla="*/ 20909999 h 46119"/>
                <a:gd name="T36" fmla="*/ 17201874 w 36876"/>
                <a:gd name="T37" fmla="*/ 27709378 h 46119"/>
                <a:gd name="T38" fmla="*/ 21601247 w 36876"/>
                <a:gd name="T39" fmla="*/ 28824378 h 46119"/>
                <a:gd name="T40" fmla="*/ 22570622 w 36876"/>
                <a:gd name="T41" fmla="*/ 28663128 h 46119"/>
                <a:gd name="T42" fmla="*/ 23047496 w 36876"/>
                <a:gd name="T43" fmla="*/ 27903753 h 46119"/>
                <a:gd name="T44" fmla="*/ 23047496 w 36876"/>
                <a:gd name="T45" fmla="*/ 27903753 h 46119"/>
                <a:gd name="T46" fmla="*/ 22506247 w 36876"/>
                <a:gd name="T47" fmla="*/ 27934378 h 46119"/>
                <a:gd name="T48" fmla="*/ 18173124 w 36876"/>
                <a:gd name="T49" fmla="*/ 26843753 h 46119"/>
                <a:gd name="T50" fmla="*/ 10667499 w 36876"/>
                <a:gd name="T51" fmla="*/ 20026874 h 46119"/>
                <a:gd name="T52" fmla="*/ 2013750 w 36876"/>
                <a:gd name="T53" fmla="*/ 9678125 h 46119"/>
                <a:gd name="T54" fmla="*/ 1113125 w 36876"/>
                <a:gd name="T55" fmla="*/ 0 h 46119"/>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36876"/>
                <a:gd name="T85" fmla="*/ 0 h 46119"/>
                <a:gd name="T86" fmla="*/ 36876 w 36876"/>
                <a:gd name="T87" fmla="*/ 46119 h 46119"/>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36876" h="46119" extrusionOk="0">
                  <a:moveTo>
                    <a:pt x="1696" y="0"/>
                  </a:moveTo>
                  <a:lnTo>
                    <a:pt x="1" y="198"/>
                  </a:lnTo>
                  <a:cubicBezTo>
                    <a:pt x="1" y="198"/>
                    <a:pt x="1301" y="7997"/>
                    <a:pt x="1103" y="13790"/>
                  </a:cubicBezTo>
                  <a:lnTo>
                    <a:pt x="1103" y="14326"/>
                  </a:lnTo>
                  <a:cubicBezTo>
                    <a:pt x="1103" y="14411"/>
                    <a:pt x="1103" y="14468"/>
                    <a:pt x="1131" y="14552"/>
                  </a:cubicBezTo>
                  <a:cubicBezTo>
                    <a:pt x="1159" y="14637"/>
                    <a:pt x="1131" y="14750"/>
                    <a:pt x="1159" y="14863"/>
                  </a:cubicBezTo>
                  <a:cubicBezTo>
                    <a:pt x="1188" y="14948"/>
                    <a:pt x="1188" y="15061"/>
                    <a:pt x="1216" y="15174"/>
                  </a:cubicBezTo>
                  <a:cubicBezTo>
                    <a:pt x="1216" y="15259"/>
                    <a:pt x="1244" y="15315"/>
                    <a:pt x="1244" y="15400"/>
                  </a:cubicBezTo>
                  <a:cubicBezTo>
                    <a:pt x="1272" y="15485"/>
                    <a:pt x="1301" y="15654"/>
                    <a:pt x="1329" y="15739"/>
                  </a:cubicBezTo>
                  <a:cubicBezTo>
                    <a:pt x="1329" y="15796"/>
                    <a:pt x="1357" y="15852"/>
                    <a:pt x="1385" y="15937"/>
                  </a:cubicBezTo>
                  <a:cubicBezTo>
                    <a:pt x="1414" y="16050"/>
                    <a:pt x="1470" y="16191"/>
                    <a:pt x="1527" y="16333"/>
                  </a:cubicBezTo>
                  <a:lnTo>
                    <a:pt x="1555" y="16474"/>
                  </a:lnTo>
                  <a:cubicBezTo>
                    <a:pt x="1611" y="16615"/>
                    <a:pt x="1668" y="16785"/>
                    <a:pt x="1725" y="16926"/>
                  </a:cubicBezTo>
                  <a:lnTo>
                    <a:pt x="1753" y="17011"/>
                  </a:lnTo>
                  <a:cubicBezTo>
                    <a:pt x="1838" y="17180"/>
                    <a:pt x="1894" y="17378"/>
                    <a:pt x="1979" y="17519"/>
                  </a:cubicBezTo>
                  <a:lnTo>
                    <a:pt x="1979" y="17548"/>
                  </a:lnTo>
                  <a:cubicBezTo>
                    <a:pt x="2064" y="17745"/>
                    <a:pt x="2148" y="17915"/>
                    <a:pt x="2233" y="18113"/>
                  </a:cubicBezTo>
                  <a:cubicBezTo>
                    <a:pt x="4776" y="23142"/>
                    <a:pt x="10964" y="28850"/>
                    <a:pt x="15514" y="33456"/>
                  </a:cubicBezTo>
                  <a:cubicBezTo>
                    <a:pt x="19328" y="37299"/>
                    <a:pt x="23341" y="40944"/>
                    <a:pt x="27523" y="44335"/>
                  </a:cubicBezTo>
                  <a:cubicBezTo>
                    <a:pt x="28793" y="45393"/>
                    <a:pt x="32396" y="46119"/>
                    <a:pt x="34562" y="46119"/>
                  </a:cubicBezTo>
                  <a:cubicBezTo>
                    <a:pt x="35287" y="46119"/>
                    <a:pt x="35851" y="46038"/>
                    <a:pt x="36113" y="45861"/>
                  </a:cubicBezTo>
                  <a:cubicBezTo>
                    <a:pt x="36508" y="45578"/>
                    <a:pt x="36791" y="45154"/>
                    <a:pt x="36876" y="44646"/>
                  </a:cubicBezTo>
                  <a:cubicBezTo>
                    <a:pt x="36626" y="44679"/>
                    <a:pt x="36333" y="44695"/>
                    <a:pt x="36010" y="44695"/>
                  </a:cubicBezTo>
                  <a:cubicBezTo>
                    <a:pt x="33846" y="44695"/>
                    <a:pt x="30306" y="43983"/>
                    <a:pt x="29077" y="42950"/>
                  </a:cubicBezTo>
                  <a:cubicBezTo>
                    <a:pt x="24867" y="39531"/>
                    <a:pt x="20854" y="35914"/>
                    <a:pt x="17068" y="32043"/>
                  </a:cubicBezTo>
                  <a:cubicBezTo>
                    <a:pt x="12123" y="27070"/>
                    <a:pt x="5285" y="20769"/>
                    <a:pt x="3222" y="15485"/>
                  </a:cubicBezTo>
                  <a:cubicBezTo>
                    <a:pt x="6528" y="5058"/>
                    <a:pt x="1781" y="0"/>
                    <a:pt x="1781"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68" name="Google Shape;1430;p45"/>
            <p:cNvSpPr/>
            <p:nvPr/>
          </p:nvSpPr>
          <p:spPr>
            <a:xfrm>
              <a:off x="5359299" y="3188726"/>
              <a:ext cx="310476" cy="307491"/>
            </a:xfrm>
            <a:custGeom>
              <a:avLst/>
              <a:gdLst/>
              <a:ahLst/>
              <a:cxnLst/>
              <a:rect l="l" t="t" r="r" b="b"/>
              <a:pathLst>
                <a:path w="12405" h="12321" extrusionOk="0">
                  <a:moveTo>
                    <a:pt x="2713" y="1"/>
                  </a:moveTo>
                  <a:lnTo>
                    <a:pt x="0" y="905"/>
                  </a:lnTo>
                  <a:cubicBezTo>
                    <a:pt x="0" y="905"/>
                    <a:pt x="3024" y="5511"/>
                    <a:pt x="4804" y="9410"/>
                  </a:cubicBezTo>
                  <a:cubicBezTo>
                    <a:pt x="5567" y="10117"/>
                    <a:pt x="6358" y="10766"/>
                    <a:pt x="7178" y="11360"/>
                  </a:cubicBezTo>
                  <a:lnTo>
                    <a:pt x="7178" y="10456"/>
                  </a:lnTo>
                  <a:cubicBezTo>
                    <a:pt x="7178" y="10456"/>
                    <a:pt x="10173" y="11784"/>
                    <a:pt x="11783" y="12321"/>
                  </a:cubicBezTo>
                  <a:lnTo>
                    <a:pt x="12405" y="6698"/>
                  </a:lnTo>
                  <a:cubicBezTo>
                    <a:pt x="10540" y="4776"/>
                    <a:pt x="8506" y="2996"/>
                    <a:pt x="6330" y="1414"/>
                  </a:cubicBezTo>
                  <a:lnTo>
                    <a:pt x="2713" y="1"/>
                  </a:ln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74" name="Google Shape;1431;p45"/>
            <p:cNvSpPr>
              <a:spLocks/>
            </p:cNvSpPr>
            <p:nvPr/>
          </p:nvSpPr>
          <p:spPr bwMode="auto">
            <a:xfrm>
              <a:off x="5076550" y="2474150"/>
              <a:ext cx="137775" cy="144125"/>
            </a:xfrm>
            <a:custGeom>
              <a:avLst/>
              <a:gdLst>
                <a:gd name="T0" fmla="*/ 625 w 5511"/>
                <a:gd name="T1" fmla="*/ 0 h 5765"/>
                <a:gd name="T2" fmla="*/ 3179375 w 5511"/>
                <a:gd name="T3" fmla="*/ 3603125 h 5765"/>
                <a:gd name="T4" fmla="*/ 3444375 w 5511"/>
                <a:gd name="T5" fmla="*/ 2755000 h 5765"/>
                <a:gd name="T6" fmla="*/ 2013750 w 5511"/>
                <a:gd name="T7" fmla="*/ 759375 h 5765"/>
                <a:gd name="T8" fmla="*/ 625 w 5511"/>
                <a:gd name="T9" fmla="*/ 0 h 5765"/>
                <a:gd name="T10" fmla="*/ 0 60000 65536"/>
                <a:gd name="T11" fmla="*/ 0 60000 65536"/>
                <a:gd name="T12" fmla="*/ 0 60000 65536"/>
                <a:gd name="T13" fmla="*/ 0 60000 65536"/>
                <a:gd name="T14" fmla="*/ 0 60000 65536"/>
                <a:gd name="T15" fmla="*/ 0 w 5511"/>
                <a:gd name="T16" fmla="*/ 0 h 5765"/>
                <a:gd name="T17" fmla="*/ 5511 w 5511"/>
                <a:gd name="T18" fmla="*/ 5765 h 5765"/>
              </a:gdLst>
              <a:ahLst/>
              <a:cxnLst>
                <a:cxn ang="T10">
                  <a:pos x="T0" y="T1"/>
                </a:cxn>
                <a:cxn ang="T11">
                  <a:pos x="T2" y="T3"/>
                </a:cxn>
                <a:cxn ang="T12">
                  <a:pos x="T4" y="T5"/>
                </a:cxn>
                <a:cxn ang="T13">
                  <a:pos x="T6" y="T7"/>
                </a:cxn>
                <a:cxn ang="T14">
                  <a:pos x="T8" y="T9"/>
                </a:cxn>
              </a:cxnLst>
              <a:rect l="T15" t="T16" r="T17" b="T18"/>
              <a:pathLst>
                <a:path w="5511" h="5765" extrusionOk="0">
                  <a:moveTo>
                    <a:pt x="1" y="0"/>
                  </a:moveTo>
                  <a:lnTo>
                    <a:pt x="5087" y="5765"/>
                  </a:lnTo>
                  <a:lnTo>
                    <a:pt x="5511" y="4408"/>
                  </a:lnTo>
                  <a:cubicBezTo>
                    <a:pt x="5256" y="3052"/>
                    <a:pt x="4437" y="1893"/>
                    <a:pt x="3222" y="1215"/>
                  </a:cubicBezTo>
                  <a:cubicBezTo>
                    <a:pt x="2233" y="650"/>
                    <a:pt x="1131" y="226"/>
                    <a:pt x="1"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0" name="Google Shape;1432;p45"/>
            <p:cNvSpPr/>
            <p:nvPr/>
          </p:nvSpPr>
          <p:spPr>
            <a:xfrm>
              <a:off x="5029925" y="2527850"/>
              <a:ext cx="1760260" cy="1647600"/>
            </a:xfrm>
            <a:custGeom>
              <a:avLst/>
              <a:gdLst/>
              <a:ahLst/>
              <a:cxnLst/>
              <a:rect l="l" t="t" r="r" b="b"/>
              <a:pathLst>
                <a:path w="70416" h="65906" extrusionOk="0">
                  <a:moveTo>
                    <a:pt x="13632" y="1"/>
                  </a:moveTo>
                  <a:cubicBezTo>
                    <a:pt x="10613" y="1"/>
                    <a:pt x="7724" y="1352"/>
                    <a:pt x="6471" y="3336"/>
                  </a:cubicBezTo>
                  <a:cubicBezTo>
                    <a:pt x="4804" y="6020"/>
                    <a:pt x="4352" y="8055"/>
                    <a:pt x="4239" y="8676"/>
                  </a:cubicBezTo>
                  <a:cubicBezTo>
                    <a:pt x="4126" y="9298"/>
                    <a:pt x="4465" y="10117"/>
                    <a:pt x="4409" y="10682"/>
                  </a:cubicBezTo>
                  <a:cubicBezTo>
                    <a:pt x="4324" y="11248"/>
                    <a:pt x="1753" y="14582"/>
                    <a:pt x="1187" y="15006"/>
                  </a:cubicBezTo>
                  <a:cubicBezTo>
                    <a:pt x="651" y="15429"/>
                    <a:pt x="1" y="15966"/>
                    <a:pt x="29" y="16221"/>
                  </a:cubicBezTo>
                  <a:cubicBezTo>
                    <a:pt x="57" y="16503"/>
                    <a:pt x="820" y="17718"/>
                    <a:pt x="1216" y="17803"/>
                  </a:cubicBezTo>
                  <a:cubicBezTo>
                    <a:pt x="1611" y="17916"/>
                    <a:pt x="1866" y="18368"/>
                    <a:pt x="2261" y="18425"/>
                  </a:cubicBezTo>
                  <a:cubicBezTo>
                    <a:pt x="2884" y="18840"/>
                    <a:pt x="3601" y="19054"/>
                    <a:pt x="4317" y="19054"/>
                  </a:cubicBezTo>
                  <a:cubicBezTo>
                    <a:pt x="4771" y="19054"/>
                    <a:pt x="5224" y="18967"/>
                    <a:pt x="5652" y="18792"/>
                  </a:cubicBezTo>
                  <a:lnTo>
                    <a:pt x="8845" y="17549"/>
                  </a:lnTo>
                  <a:cubicBezTo>
                    <a:pt x="8845" y="17549"/>
                    <a:pt x="10258" y="22607"/>
                    <a:pt x="12660" y="26563"/>
                  </a:cubicBezTo>
                  <a:cubicBezTo>
                    <a:pt x="15061" y="30547"/>
                    <a:pt x="22860" y="35209"/>
                    <a:pt x="25516" y="39645"/>
                  </a:cubicBezTo>
                  <a:cubicBezTo>
                    <a:pt x="28201" y="44082"/>
                    <a:pt x="28031" y="53519"/>
                    <a:pt x="28031" y="54791"/>
                  </a:cubicBezTo>
                  <a:cubicBezTo>
                    <a:pt x="28059" y="55723"/>
                    <a:pt x="28144" y="56627"/>
                    <a:pt x="28342" y="57532"/>
                  </a:cubicBezTo>
                  <a:cubicBezTo>
                    <a:pt x="28455" y="58182"/>
                    <a:pt x="28766" y="62787"/>
                    <a:pt x="27720" y="63183"/>
                  </a:cubicBezTo>
                  <a:cubicBezTo>
                    <a:pt x="26675" y="63550"/>
                    <a:pt x="25121" y="63635"/>
                    <a:pt x="25121" y="64878"/>
                  </a:cubicBezTo>
                  <a:cubicBezTo>
                    <a:pt x="25121" y="65582"/>
                    <a:pt x="26757" y="65905"/>
                    <a:pt x="28486" y="65905"/>
                  </a:cubicBezTo>
                  <a:cubicBezTo>
                    <a:pt x="29813" y="65905"/>
                    <a:pt x="31194" y="65715"/>
                    <a:pt x="31930" y="65359"/>
                  </a:cubicBezTo>
                  <a:cubicBezTo>
                    <a:pt x="32778" y="64991"/>
                    <a:pt x="32072" y="61911"/>
                    <a:pt x="32496" y="59481"/>
                  </a:cubicBezTo>
                  <a:cubicBezTo>
                    <a:pt x="32919" y="57023"/>
                    <a:pt x="32665" y="47614"/>
                    <a:pt x="32891" y="43573"/>
                  </a:cubicBezTo>
                  <a:cubicBezTo>
                    <a:pt x="33032" y="41002"/>
                    <a:pt x="33372" y="38402"/>
                    <a:pt x="33908" y="35887"/>
                  </a:cubicBezTo>
                  <a:cubicBezTo>
                    <a:pt x="33908" y="35887"/>
                    <a:pt x="33926" y="35887"/>
                    <a:pt x="33960" y="35887"/>
                  </a:cubicBezTo>
                  <a:cubicBezTo>
                    <a:pt x="34726" y="35887"/>
                    <a:pt x="43906" y="35835"/>
                    <a:pt x="47641" y="33372"/>
                  </a:cubicBezTo>
                  <a:cubicBezTo>
                    <a:pt x="48658" y="37243"/>
                    <a:pt x="51258" y="40549"/>
                    <a:pt x="54790" y="42499"/>
                  </a:cubicBezTo>
                  <a:cubicBezTo>
                    <a:pt x="60696" y="45664"/>
                    <a:pt x="64171" y="50411"/>
                    <a:pt x="64708" y="52050"/>
                  </a:cubicBezTo>
                  <a:cubicBezTo>
                    <a:pt x="65217" y="53717"/>
                    <a:pt x="63436" y="58860"/>
                    <a:pt x="62702" y="59990"/>
                  </a:cubicBezTo>
                  <a:cubicBezTo>
                    <a:pt x="61967" y="61092"/>
                    <a:pt x="60582" y="60696"/>
                    <a:pt x="59933" y="61092"/>
                  </a:cubicBezTo>
                  <a:cubicBezTo>
                    <a:pt x="59254" y="61488"/>
                    <a:pt x="59622" y="62335"/>
                    <a:pt x="59622" y="62335"/>
                  </a:cubicBezTo>
                  <a:cubicBezTo>
                    <a:pt x="59622" y="62335"/>
                    <a:pt x="61788" y="62956"/>
                    <a:pt x="63769" y="62956"/>
                  </a:cubicBezTo>
                  <a:cubicBezTo>
                    <a:pt x="64493" y="62956"/>
                    <a:pt x="65193" y="62873"/>
                    <a:pt x="65753" y="62646"/>
                  </a:cubicBezTo>
                  <a:cubicBezTo>
                    <a:pt x="67844" y="61827"/>
                    <a:pt x="66827" y="61148"/>
                    <a:pt x="67251" y="59933"/>
                  </a:cubicBezTo>
                  <a:cubicBezTo>
                    <a:pt x="67675" y="58718"/>
                    <a:pt x="70416" y="50241"/>
                    <a:pt x="70331" y="48942"/>
                  </a:cubicBezTo>
                  <a:cubicBezTo>
                    <a:pt x="70218" y="47670"/>
                    <a:pt x="62702" y="40578"/>
                    <a:pt x="63069" y="38063"/>
                  </a:cubicBezTo>
                  <a:cubicBezTo>
                    <a:pt x="63408" y="35548"/>
                    <a:pt x="67279" y="28371"/>
                    <a:pt x="66997" y="21392"/>
                  </a:cubicBezTo>
                  <a:cubicBezTo>
                    <a:pt x="66714" y="14412"/>
                    <a:pt x="55214" y="11926"/>
                    <a:pt x="43770" y="11926"/>
                  </a:cubicBezTo>
                  <a:cubicBezTo>
                    <a:pt x="39261" y="11926"/>
                    <a:pt x="29561" y="13376"/>
                    <a:pt x="26525" y="13376"/>
                  </a:cubicBezTo>
                  <a:cubicBezTo>
                    <a:pt x="26041" y="13376"/>
                    <a:pt x="25726" y="13339"/>
                    <a:pt x="25629" y="13254"/>
                  </a:cubicBezTo>
                  <a:cubicBezTo>
                    <a:pt x="24951" y="12604"/>
                    <a:pt x="20741" y="1979"/>
                    <a:pt x="16813" y="538"/>
                  </a:cubicBezTo>
                  <a:cubicBezTo>
                    <a:pt x="15781" y="170"/>
                    <a:pt x="14698" y="1"/>
                    <a:pt x="13632" y="1"/>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1" name="Google Shape;1433;p45"/>
            <p:cNvSpPr/>
            <p:nvPr/>
          </p:nvSpPr>
          <p:spPr>
            <a:xfrm>
              <a:off x="5038025" y="2865172"/>
              <a:ext cx="639848" cy="598918"/>
            </a:xfrm>
            <a:custGeom>
              <a:avLst/>
              <a:gdLst/>
              <a:ahLst/>
              <a:cxnLst/>
              <a:rect l="l" t="t" r="r" b="b"/>
              <a:pathLst>
                <a:path w="25586" h="23992" extrusionOk="0">
                  <a:moveTo>
                    <a:pt x="14049" y="1"/>
                  </a:moveTo>
                  <a:cubicBezTo>
                    <a:pt x="13777" y="1"/>
                    <a:pt x="13574" y="259"/>
                    <a:pt x="13677" y="517"/>
                  </a:cubicBezTo>
                  <a:lnTo>
                    <a:pt x="13733" y="714"/>
                  </a:lnTo>
                  <a:cubicBezTo>
                    <a:pt x="12962" y="389"/>
                    <a:pt x="11628" y="84"/>
                    <a:pt x="10415" y="84"/>
                  </a:cubicBezTo>
                  <a:cubicBezTo>
                    <a:pt x="9629" y="84"/>
                    <a:pt x="8893" y="212"/>
                    <a:pt x="8393" y="545"/>
                  </a:cubicBezTo>
                  <a:cubicBezTo>
                    <a:pt x="7121" y="1421"/>
                    <a:pt x="5765" y="1477"/>
                    <a:pt x="4041" y="1506"/>
                  </a:cubicBezTo>
                  <a:cubicBezTo>
                    <a:pt x="3052" y="1506"/>
                    <a:pt x="2120" y="1873"/>
                    <a:pt x="1385" y="2523"/>
                  </a:cubicBezTo>
                  <a:lnTo>
                    <a:pt x="1272" y="2608"/>
                  </a:lnTo>
                  <a:lnTo>
                    <a:pt x="312" y="3031"/>
                  </a:lnTo>
                  <a:cubicBezTo>
                    <a:pt x="85" y="3116"/>
                    <a:pt x="1" y="3399"/>
                    <a:pt x="142" y="3597"/>
                  </a:cubicBezTo>
                  <a:cubicBezTo>
                    <a:pt x="312" y="3879"/>
                    <a:pt x="566" y="4133"/>
                    <a:pt x="848" y="4303"/>
                  </a:cubicBezTo>
                  <a:cubicBezTo>
                    <a:pt x="1272" y="4416"/>
                    <a:pt x="1527" y="4868"/>
                    <a:pt x="1922" y="4925"/>
                  </a:cubicBezTo>
                  <a:cubicBezTo>
                    <a:pt x="2518" y="5334"/>
                    <a:pt x="3217" y="5547"/>
                    <a:pt x="3926" y="5547"/>
                  </a:cubicBezTo>
                  <a:cubicBezTo>
                    <a:pt x="4393" y="5547"/>
                    <a:pt x="4864" y="5454"/>
                    <a:pt x="5313" y="5264"/>
                  </a:cubicBezTo>
                  <a:lnTo>
                    <a:pt x="8478" y="4049"/>
                  </a:lnTo>
                  <a:cubicBezTo>
                    <a:pt x="8478" y="4049"/>
                    <a:pt x="9890" y="9107"/>
                    <a:pt x="12292" y="13063"/>
                  </a:cubicBezTo>
                  <a:cubicBezTo>
                    <a:pt x="14157" y="16114"/>
                    <a:pt x="19159" y="19562"/>
                    <a:pt x="22606" y="23009"/>
                  </a:cubicBezTo>
                  <a:lnTo>
                    <a:pt x="22719" y="23094"/>
                  </a:lnTo>
                  <a:cubicBezTo>
                    <a:pt x="23538" y="23433"/>
                    <a:pt x="24358" y="23743"/>
                    <a:pt x="24979" y="23970"/>
                  </a:cubicBezTo>
                  <a:cubicBezTo>
                    <a:pt x="25025" y="23985"/>
                    <a:pt x="25070" y="23992"/>
                    <a:pt x="25112" y="23992"/>
                  </a:cubicBezTo>
                  <a:cubicBezTo>
                    <a:pt x="25387" y="23992"/>
                    <a:pt x="25586" y="23702"/>
                    <a:pt x="25488" y="23433"/>
                  </a:cubicBezTo>
                  <a:cubicBezTo>
                    <a:pt x="25036" y="22218"/>
                    <a:pt x="24753" y="20918"/>
                    <a:pt x="24584" y="19618"/>
                  </a:cubicBezTo>
                  <a:cubicBezTo>
                    <a:pt x="24584" y="19392"/>
                    <a:pt x="24782" y="19194"/>
                    <a:pt x="25008" y="19194"/>
                  </a:cubicBezTo>
                  <a:cubicBezTo>
                    <a:pt x="25319" y="19194"/>
                    <a:pt x="25516" y="18855"/>
                    <a:pt x="25319" y="18601"/>
                  </a:cubicBezTo>
                  <a:cubicBezTo>
                    <a:pt x="24358" y="17244"/>
                    <a:pt x="23454" y="15832"/>
                    <a:pt x="22606" y="14391"/>
                  </a:cubicBezTo>
                  <a:cubicBezTo>
                    <a:pt x="21673" y="12667"/>
                    <a:pt x="20967" y="9643"/>
                    <a:pt x="20713" y="8485"/>
                  </a:cubicBezTo>
                  <a:cubicBezTo>
                    <a:pt x="20656" y="8231"/>
                    <a:pt x="20826" y="8005"/>
                    <a:pt x="21080" y="8005"/>
                  </a:cubicBezTo>
                  <a:lnTo>
                    <a:pt x="21363" y="8005"/>
                  </a:lnTo>
                  <a:cubicBezTo>
                    <a:pt x="20317" y="6309"/>
                    <a:pt x="19017" y="3229"/>
                    <a:pt x="18593" y="2212"/>
                  </a:cubicBezTo>
                  <a:cubicBezTo>
                    <a:pt x="18509" y="2043"/>
                    <a:pt x="18593" y="1816"/>
                    <a:pt x="18791" y="1732"/>
                  </a:cubicBezTo>
                  <a:lnTo>
                    <a:pt x="19215" y="1506"/>
                  </a:lnTo>
                  <a:cubicBezTo>
                    <a:pt x="18396" y="1110"/>
                    <a:pt x="15485" y="347"/>
                    <a:pt x="14129" y="8"/>
                  </a:cubicBezTo>
                  <a:cubicBezTo>
                    <a:pt x="14102" y="3"/>
                    <a:pt x="14075" y="1"/>
                    <a:pt x="14049" y="1"/>
                  </a:cubicBez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2" name="Google Shape;1434;p45"/>
            <p:cNvSpPr/>
            <p:nvPr/>
          </p:nvSpPr>
          <p:spPr>
            <a:xfrm>
              <a:off x="5877658" y="3305756"/>
              <a:ext cx="353673" cy="119325"/>
            </a:xfrm>
            <a:custGeom>
              <a:avLst/>
              <a:gdLst/>
              <a:ahLst/>
              <a:cxnLst/>
              <a:rect l="l" t="t" r="r" b="b"/>
              <a:pathLst>
                <a:path w="14186" h="4777" extrusionOk="0">
                  <a:moveTo>
                    <a:pt x="14185" y="1"/>
                  </a:moveTo>
                  <a:cubicBezTo>
                    <a:pt x="11024" y="2615"/>
                    <a:pt x="6643" y="3132"/>
                    <a:pt x="3674" y="3132"/>
                  </a:cubicBezTo>
                  <a:cubicBezTo>
                    <a:pt x="1734" y="3132"/>
                    <a:pt x="396" y="2911"/>
                    <a:pt x="396" y="2911"/>
                  </a:cubicBezTo>
                  <a:lnTo>
                    <a:pt x="0" y="4776"/>
                  </a:lnTo>
                  <a:cubicBezTo>
                    <a:pt x="0" y="4776"/>
                    <a:pt x="18" y="4776"/>
                    <a:pt x="52" y="4776"/>
                  </a:cubicBezTo>
                  <a:cubicBezTo>
                    <a:pt x="818" y="4776"/>
                    <a:pt x="9998" y="4724"/>
                    <a:pt x="13733" y="2261"/>
                  </a:cubicBezTo>
                  <a:lnTo>
                    <a:pt x="14185" y="1"/>
                  </a:ln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78" name="Google Shape;1435;p45"/>
            <p:cNvSpPr>
              <a:spLocks/>
            </p:cNvSpPr>
            <p:nvPr/>
          </p:nvSpPr>
          <p:spPr bwMode="auto">
            <a:xfrm>
              <a:off x="5353475" y="3789475"/>
              <a:ext cx="219700" cy="366900"/>
            </a:xfrm>
            <a:custGeom>
              <a:avLst/>
              <a:gdLst>
                <a:gd name="T0" fmla="*/ 3390625 w 8788"/>
                <a:gd name="T1" fmla="*/ 625 h 14676"/>
                <a:gd name="T2" fmla="*/ 2808125 w 8788"/>
                <a:gd name="T3" fmla="*/ 3108750 h 14676"/>
                <a:gd name="T4" fmla="*/ 2666875 w 8788"/>
                <a:gd name="T5" fmla="*/ 5686875 h 14676"/>
                <a:gd name="T6" fmla="*/ 1925000 w 8788"/>
                <a:gd name="T7" fmla="*/ 7806251 h 14676"/>
                <a:gd name="T8" fmla="*/ 0 w 8788"/>
                <a:gd name="T9" fmla="*/ 8795001 h 14676"/>
                <a:gd name="T10" fmla="*/ 2417500 w 8788"/>
                <a:gd name="T11" fmla="*/ 9171876 h 14676"/>
                <a:gd name="T12" fmla="*/ 4132500 w 8788"/>
                <a:gd name="T13" fmla="*/ 8795001 h 14676"/>
                <a:gd name="T14" fmla="*/ 5033124 w 8788"/>
                <a:gd name="T15" fmla="*/ 5934375 h 14676"/>
                <a:gd name="T16" fmla="*/ 5492499 w 8788"/>
                <a:gd name="T17" fmla="*/ 4398125 h 14676"/>
                <a:gd name="T18" fmla="*/ 4238750 w 8788"/>
                <a:gd name="T19" fmla="*/ 2437500 h 14676"/>
                <a:gd name="T20" fmla="*/ 3390625 w 8788"/>
                <a:gd name="T21" fmla="*/ 625 h 1467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8788"/>
                <a:gd name="T34" fmla="*/ 0 h 14676"/>
                <a:gd name="T35" fmla="*/ 8788 w 8788"/>
                <a:gd name="T36" fmla="*/ 14676 h 1467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8788" h="14676" extrusionOk="0">
                  <a:moveTo>
                    <a:pt x="5425" y="1"/>
                  </a:moveTo>
                  <a:cubicBezTo>
                    <a:pt x="5030" y="2346"/>
                    <a:pt x="4606" y="4267"/>
                    <a:pt x="4493" y="4974"/>
                  </a:cubicBezTo>
                  <a:cubicBezTo>
                    <a:pt x="4126" y="6867"/>
                    <a:pt x="4578" y="8252"/>
                    <a:pt x="4267" y="9099"/>
                  </a:cubicBezTo>
                  <a:cubicBezTo>
                    <a:pt x="3956" y="9947"/>
                    <a:pt x="3730" y="12292"/>
                    <a:pt x="3080" y="12490"/>
                  </a:cubicBezTo>
                  <a:cubicBezTo>
                    <a:pt x="2402" y="12716"/>
                    <a:pt x="424" y="12236"/>
                    <a:pt x="0" y="14072"/>
                  </a:cubicBezTo>
                  <a:cubicBezTo>
                    <a:pt x="0" y="14072"/>
                    <a:pt x="1909" y="14675"/>
                    <a:pt x="3868" y="14675"/>
                  </a:cubicBezTo>
                  <a:cubicBezTo>
                    <a:pt x="4848" y="14675"/>
                    <a:pt x="5840" y="14525"/>
                    <a:pt x="6612" y="14072"/>
                  </a:cubicBezTo>
                  <a:cubicBezTo>
                    <a:pt x="7855" y="13338"/>
                    <a:pt x="7460" y="11416"/>
                    <a:pt x="8053" y="9495"/>
                  </a:cubicBezTo>
                  <a:cubicBezTo>
                    <a:pt x="8194" y="9128"/>
                    <a:pt x="8449" y="8252"/>
                    <a:pt x="8788" y="7037"/>
                  </a:cubicBezTo>
                  <a:cubicBezTo>
                    <a:pt x="7968" y="6104"/>
                    <a:pt x="7290" y="5030"/>
                    <a:pt x="6782" y="3900"/>
                  </a:cubicBezTo>
                  <a:cubicBezTo>
                    <a:pt x="6245" y="2629"/>
                    <a:pt x="5793" y="1329"/>
                    <a:pt x="5425" y="1"/>
                  </a:cubicBezTo>
                  <a:close/>
                </a:path>
              </a:pathLst>
            </a:custGeom>
            <a:solidFill>
              <a:srgbClr val="000000"/>
            </a:solidFill>
            <a:ln w="9525">
              <a:noFill/>
              <a:round/>
              <a:headEnd/>
              <a:tailEnd/>
            </a:ln>
          </p:spPr>
          <p:txBody>
            <a:bodyPr lIns="91425" tIns="91425" rIns="91425" bIns="91425" anchor="ctr"/>
            <a:lstStyle/>
            <a:p>
              <a:endParaRPr lang="en-US"/>
            </a:p>
          </p:txBody>
        </p:sp>
        <p:sp>
          <p:nvSpPr>
            <p:cNvPr id="78879" name="Google Shape;1436;p45"/>
            <p:cNvSpPr>
              <a:spLocks/>
            </p:cNvSpPr>
            <p:nvPr/>
          </p:nvSpPr>
          <p:spPr bwMode="auto">
            <a:xfrm>
              <a:off x="5657925" y="3757700"/>
              <a:ext cx="191475" cy="417750"/>
            </a:xfrm>
            <a:custGeom>
              <a:avLst/>
              <a:gdLst>
                <a:gd name="T0" fmla="*/ 1713750 w 7659"/>
                <a:gd name="T1" fmla="*/ 0 h 16710"/>
                <a:gd name="T2" fmla="*/ 1713750 w 7659"/>
                <a:gd name="T3" fmla="*/ 0 h 16710"/>
                <a:gd name="T4" fmla="*/ 1819375 w 7659"/>
                <a:gd name="T5" fmla="*/ 3496875 h 16710"/>
                <a:gd name="T6" fmla="*/ 2013750 w 7659"/>
                <a:gd name="T7" fmla="*/ 5192499 h 16710"/>
                <a:gd name="T8" fmla="*/ 1625000 w 7659"/>
                <a:gd name="T9" fmla="*/ 8724374 h 16710"/>
                <a:gd name="T10" fmla="*/ 625 w 7659"/>
                <a:gd name="T11" fmla="*/ 9801874 h 16710"/>
                <a:gd name="T12" fmla="*/ 2103750 w 7659"/>
                <a:gd name="T13" fmla="*/ 10443123 h 16710"/>
                <a:gd name="T14" fmla="*/ 4256250 w 7659"/>
                <a:gd name="T15" fmla="*/ 10101873 h 16710"/>
                <a:gd name="T16" fmla="*/ 4610000 w 7659"/>
                <a:gd name="T17" fmla="*/ 6428749 h 16710"/>
                <a:gd name="T18" fmla="*/ 4751250 w 7659"/>
                <a:gd name="T19" fmla="*/ 4203125 h 16710"/>
                <a:gd name="T20" fmla="*/ 4062501 w 7659"/>
                <a:gd name="T21" fmla="*/ 3231874 h 16710"/>
                <a:gd name="T22" fmla="*/ 1713750 w 7659"/>
                <a:gd name="T23" fmla="*/ 0 h 1671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7659"/>
                <a:gd name="T37" fmla="*/ 0 h 16710"/>
                <a:gd name="T38" fmla="*/ 7659 w 7659"/>
                <a:gd name="T39" fmla="*/ 16710 h 1671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7659" h="16710" extrusionOk="0">
                  <a:moveTo>
                    <a:pt x="2742" y="0"/>
                  </a:moveTo>
                  <a:lnTo>
                    <a:pt x="2742" y="0"/>
                  </a:lnTo>
                  <a:cubicBezTo>
                    <a:pt x="2939" y="2713"/>
                    <a:pt x="2911" y="5002"/>
                    <a:pt x="2911" y="5595"/>
                  </a:cubicBezTo>
                  <a:cubicBezTo>
                    <a:pt x="2939" y="6499"/>
                    <a:pt x="3024" y="7432"/>
                    <a:pt x="3222" y="8308"/>
                  </a:cubicBezTo>
                  <a:cubicBezTo>
                    <a:pt x="3335" y="8986"/>
                    <a:pt x="3646" y="13592"/>
                    <a:pt x="2600" y="13959"/>
                  </a:cubicBezTo>
                  <a:cubicBezTo>
                    <a:pt x="1555" y="14355"/>
                    <a:pt x="1" y="14411"/>
                    <a:pt x="1" y="15683"/>
                  </a:cubicBezTo>
                  <a:cubicBezTo>
                    <a:pt x="1" y="16386"/>
                    <a:pt x="1637" y="16709"/>
                    <a:pt x="3366" y="16709"/>
                  </a:cubicBezTo>
                  <a:cubicBezTo>
                    <a:pt x="4693" y="16709"/>
                    <a:pt x="6074" y="16519"/>
                    <a:pt x="6810" y="16163"/>
                  </a:cubicBezTo>
                  <a:cubicBezTo>
                    <a:pt x="7658" y="15796"/>
                    <a:pt x="6952" y="12716"/>
                    <a:pt x="7376" y="10286"/>
                  </a:cubicBezTo>
                  <a:cubicBezTo>
                    <a:pt x="7517" y="9099"/>
                    <a:pt x="7602" y="7912"/>
                    <a:pt x="7602" y="6725"/>
                  </a:cubicBezTo>
                  <a:cubicBezTo>
                    <a:pt x="7291" y="6160"/>
                    <a:pt x="6923" y="5652"/>
                    <a:pt x="6500" y="5171"/>
                  </a:cubicBezTo>
                  <a:cubicBezTo>
                    <a:pt x="5059" y="3617"/>
                    <a:pt x="3787" y="1865"/>
                    <a:pt x="2742" y="0"/>
                  </a:cubicBezTo>
                  <a:close/>
                </a:path>
              </a:pathLst>
            </a:custGeom>
            <a:solidFill>
              <a:srgbClr val="181213"/>
            </a:solidFill>
            <a:ln w="9525">
              <a:noFill/>
              <a:round/>
              <a:headEnd/>
              <a:tailEnd/>
            </a:ln>
          </p:spPr>
          <p:txBody>
            <a:bodyPr lIns="91425" tIns="91425" rIns="91425" bIns="91425" anchor="ctr"/>
            <a:lstStyle/>
            <a:p>
              <a:endParaRPr lang="en-US"/>
            </a:p>
          </p:txBody>
        </p:sp>
        <p:sp>
          <p:nvSpPr>
            <p:cNvPr id="75" name="Google Shape;1437;p45"/>
            <p:cNvSpPr/>
            <p:nvPr/>
          </p:nvSpPr>
          <p:spPr>
            <a:xfrm>
              <a:off x="5286405" y="2459008"/>
              <a:ext cx="210583" cy="238650"/>
            </a:xfrm>
            <a:custGeom>
              <a:avLst/>
              <a:gdLst/>
              <a:ahLst/>
              <a:cxnLst/>
              <a:rect l="l" t="t" r="r" b="b"/>
              <a:pathLst>
                <a:path w="8365" h="9503" extrusionOk="0">
                  <a:moveTo>
                    <a:pt x="1188" y="0"/>
                  </a:moveTo>
                  <a:cubicBezTo>
                    <a:pt x="1188" y="0"/>
                    <a:pt x="1" y="1074"/>
                    <a:pt x="29" y="3250"/>
                  </a:cubicBezTo>
                  <a:cubicBezTo>
                    <a:pt x="58" y="5397"/>
                    <a:pt x="1583" y="7234"/>
                    <a:pt x="1583" y="7234"/>
                  </a:cubicBezTo>
                  <a:cubicBezTo>
                    <a:pt x="1583" y="7234"/>
                    <a:pt x="3706" y="9503"/>
                    <a:pt x="5219" y="9503"/>
                  </a:cubicBezTo>
                  <a:cubicBezTo>
                    <a:pt x="5469" y="9503"/>
                    <a:pt x="5702" y="9441"/>
                    <a:pt x="5907" y="9296"/>
                  </a:cubicBezTo>
                  <a:cubicBezTo>
                    <a:pt x="7319" y="8279"/>
                    <a:pt x="8365" y="4493"/>
                    <a:pt x="6500" y="2684"/>
                  </a:cubicBezTo>
                  <a:cubicBezTo>
                    <a:pt x="4635" y="876"/>
                    <a:pt x="1188" y="0"/>
                    <a:pt x="1188"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81" name="Google Shape;1438;p45"/>
            <p:cNvSpPr>
              <a:spLocks/>
            </p:cNvSpPr>
            <p:nvPr/>
          </p:nvSpPr>
          <p:spPr bwMode="auto">
            <a:xfrm>
              <a:off x="5290600" y="2460025"/>
              <a:ext cx="132825" cy="132125"/>
            </a:xfrm>
            <a:custGeom>
              <a:avLst/>
              <a:gdLst>
                <a:gd name="T0" fmla="*/ 671250 w 5313"/>
                <a:gd name="T1" fmla="*/ 0 h 5285"/>
                <a:gd name="T2" fmla="*/ 0 w 5313"/>
                <a:gd name="T3" fmla="*/ 1324375 h 5285"/>
                <a:gd name="T4" fmla="*/ 2084375 w 5313"/>
                <a:gd name="T5" fmla="*/ 3302500 h 5285"/>
                <a:gd name="T6" fmla="*/ 3320000 w 5313"/>
                <a:gd name="T7" fmla="*/ 1165625 h 5285"/>
                <a:gd name="T8" fmla="*/ 671250 w 5313"/>
                <a:gd name="T9" fmla="*/ 0 h 5285"/>
                <a:gd name="T10" fmla="*/ 0 60000 65536"/>
                <a:gd name="T11" fmla="*/ 0 60000 65536"/>
                <a:gd name="T12" fmla="*/ 0 60000 65536"/>
                <a:gd name="T13" fmla="*/ 0 60000 65536"/>
                <a:gd name="T14" fmla="*/ 0 60000 65536"/>
                <a:gd name="T15" fmla="*/ 0 w 5313"/>
                <a:gd name="T16" fmla="*/ 0 h 5285"/>
                <a:gd name="T17" fmla="*/ 5313 w 5313"/>
                <a:gd name="T18" fmla="*/ 5285 h 5285"/>
              </a:gdLst>
              <a:ahLst/>
              <a:cxnLst>
                <a:cxn ang="T10">
                  <a:pos x="T0" y="T1"/>
                </a:cxn>
                <a:cxn ang="T11">
                  <a:pos x="T2" y="T3"/>
                </a:cxn>
                <a:cxn ang="T12">
                  <a:pos x="T4" y="T5"/>
                </a:cxn>
                <a:cxn ang="T13">
                  <a:pos x="T6" y="T7"/>
                </a:cxn>
                <a:cxn ang="T14">
                  <a:pos x="T8" y="T9"/>
                </a:cxn>
              </a:cxnLst>
              <a:rect l="T15" t="T16" r="T17" b="T18"/>
              <a:pathLst>
                <a:path w="5313" h="5285" extrusionOk="0">
                  <a:moveTo>
                    <a:pt x="1074" y="0"/>
                  </a:moveTo>
                  <a:cubicBezTo>
                    <a:pt x="509" y="565"/>
                    <a:pt x="142" y="1300"/>
                    <a:pt x="0" y="2119"/>
                  </a:cubicBezTo>
                  <a:lnTo>
                    <a:pt x="3335" y="5284"/>
                  </a:lnTo>
                  <a:cubicBezTo>
                    <a:pt x="3335" y="5284"/>
                    <a:pt x="4973" y="3363"/>
                    <a:pt x="5312" y="1865"/>
                  </a:cubicBezTo>
                  <a:cubicBezTo>
                    <a:pt x="3984" y="1046"/>
                    <a:pt x="2572" y="396"/>
                    <a:pt x="1074" y="0"/>
                  </a:cubicBezTo>
                  <a:close/>
                </a:path>
              </a:pathLst>
            </a:custGeom>
            <a:solidFill>
              <a:srgbClr val="3E4042"/>
            </a:solidFill>
            <a:ln w="9525">
              <a:noFill/>
              <a:round/>
              <a:headEnd/>
              <a:tailEnd/>
            </a:ln>
          </p:spPr>
          <p:txBody>
            <a:bodyPr lIns="91425" tIns="91425" rIns="91425" bIns="91425" anchor="ctr"/>
            <a:lstStyle/>
            <a:p>
              <a:endParaRPr lang="en-US"/>
            </a:p>
          </p:txBody>
        </p:sp>
        <p:sp>
          <p:nvSpPr>
            <p:cNvPr id="77" name="Google Shape;1439;p45"/>
            <p:cNvSpPr/>
            <p:nvPr/>
          </p:nvSpPr>
          <p:spPr>
            <a:xfrm>
              <a:off x="5297205" y="2481955"/>
              <a:ext cx="129590" cy="181283"/>
            </a:xfrm>
            <a:custGeom>
              <a:avLst/>
              <a:gdLst/>
              <a:ahLst/>
              <a:cxnLst/>
              <a:rect l="l" t="t" r="r" b="b"/>
              <a:pathLst>
                <a:path w="5172" h="7206" extrusionOk="0">
                  <a:moveTo>
                    <a:pt x="1215" y="0"/>
                  </a:moveTo>
                  <a:lnTo>
                    <a:pt x="1215" y="0"/>
                  </a:lnTo>
                  <a:cubicBezTo>
                    <a:pt x="1215" y="0"/>
                    <a:pt x="0" y="2091"/>
                    <a:pt x="1385" y="5086"/>
                  </a:cubicBezTo>
                  <a:lnTo>
                    <a:pt x="2656" y="5284"/>
                  </a:lnTo>
                  <a:lnTo>
                    <a:pt x="3730" y="7206"/>
                  </a:lnTo>
                  <a:cubicBezTo>
                    <a:pt x="3730" y="7206"/>
                    <a:pt x="5171" y="2317"/>
                    <a:pt x="1215" y="0"/>
                  </a:cubicBez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78883" name="Google Shape;1440;p45"/>
            <p:cNvSpPr>
              <a:spLocks/>
            </p:cNvSpPr>
            <p:nvPr/>
          </p:nvSpPr>
          <p:spPr bwMode="auto">
            <a:xfrm>
              <a:off x="5326625" y="2482625"/>
              <a:ext cx="98925" cy="180150"/>
            </a:xfrm>
            <a:custGeom>
              <a:avLst/>
              <a:gdLst>
                <a:gd name="T0" fmla="*/ 0 w 3957"/>
                <a:gd name="T1" fmla="*/ 0 h 7206"/>
                <a:gd name="T2" fmla="*/ 900625 w 3957"/>
                <a:gd name="T3" fmla="*/ 3320626 h 7206"/>
                <a:gd name="T4" fmla="*/ 1571875 w 3957"/>
                <a:gd name="T5" fmla="*/ 4503750 h 7206"/>
                <a:gd name="T6" fmla="*/ 0 w 3957"/>
                <a:gd name="T7" fmla="*/ 0 h 7206"/>
                <a:gd name="T8" fmla="*/ 0 60000 65536"/>
                <a:gd name="T9" fmla="*/ 0 60000 65536"/>
                <a:gd name="T10" fmla="*/ 0 60000 65536"/>
                <a:gd name="T11" fmla="*/ 0 60000 65536"/>
                <a:gd name="T12" fmla="*/ 0 w 3957"/>
                <a:gd name="T13" fmla="*/ 0 h 7206"/>
                <a:gd name="T14" fmla="*/ 3957 w 3957"/>
                <a:gd name="T15" fmla="*/ 7206 h 7206"/>
              </a:gdLst>
              <a:ahLst/>
              <a:cxnLst>
                <a:cxn ang="T8">
                  <a:pos x="T0" y="T1"/>
                </a:cxn>
                <a:cxn ang="T9">
                  <a:pos x="T2" y="T3"/>
                </a:cxn>
                <a:cxn ang="T10">
                  <a:pos x="T4" y="T5"/>
                </a:cxn>
                <a:cxn ang="T11">
                  <a:pos x="T6" y="T7"/>
                </a:cxn>
              </a:cxnLst>
              <a:rect l="T12" t="T13" r="T14" b="T15"/>
              <a:pathLst>
                <a:path w="3957" h="7206" extrusionOk="0">
                  <a:moveTo>
                    <a:pt x="0" y="0"/>
                  </a:moveTo>
                  <a:lnTo>
                    <a:pt x="1441" y="5313"/>
                  </a:lnTo>
                  <a:lnTo>
                    <a:pt x="2515" y="7206"/>
                  </a:lnTo>
                  <a:cubicBezTo>
                    <a:pt x="2515" y="7206"/>
                    <a:pt x="3956" y="2317"/>
                    <a:pt x="0"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8884" name="Google Shape;1441;p45"/>
            <p:cNvSpPr>
              <a:spLocks/>
            </p:cNvSpPr>
            <p:nvPr/>
          </p:nvSpPr>
          <p:spPr bwMode="auto">
            <a:xfrm>
              <a:off x="6511275" y="3669400"/>
              <a:ext cx="279050" cy="431625"/>
            </a:xfrm>
            <a:custGeom>
              <a:avLst/>
              <a:gdLst>
                <a:gd name="T0" fmla="*/ 141250 w 11162"/>
                <a:gd name="T1" fmla="*/ 0 h 17265"/>
                <a:gd name="T2" fmla="*/ 141250 w 11162"/>
                <a:gd name="T3" fmla="*/ 0 h 17265"/>
                <a:gd name="T4" fmla="*/ 3408750 w 11162"/>
                <a:gd name="T5" fmla="*/ 3973750 h 17265"/>
                <a:gd name="T6" fmla="*/ 2155000 w 11162"/>
                <a:gd name="T7" fmla="*/ 8918749 h 17265"/>
                <a:gd name="T8" fmla="*/ 406250 w 11162"/>
                <a:gd name="T9" fmla="*/ 9624999 h 17265"/>
                <a:gd name="T10" fmla="*/ 212500 w 11162"/>
                <a:gd name="T11" fmla="*/ 10401873 h 17265"/>
                <a:gd name="T12" fmla="*/ 2818750 w 11162"/>
                <a:gd name="T13" fmla="*/ 10789998 h 17265"/>
                <a:gd name="T14" fmla="*/ 4061875 w 11162"/>
                <a:gd name="T15" fmla="*/ 10596248 h 17265"/>
                <a:gd name="T16" fmla="*/ 4998125 w 11162"/>
                <a:gd name="T17" fmla="*/ 8900624 h 17265"/>
                <a:gd name="T18" fmla="*/ 6923126 w 11162"/>
                <a:gd name="T19" fmla="*/ 2048750 h 17265"/>
                <a:gd name="T20" fmla="*/ 6534374 w 11162"/>
                <a:gd name="T21" fmla="*/ 1360000 h 17265"/>
                <a:gd name="T22" fmla="*/ 141250 w 11162"/>
                <a:gd name="T23" fmla="*/ 0 h 1726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11162"/>
                <a:gd name="T37" fmla="*/ 0 h 17265"/>
                <a:gd name="T38" fmla="*/ 11162 w 11162"/>
                <a:gd name="T39" fmla="*/ 17265 h 1726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11162" h="17265" extrusionOk="0">
                  <a:moveTo>
                    <a:pt x="226" y="0"/>
                  </a:moveTo>
                  <a:lnTo>
                    <a:pt x="226" y="0"/>
                  </a:lnTo>
                  <a:cubicBezTo>
                    <a:pt x="3278" y="2600"/>
                    <a:pt x="5087" y="5228"/>
                    <a:pt x="5454" y="6358"/>
                  </a:cubicBezTo>
                  <a:cubicBezTo>
                    <a:pt x="5963" y="7997"/>
                    <a:pt x="4182" y="13168"/>
                    <a:pt x="3448" y="14270"/>
                  </a:cubicBezTo>
                  <a:cubicBezTo>
                    <a:pt x="2713" y="15400"/>
                    <a:pt x="1328" y="15004"/>
                    <a:pt x="650" y="15400"/>
                  </a:cubicBezTo>
                  <a:cubicBezTo>
                    <a:pt x="0" y="15767"/>
                    <a:pt x="340" y="16643"/>
                    <a:pt x="340" y="16643"/>
                  </a:cubicBezTo>
                  <a:cubicBezTo>
                    <a:pt x="340" y="16643"/>
                    <a:pt x="2521" y="17264"/>
                    <a:pt x="4510" y="17264"/>
                  </a:cubicBezTo>
                  <a:cubicBezTo>
                    <a:pt x="5237" y="17264"/>
                    <a:pt x="5939" y="17181"/>
                    <a:pt x="6499" y="16954"/>
                  </a:cubicBezTo>
                  <a:cubicBezTo>
                    <a:pt x="8562" y="16135"/>
                    <a:pt x="7573" y="15456"/>
                    <a:pt x="7997" y="14241"/>
                  </a:cubicBezTo>
                  <a:cubicBezTo>
                    <a:pt x="8421" y="13026"/>
                    <a:pt x="11162" y="4578"/>
                    <a:pt x="11077" y="3278"/>
                  </a:cubicBezTo>
                  <a:cubicBezTo>
                    <a:pt x="10936" y="2854"/>
                    <a:pt x="10738" y="2487"/>
                    <a:pt x="10455" y="2176"/>
                  </a:cubicBezTo>
                  <a:cubicBezTo>
                    <a:pt x="7149" y="2006"/>
                    <a:pt x="3391" y="1046"/>
                    <a:pt x="226" y="0"/>
                  </a:cubicBezTo>
                  <a:close/>
                </a:path>
              </a:pathLst>
            </a:custGeom>
            <a:solidFill>
              <a:srgbClr val="181213"/>
            </a:solidFill>
            <a:ln w="9525">
              <a:noFill/>
              <a:round/>
              <a:headEnd/>
              <a:tailEnd/>
            </a:ln>
          </p:spPr>
          <p:txBody>
            <a:bodyPr lIns="91425" tIns="91425" rIns="91425" bIns="91425" anchor="ctr"/>
            <a:lstStyle/>
            <a:p>
              <a:endParaRPr lang="en-US"/>
            </a:p>
          </p:txBody>
        </p:sp>
        <p:sp>
          <p:nvSpPr>
            <p:cNvPr id="78885" name="Google Shape;1442;p45"/>
            <p:cNvSpPr>
              <a:spLocks/>
            </p:cNvSpPr>
            <p:nvPr/>
          </p:nvSpPr>
          <p:spPr bwMode="auto">
            <a:xfrm>
              <a:off x="5029925" y="2902225"/>
              <a:ext cx="77025" cy="69250"/>
            </a:xfrm>
            <a:custGeom>
              <a:avLst/>
              <a:gdLst>
                <a:gd name="T0" fmla="*/ 760000 w 3081"/>
                <a:gd name="T1" fmla="*/ 625 h 2770"/>
                <a:gd name="T2" fmla="*/ 18125 w 3081"/>
                <a:gd name="T3" fmla="*/ 760000 h 2770"/>
                <a:gd name="T4" fmla="*/ 706875 w 3081"/>
                <a:gd name="T5" fmla="*/ 1731250 h 2770"/>
                <a:gd name="T6" fmla="*/ 1784375 w 3081"/>
                <a:gd name="T7" fmla="*/ 618750 h 2770"/>
                <a:gd name="T8" fmla="*/ 760000 w 3081"/>
                <a:gd name="T9" fmla="*/ 625 h 2770"/>
                <a:gd name="T10" fmla="*/ 0 60000 65536"/>
                <a:gd name="T11" fmla="*/ 0 60000 65536"/>
                <a:gd name="T12" fmla="*/ 0 60000 65536"/>
                <a:gd name="T13" fmla="*/ 0 60000 65536"/>
                <a:gd name="T14" fmla="*/ 0 60000 65536"/>
                <a:gd name="T15" fmla="*/ 0 w 3081"/>
                <a:gd name="T16" fmla="*/ 0 h 2770"/>
                <a:gd name="T17" fmla="*/ 3081 w 3081"/>
                <a:gd name="T18" fmla="*/ 2770 h 2770"/>
              </a:gdLst>
              <a:ahLst/>
              <a:cxnLst>
                <a:cxn ang="T10">
                  <a:pos x="T0" y="T1"/>
                </a:cxn>
                <a:cxn ang="T11">
                  <a:pos x="T2" y="T3"/>
                </a:cxn>
                <a:cxn ang="T12">
                  <a:pos x="T4" y="T5"/>
                </a:cxn>
                <a:cxn ang="T13">
                  <a:pos x="T6" y="T7"/>
                </a:cxn>
                <a:cxn ang="T14">
                  <a:pos x="T8" y="T9"/>
                </a:cxn>
              </a:cxnLst>
              <a:rect l="T15" t="T16" r="T17" b="T18"/>
              <a:pathLst>
                <a:path w="3081" h="2770" extrusionOk="0">
                  <a:moveTo>
                    <a:pt x="1216" y="1"/>
                  </a:moveTo>
                  <a:cubicBezTo>
                    <a:pt x="651" y="424"/>
                    <a:pt x="1" y="961"/>
                    <a:pt x="29" y="1216"/>
                  </a:cubicBezTo>
                  <a:cubicBezTo>
                    <a:pt x="57" y="1498"/>
                    <a:pt x="735" y="2572"/>
                    <a:pt x="1131" y="2770"/>
                  </a:cubicBezTo>
                  <a:cubicBezTo>
                    <a:pt x="1131" y="2770"/>
                    <a:pt x="3081" y="1837"/>
                    <a:pt x="2855" y="990"/>
                  </a:cubicBezTo>
                  <a:cubicBezTo>
                    <a:pt x="2628" y="142"/>
                    <a:pt x="1216" y="1"/>
                    <a:pt x="1216" y="1"/>
                  </a:cubicBezTo>
                  <a:close/>
                </a:path>
              </a:pathLst>
            </a:custGeom>
            <a:solidFill>
              <a:srgbClr val="3E4042"/>
            </a:solidFill>
            <a:ln w="9525">
              <a:noFill/>
              <a:round/>
              <a:headEnd/>
              <a:tailEnd/>
            </a:ln>
          </p:spPr>
          <p:txBody>
            <a:bodyPr lIns="91425" tIns="91425" rIns="91425" bIns="91425" anchor="ctr"/>
            <a:lstStyle/>
            <a:p>
              <a:endParaRPr lang="en-US"/>
            </a:p>
          </p:txBody>
        </p:sp>
        <p:sp>
          <p:nvSpPr>
            <p:cNvPr id="78886" name="Google Shape;1443;p45"/>
            <p:cNvSpPr>
              <a:spLocks/>
            </p:cNvSpPr>
            <p:nvPr/>
          </p:nvSpPr>
          <p:spPr bwMode="auto">
            <a:xfrm>
              <a:off x="6175725" y="3177025"/>
              <a:ext cx="89025" cy="206300"/>
            </a:xfrm>
            <a:custGeom>
              <a:avLst/>
              <a:gdLst>
                <a:gd name="T0" fmla="*/ 2225625 w 3561"/>
                <a:gd name="T1" fmla="*/ 0 h 8252"/>
                <a:gd name="T2" fmla="*/ 625 w 3561"/>
                <a:gd name="T3" fmla="*/ 5156874 h 8252"/>
                <a:gd name="T4" fmla="*/ 1130625 w 3561"/>
                <a:gd name="T5" fmla="*/ 4609374 h 8252"/>
                <a:gd name="T6" fmla="*/ 2225625 w 3561"/>
                <a:gd name="T7" fmla="*/ 0 h 8252"/>
                <a:gd name="T8" fmla="*/ 0 60000 65536"/>
                <a:gd name="T9" fmla="*/ 0 60000 65536"/>
                <a:gd name="T10" fmla="*/ 0 60000 65536"/>
                <a:gd name="T11" fmla="*/ 0 60000 65536"/>
                <a:gd name="T12" fmla="*/ 0 w 3561"/>
                <a:gd name="T13" fmla="*/ 0 h 8252"/>
                <a:gd name="T14" fmla="*/ 3561 w 3561"/>
                <a:gd name="T15" fmla="*/ 8252 h 8252"/>
              </a:gdLst>
              <a:ahLst/>
              <a:cxnLst>
                <a:cxn ang="T8">
                  <a:pos x="T0" y="T1"/>
                </a:cxn>
                <a:cxn ang="T9">
                  <a:pos x="T2" y="T3"/>
                </a:cxn>
                <a:cxn ang="T10">
                  <a:pos x="T4" y="T5"/>
                </a:cxn>
                <a:cxn ang="T11">
                  <a:pos x="T6" y="T7"/>
                </a:cxn>
              </a:cxnLst>
              <a:rect l="T12" t="T13" r="T14" b="T15"/>
              <a:pathLst>
                <a:path w="3561" h="8252" extrusionOk="0">
                  <a:moveTo>
                    <a:pt x="3561" y="0"/>
                  </a:moveTo>
                  <a:cubicBezTo>
                    <a:pt x="3561" y="1"/>
                    <a:pt x="1046" y="4126"/>
                    <a:pt x="1" y="8251"/>
                  </a:cubicBezTo>
                  <a:cubicBezTo>
                    <a:pt x="622" y="8025"/>
                    <a:pt x="1244" y="7743"/>
                    <a:pt x="1809" y="7375"/>
                  </a:cubicBezTo>
                  <a:cubicBezTo>
                    <a:pt x="1809" y="7375"/>
                    <a:pt x="2628" y="3419"/>
                    <a:pt x="3561"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8887" name="Google Shape;1444;p45"/>
            <p:cNvSpPr>
              <a:spLocks/>
            </p:cNvSpPr>
            <p:nvPr/>
          </p:nvSpPr>
          <p:spPr bwMode="auto">
            <a:xfrm>
              <a:off x="5251025" y="2859850"/>
              <a:ext cx="162500" cy="133525"/>
            </a:xfrm>
            <a:custGeom>
              <a:avLst/>
              <a:gdLst>
                <a:gd name="T0" fmla="*/ 4062500 w 6500"/>
                <a:gd name="T1" fmla="*/ 0 h 5341"/>
                <a:gd name="T2" fmla="*/ 2685000 w 6500"/>
                <a:gd name="T3" fmla="*/ 1466250 h 5341"/>
                <a:gd name="T4" fmla="*/ 625 w 6500"/>
                <a:gd name="T5" fmla="*/ 2649375 h 5341"/>
                <a:gd name="T6" fmla="*/ 212500 w 6500"/>
                <a:gd name="T7" fmla="*/ 3338125 h 5341"/>
                <a:gd name="T8" fmla="*/ 3303126 w 6500"/>
                <a:gd name="T9" fmla="*/ 1678125 h 5341"/>
                <a:gd name="T10" fmla="*/ 4062500 w 6500"/>
                <a:gd name="T11" fmla="*/ 0 h 5341"/>
                <a:gd name="T12" fmla="*/ 0 60000 65536"/>
                <a:gd name="T13" fmla="*/ 0 60000 65536"/>
                <a:gd name="T14" fmla="*/ 0 60000 65536"/>
                <a:gd name="T15" fmla="*/ 0 60000 65536"/>
                <a:gd name="T16" fmla="*/ 0 60000 65536"/>
                <a:gd name="T17" fmla="*/ 0 60000 65536"/>
                <a:gd name="T18" fmla="*/ 0 w 6500"/>
                <a:gd name="T19" fmla="*/ 0 h 5341"/>
                <a:gd name="T20" fmla="*/ 6500 w 6500"/>
                <a:gd name="T21" fmla="*/ 5341 h 5341"/>
              </a:gdLst>
              <a:ahLst/>
              <a:cxnLst>
                <a:cxn ang="T12">
                  <a:pos x="T0" y="T1"/>
                </a:cxn>
                <a:cxn ang="T13">
                  <a:pos x="T2" y="T3"/>
                </a:cxn>
                <a:cxn ang="T14">
                  <a:pos x="T4" y="T5"/>
                </a:cxn>
                <a:cxn ang="T15">
                  <a:pos x="T6" y="T7"/>
                </a:cxn>
                <a:cxn ang="T16">
                  <a:pos x="T8" y="T9"/>
                </a:cxn>
                <a:cxn ang="T17">
                  <a:pos x="T10" y="T11"/>
                </a:cxn>
              </a:cxnLst>
              <a:rect l="T18" t="T19" r="T20" b="T21"/>
              <a:pathLst>
                <a:path w="6500" h="5341" extrusionOk="0">
                  <a:moveTo>
                    <a:pt x="6500" y="0"/>
                  </a:moveTo>
                  <a:cubicBezTo>
                    <a:pt x="6500" y="0"/>
                    <a:pt x="5906" y="1922"/>
                    <a:pt x="4296" y="2346"/>
                  </a:cubicBezTo>
                  <a:cubicBezTo>
                    <a:pt x="2714" y="2769"/>
                    <a:pt x="1" y="4239"/>
                    <a:pt x="1" y="4239"/>
                  </a:cubicBezTo>
                  <a:cubicBezTo>
                    <a:pt x="1" y="4239"/>
                    <a:pt x="170" y="4860"/>
                    <a:pt x="340" y="5341"/>
                  </a:cubicBezTo>
                  <a:cubicBezTo>
                    <a:pt x="1866" y="4182"/>
                    <a:pt x="4494" y="3221"/>
                    <a:pt x="5285" y="2685"/>
                  </a:cubicBezTo>
                  <a:cubicBezTo>
                    <a:pt x="6415" y="1922"/>
                    <a:pt x="6500" y="0"/>
                    <a:pt x="6500" y="0"/>
                  </a:cubicBezTo>
                  <a:close/>
                </a:path>
              </a:pathLst>
            </a:custGeom>
            <a:solidFill>
              <a:srgbClr val="000000">
                <a:alpha val="21568"/>
              </a:srgbClr>
            </a:solidFill>
            <a:ln w="9525">
              <a:noFill/>
              <a:round/>
              <a:headEnd/>
              <a:tailEnd/>
            </a:ln>
          </p:spPr>
          <p:txBody>
            <a:bodyPr lIns="91425" tIns="91425" rIns="91425" bIns="91425" anchor="ctr"/>
            <a:lstStyle/>
            <a:p>
              <a:endParaRPr lang="en-US"/>
            </a:p>
          </p:txBody>
        </p:sp>
        <p:sp>
          <p:nvSpPr>
            <p:cNvPr id="78888" name="Google Shape;1445;p45"/>
            <p:cNvSpPr>
              <a:spLocks/>
            </p:cNvSpPr>
            <p:nvPr/>
          </p:nvSpPr>
          <p:spPr bwMode="auto">
            <a:xfrm>
              <a:off x="5277875" y="2715700"/>
              <a:ext cx="24750" cy="61550"/>
            </a:xfrm>
            <a:custGeom>
              <a:avLst/>
              <a:gdLst>
                <a:gd name="T0" fmla="*/ 239375 w 990"/>
                <a:gd name="T1" fmla="*/ 625 h 2462"/>
                <a:gd name="T2" fmla="*/ 230000 w 990"/>
                <a:gd name="T3" fmla="*/ 1250 h 2462"/>
                <a:gd name="T4" fmla="*/ 53125 w 990"/>
                <a:gd name="T5" fmla="*/ 795625 h 2462"/>
                <a:gd name="T6" fmla="*/ 395625 w 990"/>
                <a:gd name="T7" fmla="*/ 1538125 h 2462"/>
                <a:gd name="T8" fmla="*/ 406875 w 990"/>
                <a:gd name="T9" fmla="*/ 1537500 h 2462"/>
                <a:gd name="T10" fmla="*/ 583125 w 990"/>
                <a:gd name="T11" fmla="*/ 743125 h 2462"/>
                <a:gd name="T12" fmla="*/ 239375 w 990"/>
                <a:gd name="T13" fmla="*/ 625 h 2462"/>
                <a:gd name="T14" fmla="*/ 0 60000 65536"/>
                <a:gd name="T15" fmla="*/ 0 60000 65536"/>
                <a:gd name="T16" fmla="*/ 0 60000 65536"/>
                <a:gd name="T17" fmla="*/ 0 60000 65536"/>
                <a:gd name="T18" fmla="*/ 0 60000 65536"/>
                <a:gd name="T19" fmla="*/ 0 60000 65536"/>
                <a:gd name="T20" fmla="*/ 0 60000 65536"/>
                <a:gd name="T21" fmla="*/ 0 w 990"/>
                <a:gd name="T22" fmla="*/ 0 h 2462"/>
                <a:gd name="T23" fmla="*/ 990 w 990"/>
                <a:gd name="T24" fmla="*/ 2462 h 2462"/>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90" h="2462" extrusionOk="0">
                  <a:moveTo>
                    <a:pt x="383" y="1"/>
                  </a:moveTo>
                  <a:cubicBezTo>
                    <a:pt x="378" y="1"/>
                    <a:pt x="373" y="1"/>
                    <a:pt x="368" y="2"/>
                  </a:cubicBezTo>
                  <a:cubicBezTo>
                    <a:pt x="142" y="30"/>
                    <a:pt x="1" y="595"/>
                    <a:pt x="85" y="1273"/>
                  </a:cubicBezTo>
                  <a:cubicBezTo>
                    <a:pt x="168" y="1935"/>
                    <a:pt x="412" y="2461"/>
                    <a:pt x="633" y="2461"/>
                  </a:cubicBezTo>
                  <a:cubicBezTo>
                    <a:pt x="639" y="2461"/>
                    <a:pt x="645" y="2461"/>
                    <a:pt x="651" y="2460"/>
                  </a:cubicBezTo>
                  <a:cubicBezTo>
                    <a:pt x="877" y="2432"/>
                    <a:pt x="990" y="1867"/>
                    <a:pt x="933" y="1189"/>
                  </a:cubicBezTo>
                  <a:cubicBezTo>
                    <a:pt x="850" y="528"/>
                    <a:pt x="580" y="1"/>
                    <a:pt x="383" y="1"/>
                  </a:cubicBezTo>
                  <a:close/>
                </a:path>
              </a:pathLst>
            </a:custGeom>
            <a:solidFill>
              <a:srgbClr val="000000"/>
            </a:solidFill>
            <a:ln w="9525">
              <a:noFill/>
              <a:round/>
              <a:headEnd/>
              <a:tailEnd/>
            </a:ln>
          </p:spPr>
          <p:txBody>
            <a:bodyPr lIns="91425" tIns="91425" rIns="91425" bIns="91425" anchor="ctr"/>
            <a:lstStyle/>
            <a:p>
              <a:endParaRPr lang="en-US"/>
            </a:p>
          </p:txBody>
        </p:sp>
        <p:sp>
          <p:nvSpPr>
            <p:cNvPr id="78889" name="Google Shape;1446;p45"/>
            <p:cNvSpPr>
              <a:spLocks/>
            </p:cNvSpPr>
            <p:nvPr/>
          </p:nvSpPr>
          <p:spPr bwMode="auto">
            <a:xfrm>
              <a:off x="5145075" y="2734775"/>
              <a:ext cx="16975" cy="42475"/>
            </a:xfrm>
            <a:custGeom>
              <a:avLst/>
              <a:gdLst>
                <a:gd name="T0" fmla="*/ 153125 w 679"/>
                <a:gd name="T1" fmla="*/ 0 h 1699"/>
                <a:gd name="T2" fmla="*/ 141875 w 679"/>
                <a:gd name="T3" fmla="*/ 1250 h 1699"/>
                <a:gd name="T4" fmla="*/ 35625 w 679"/>
                <a:gd name="T5" fmla="*/ 548750 h 1699"/>
                <a:gd name="T6" fmla="*/ 271250 w 679"/>
                <a:gd name="T7" fmla="*/ 1061875 h 1699"/>
                <a:gd name="T8" fmla="*/ 283125 w 679"/>
                <a:gd name="T9" fmla="*/ 1060625 h 1699"/>
                <a:gd name="T10" fmla="*/ 388750 w 679"/>
                <a:gd name="T11" fmla="*/ 513125 h 1699"/>
                <a:gd name="T12" fmla="*/ 153125 w 679"/>
                <a:gd name="T13" fmla="*/ 0 h 1699"/>
                <a:gd name="T14" fmla="*/ 0 60000 65536"/>
                <a:gd name="T15" fmla="*/ 0 60000 65536"/>
                <a:gd name="T16" fmla="*/ 0 60000 65536"/>
                <a:gd name="T17" fmla="*/ 0 60000 65536"/>
                <a:gd name="T18" fmla="*/ 0 60000 65536"/>
                <a:gd name="T19" fmla="*/ 0 60000 65536"/>
                <a:gd name="T20" fmla="*/ 0 60000 65536"/>
                <a:gd name="T21" fmla="*/ 0 w 679"/>
                <a:gd name="T22" fmla="*/ 0 h 1699"/>
                <a:gd name="T23" fmla="*/ 679 w 679"/>
                <a:gd name="T24" fmla="*/ 1699 h 169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679" h="1699" extrusionOk="0">
                  <a:moveTo>
                    <a:pt x="245" y="0"/>
                  </a:moveTo>
                  <a:cubicBezTo>
                    <a:pt x="239" y="0"/>
                    <a:pt x="233" y="1"/>
                    <a:pt x="227" y="2"/>
                  </a:cubicBezTo>
                  <a:cubicBezTo>
                    <a:pt x="85" y="2"/>
                    <a:pt x="0" y="397"/>
                    <a:pt x="57" y="878"/>
                  </a:cubicBezTo>
                  <a:cubicBezTo>
                    <a:pt x="111" y="1341"/>
                    <a:pt x="271" y="1699"/>
                    <a:pt x="434" y="1699"/>
                  </a:cubicBezTo>
                  <a:cubicBezTo>
                    <a:pt x="440" y="1699"/>
                    <a:pt x="446" y="1698"/>
                    <a:pt x="453" y="1697"/>
                  </a:cubicBezTo>
                  <a:cubicBezTo>
                    <a:pt x="594" y="1669"/>
                    <a:pt x="679" y="1273"/>
                    <a:pt x="622" y="821"/>
                  </a:cubicBezTo>
                  <a:cubicBezTo>
                    <a:pt x="568" y="358"/>
                    <a:pt x="408" y="0"/>
                    <a:pt x="245" y="0"/>
                  </a:cubicBezTo>
                  <a:close/>
                </a:path>
              </a:pathLst>
            </a:custGeom>
            <a:solidFill>
              <a:srgbClr val="000000"/>
            </a:solidFill>
            <a:ln w="9525">
              <a:noFill/>
              <a:round/>
              <a:headEnd/>
              <a:tailEnd/>
            </a:ln>
          </p:spPr>
          <p:txBody>
            <a:bodyPr lIns="91425" tIns="91425" rIns="91425" bIns="91425" anchor="ctr"/>
            <a:lstStyle/>
            <a:p>
              <a:endParaRPr lang="en-US"/>
            </a:p>
          </p:txBody>
        </p:sp>
      </p:grpSp>
      <p:pic>
        <p:nvPicPr>
          <p:cNvPr id="78857" name="Picture 6"/>
          <p:cNvPicPr>
            <a:picLocks noChangeAspect="1" noChangeArrowheads="1"/>
          </p:cNvPicPr>
          <p:nvPr/>
        </p:nvPicPr>
        <p:blipFill>
          <a:blip r:embed="rId4"/>
          <a:srcRect/>
          <a:stretch>
            <a:fillRect/>
          </a:stretch>
        </p:blipFill>
        <p:spPr bwMode="auto">
          <a:xfrm>
            <a:off x="7748588" y="34925"/>
            <a:ext cx="1339850" cy="1338263"/>
          </a:xfrm>
          <a:prstGeom prst="rect">
            <a:avLst/>
          </a:prstGeom>
          <a:noFill/>
          <a:ln w="9525">
            <a:noFill/>
            <a:miter lim="800000"/>
            <a:headEnd/>
            <a:tailEnd/>
          </a:ln>
        </p:spPr>
      </p:pic>
      <p:sp>
        <p:nvSpPr>
          <p:cNvPr id="78858" name="AutoShape 5" descr="Hình ảnh Cây Dừa Logo Kinh Doanh đồn điền PNG , Lá, Một Nửa, Sắc đẹp PNG và  Vector với nền trong suốt để tải xuống miễn phí"/>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a:buClr>
                <a:srgbClr val="000000"/>
              </a:buClr>
              <a:buFont typeface="Arial" charset="0"/>
              <a:buNone/>
            </a:pPr>
            <a:endParaRPr lang="en-US" sz="1400"/>
          </a:p>
        </p:txBody>
      </p:sp>
      <p:sp>
        <p:nvSpPr>
          <p:cNvPr id="86" name="Google Shape;1025;p38"/>
          <p:cNvSpPr/>
          <p:nvPr/>
        </p:nvSpPr>
        <p:spPr>
          <a:xfrm>
            <a:off x="260350" y="1473200"/>
            <a:ext cx="4206875" cy="2838450"/>
          </a:xfrm>
          <a:custGeom>
            <a:avLst/>
            <a:gdLst/>
            <a:ahLst/>
            <a:cxnLst/>
            <a:rect l="l" t="t" r="r" b="b"/>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tx2">
              <a:lumMod val="25000"/>
            </a:schemeClr>
          </a:solidFill>
          <a:ln>
            <a:noFill/>
          </a:ln>
        </p:spPr>
        <p:txBody>
          <a:bodyPr lIns="91425" tIns="91425" rIns="91425" bIns="91425" anchor="ctr"/>
          <a:lstStyle/>
          <a:p>
            <a:pPr algn="just">
              <a:lnSpc>
                <a:spcPct val="160000"/>
              </a:lnSpc>
              <a:buClr>
                <a:srgbClr val="000000"/>
              </a:buClr>
              <a:buFont typeface="Arial" charset="0"/>
              <a:buNone/>
              <a:defRPr/>
            </a:pPr>
            <a:r>
              <a:rPr lang="en-US" sz="1400" b="1" dirty="0">
                <a:solidFill>
                  <a:srgbClr val="FFC000"/>
                </a:solidFill>
              </a:rPr>
              <a:t>     - </a:t>
            </a:r>
            <a:r>
              <a:rPr lang="en-US" sz="1400" b="1" dirty="0" err="1">
                <a:solidFill>
                  <a:srgbClr val="FFC000"/>
                </a:solidFill>
              </a:rPr>
              <a:t>Chăm</a:t>
            </a:r>
            <a:r>
              <a:rPr lang="en-US" sz="1400" b="1" dirty="0">
                <a:solidFill>
                  <a:srgbClr val="FFC000"/>
                </a:solidFill>
              </a:rPr>
              <a:t> </a:t>
            </a:r>
            <a:r>
              <a:rPr lang="en-US" sz="1400" b="1" dirty="0" err="1">
                <a:solidFill>
                  <a:srgbClr val="FFC000"/>
                </a:solidFill>
              </a:rPr>
              <a:t>sóc</a:t>
            </a:r>
            <a:r>
              <a:rPr lang="en-US" sz="1400" b="1" dirty="0">
                <a:solidFill>
                  <a:srgbClr val="FFC000"/>
                </a:solidFill>
              </a:rPr>
              <a:t> </a:t>
            </a:r>
            <a:r>
              <a:rPr lang="en-US" sz="1400" b="1" dirty="0" err="1">
                <a:solidFill>
                  <a:srgbClr val="FFC000"/>
                </a:solidFill>
              </a:rPr>
              <a:t>rừng</a:t>
            </a:r>
            <a:r>
              <a:rPr lang="en-US" sz="1400" b="1" dirty="0">
                <a:solidFill>
                  <a:srgbClr val="FFC000"/>
                </a:solidFill>
              </a:rPr>
              <a:t> </a:t>
            </a:r>
            <a:r>
              <a:rPr lang="en-US" sz="1400" b="1" dirty="0" err="1">
                <a:solidFill>
                  <a:srgbClr val="FFC000"/>
                </a:solidFill>
              </a:rPr>
              <a:t>nhằm</a:t>
            </a:r>
            <a:r>
              <a:rPr lang="en-US" sz="1400" b="1" dirty="0">
                <a:solidFill>
                  <a:srgbClr val="FFC000"/>
                </a:solidFill>
              </a:rPr>
              <a:t> </a:t>
            </a:r>
            <a:r>
              <a:rPr lang="en-US" sz="1400" b="1" dirty="0" err="1">
                <a:solidFill>
                  <a:srgbClr val="FFC000"/>
                </a:solidFill>
              </a:rPr>
              <a:t>hạn</a:t>
            </a:r>
            <a:r>
              <a:rPr lang="en-US" sz="1400" b="1" dirty="0">
                <a:solidFill>
                  <a:srgbClr val="FFC000"/>
                </a:solidFill>
              </a:rPr>
              <a:t> </a:t>
            </a:r>
            <a:r>
              <a:rPr lang="en-US" sz="1400" b="1" dirty="0" err="1">
                <a:solidFill>
                  <a:srgbClr val="FFC000"/>
                </a:solidFill>
              </a:rPr>
              <a:t>chế</a:t>
            </a:r>
            <a:r>
              <a:rPr lang="en-US" sz="1400" b="1" dirty="0">
                <a:solidFill>
                  <a:srgbClr val="FFC000"/>
                </a:solidFill>
              </a:rPr>
              <a:t> </a:t>
            </a:r>
            <a:r>
              <a:rPr lang="en-US" sz="1400" b="1" dirty="0" err="1">
                <a:solidFill>
                  <a:srgbClr val="FFC000"/>
                </a:solidFill>
              </a:rPr>
              <a:t>sự</a:t>
            </a:r>
            <a:r>
              <a:rPr lang="en-US" sz="1400" b="1" dirty="0">
                <a:solidFill>
                  <a:srgbClr val="FFC000"/>
                </a:solidFill>
              </a:rPr>
              <a:t> </a:t>
            </a:r>
            <a:r>
              <a:rPr lang="en-US" sz="1400" b="1" dirty="0" err="1">
                <a:solidFill>
                  <a:srgbClr val="FFC000"/>
                </a:solidFill>
              </a:rPr>
              <a:t>phát</a:t>
            </a:r>
            <a:r>
              <a:rPr lang="en-US" sz="1400" b="1" dirty="0">
                <a:solidFill>
                  <a:srgbClr val="FFC000"/>
                </a:solidFill>
              </a:rPr>
              <a:t> </a:t>
            </a:r>
            <a:r>
              <a:rPr lang="en-US" sz="1400" b="1" dirty="0" err="1">
                <a:solidFill>
                  <a:srgbClr val="FFC000"/>
                </a:solidFill>
              </a:rPr>
              <a:t>triển</a:t>
            </a:r>
            <a:r>
              <a:rPr lang="en-US" sz="1400" b="1" dirty="0">
                <a:solidFill>
                  <a:srgbClr val="FFC000"/>
                </a:solidFill>
              </a:rPr>
              <a:t> </a:t>
            </a:r>
            <a:r>
              <a:rPr lang="en-US" sz="1400" b="1" dirty="0" err="1">
                <a:solidFill>
                  <a:srgbClr val="FFC000"/>
                </a:solidFill>
              </a:rPr>
              <a:t>của</a:t>
            </a:r>
            <a:r>
              <a:rPr lang="en-US" sz="1400" b="1" dirty="0">
                <a:solidFill>
                  <a:srgbClr val="FFC000"/>
                </a:solidFill>
              </a:rPr>
              <a:t> </a:t>
            </a:r>
            <a:r>
              <a:rPr lang="en-US" sz="1400" b="1" dirty="0" err="1">
                <a:solidFill>
                  <a:srgbClr val="FFC000"/>
                </a:solidFill>
              </a:rPr>
              <a:t>cỏ</a:t>
            </a:r>
            <a:r>
              <a:rPr lang="en-US" sz="1400" b="1" dirty="0">
                <a:solidFill>
                  <a:srgbClr val="FFC000"/>
                </a:solidFill>
              </a:rPr>
              <a:t> </a:t>
            </a:r>
            <a:r>
              <a:rPr lang="en-US" sz="1400" b="1" dirty="0" err="1">
                <a:solidFill>
                  <a:srgbClr val="FFC000"/>
                </a:solidFill>
              </a:rPr>
              <a:t>dại</a:t>
            </a:r>
            <a:r>
              <a:rPr lang="en-US" sz="1400" b="1" dirty="0">
                <a:solidFill>
                  <a:srgbClr val="FFC000"/>
                </a:solidFill>
              </a:rPr>
              <a:t> </a:t>
            </a:r>
            <a:r>
              <a:rPr lang="en-US" sz="1400" b="1" dirty="0" err="1">
                <a:solidFill>
                  <a:srgbClr val="FFC000"/>
                </a:solidFill>
              </a:rPr>
              <a:t>và</a:t>
            </a:r>
            <a:r>
              <a:rPr lang="en-US" sz="1400" b="1" dirty="0">
                <a:solidFill>
                  <a:srgbClr val="FFC000"/>
                </a:solidFill>
              </a:rPr>
              <a:t> </a:t>
            </a:r>
            <a:r>
              <a:rPr lang="en-US" sz="1400" b="1" dirty="0" err="1">
                <a:solidFill>
                  <a:srgbClr val="FFC000"/>
                </a:solidFill>
              </a:rPr>
              <a:t>sâu</a:t>
            </a:r>
            <a:r>
              <a:rPr lang="en-US" sz="1400" b="1" dirty="0">
                <a:solidFill>
                  <a:srgbClr val="FFC000"/>
                </a:solidFill>
              </a:rPr>
              <a:t> </a:t>
            </a:r>
            <a:r>
              <a:rPr lang="en-US" sz="1400" b="1" dirty="0" err="1">
                <a:solidFill>
                  <a:srgbClr val="FFC000"/>
                </a:solidFill>
              </a:rPr>
              <a:t>bệnh</a:t>
            </a:r>
            <a:r>
              <a:rPr lang="en-US" sz="1400" b="1" dirty="0">
                <a:solidFill>
                  <a:srgbClr val="FFC000"/>
                </a:solidFill>
              </a:rPr>
              <a:t>, </a:t>
            </a:r>
            <a:r>
              <a:rPr lang="en-US" sz="1400" b="1" dirty="0" err="1">
                <a:solidFill>
                  <a:srgbClr val="FFC000"/>
                </a:solidFill>
              </a:rPr>
              <a:t>làm</a:t>
            </a:r>
            <a:r>
              <a:rPr lang="en-US" sz="1400" b="1" dirty="0">
                <a:solidFill>
                  <a:srgbClr val="FFC000"/>
                </a:solidFill>
              </a:rPr>
              <a:t> </a:t>
            </a:r>
            <a:r>
              <a:rPr lang="en-US" sz="1400" b="1" dirty="0" err="1">
                <a:solidFill>
                  <a:srgbClr val="FFC000"/>
                </a:solidFill>
              </a:rPr>
              <a:t>cho</a:t>
            </a:r>
            <a:r>
              <a:rPr lang="en-US" sz="1400" b="1" dirty="0">
                <a:solidFill>
                  <a:srgbClr val="FFC000"/>
                </a:solidFill>
              </a:rPr>
              <a:t> </a:t>
            </a:r>
            <a:r>
              <a:rPr lang="en-US" sz="1400" b="1" dirty="0" err="1">
                <a:solidFill>
                  <a:srgbClr val="FFC000"/>
                </a:solidFill>
              </a:rPr>
              <a:t>đất</a:t>
            </a:r>
            <a:r>
              <a:rPr lang="en-US" sz="1400" b="1" dirty="0">
                <a:solidFill>
                  <a:srgbClr val="FFC000"/>
                </a:solidFill>
              </a:rPr>
              <a:t> </a:t>
            </a:r>
            <a:r>
              <a:rPr lang="en-US" sz="1400" b="1" dirty="0" err="1">
                <a:solidFill>
                  <a:srgbClr val="FFC000"/>
                </a:solidFill>
              </a:rPr>
              <a:t>tơi</a:t>
            </a:r>
            <a:r>
              <a:rPr lang="en-US" sz="1400" b="1" dirty="0">
                <a:solidFill>
                  <a:srgbClr val="FFC000"/>
                </a:solidFill>
              </a:rPr>
              <a:t> </a:t>
            </a:r>
            <a:r>
              <a:rPr lang="en-US" sz="1400" b="1" dirty="0" err="1">
                <a:solidFill>
                  <a:srgbClr val="FFC000"/>
                </a:solidFill>
              </a:rPr>
              <a:t>xốp</a:t>
            </a:r>
            <a:r>
              <a:rPr lang="en-US" sz="1400" b="1" dirty="0">
                <a:solidFill>
                  <a:srgbClr val="FFC000"/>
                </a:solidFill>
              </a:rPr>
              <a:t>, </a:t>
            </a:r>
            <a:r>
              <a:rPr lang="en-US" sz="1400" b="1" dirty="0" err="1">
                <a:solidFill>
                  <a:srgbClr val="FFC000"/>
                </a:solidFill>
              </a:rPr>
              <a:t>tăng</a:t>
            </a:r>
            <a:r>
              <a:rPr lang="en-US" sz="1400" b="1" dirty="0">
                <a:solidFill>
                  <a:srgbClr val="FFC000"/>
                </a:solidFill>
              </a:rPr>
              <a:t> </a:t>
            </a:r>
            <a:r>
              <a:rPr lang="en-US" sz="1400" b="1" dirty="0" err="1">
                <a:solidFill>
                  <a:srgbClr val="FFC000"/>
                </a:solidFill>
              </a:rPr>
              <a:t>thêm</a:t>
            </a:r>
            <a:r>
              <a:rPr lang="en-US" sz="1400" b="1" dirty="0">
                <a:solidFill>
                  <a:srgbClr val="FFC000"/>
                </a:solidFill>
              </a:rPr>
              <a:t> </a:t>
            </a:r>
            <a:r>
              <a:rPr lang="en-US" sz="1400" b="1" dirty="0" err="1">
                <a:solidFill>
                  <a:srgbClr val="FFC000"/>
                </a:solidFill>
              </a:rPr>
              <a:t>dinh</a:t>
            </a:r>
            <a:r>
              <a:rPr lang="en-US" sz="1400" b="1" dirty="0">
                <a:solidFill>
                  <a:srgbClr val="FFC000"/>
                </a:solidFill>
              </a:rPr>
              <a:t> </a:t>
            </a:r>
            <a:r>
              <a:rPr lang="en-US" sz="1400" b="1" dirty="0" err="1">
                <a:solidFill>
                  <a:srgbClr val="FFC000"/>
                </a:solidFill>
              </a:rPr>
              <a:t>dưỡng</a:t>
            </a:r>
            <a:r>
              <a:rPr lang="en-US" sz="1400" b="1" dirty="0">
                <a:solidFill>
                  <a:srgbClr val="FFC000"/>
                </a:solidFill>
              </a:rPr>
              <a:t>, </a:t>
            </a:r>
            <a:r>
              <a:rPr lang="en-US" sz="1400" b="1" dirty="0" err="1">
                <a:solidFill>
                  <a:srgbClr val="FFC000"/>
                </a:solidFill>
              </a:rPr>
              <a:t>tăng</a:t>
            </a:r>
            <a:r>
              <a:rPr lang="en-US" sz="1400" b="1" dirty="0">
                <a:solidFill>
                  <a:srgbClr val="FFC000"/>
                </a:solidFill>
              </a:rPr>
              <a:t> </a:t>
            </a:r>
            <a:r>
              <a:rPr lang="en-US" sz="1400" b="1" dirty="0" err="1">
                <a:solidFill>
                  <a:srgbClr val="FFC000"/>
                </a:solidFill>
              </a:rPr>
              <a:t>sức</a:t>
            </a:r>
            <a:r>
              <a:rPr lang="en-US" sz="1400" b="1" dirty="0">
                <a:solidFill>
                  <a:srgbClr val="FFC000"/>
                </a:solidFill>
              </a:rPr>
              <a:t> </a:t>
            </a:r>
            <a:r>
              <a:rPr lang="en-US" sz="1400" b="1" dirty="0" err="1">
                <a:solidFill>
                  <a:srgbClr val="FFC000"/>
                </a:solidFill>
              </a:rPr>
              <a:t>chống</a:t>
            </a:r>
            <a:r>
              <a:rPr lang="en-US" sz="1400" b="1" dirty="0">
                <a:solidFill>
                  <a:srgbClr val="FFC000"/>
                </a:solidFill>
              </a:rPr>
              <a:t> </a:t>
            </a:r>
            <a:r>
              <a:rPr lang="en-US" sz="1400" b="1" dirty="0" err="1">
                <a:solidFill>
                  <a:srgbClr val="FFC000"/>
                </a:solidFill>
              </a:rPr>
              <a:t>chịu</a:t>
            </a:r>
            <a:r>
              <a:rPr lang="en-US" sz="1400" b="1" dirty="0">
                <a:solidFill>
                  <a:srgbClr val="FFC000"/>
                </a:solidFill>
              </a:rPr>
              <a:t> </a:t>
            </a:r>
            <a:r>
              <a:rPr lang="en-US" sz="1400" b="1" dirty="0" err="1">
                <a:solidFill>
                  <a:srgbClr val="FFC000"/>
                </a:solidFill>
              </a:rPr>
              <a:t>cho</a:t>
            </a:r>
            <a:r>
              <a:rPr lang="en-US" sz="1400" b="1" dirty="0">
                <a:solidFill>
                  <a:srgbClr val="FFC000"/>
                </a:solidFill>
              </a:rPr>
              <a:t> </a:t>
            </a:r>
            <a:r>
              <a:rPr lang="en-US" sz="1400" b="1" dirty="0" err="1">
                <a:solidFill>
                  <a:srgbClr val="FFC000"/>
                </a:solidFill>
              </a:rPr>
              <a:t>cây</a:t>
            </a:r>
            <a:r>
              <a:rPr lang="en-US" sz="1400" b="1" dirty="0">
                <a:solidFill>
                  <a:srgbClr val="FFC000"/>
                </a:solidFill>
              </a:rPr>
              <a:t> </a:t>
            </a:r>
            <a:r>
              <a:rPr lang="en-US" sz="1400" b="1" dirty="0" err="1">
                <a:solidFill>
                  <a:srgbClr val="FFC000"/>
                </a:solidFill>
              </a:rPr>
              <a:t>rừng</a:t>
            </a:r>
            <a:r>
              <a:rPr lang="en-US" sz="1400" b="1" dirty="0">
                <a:solidFill>
                  <a:srgbClr val="FFC000"/>
                </a:solidFill>
              </a:rPr>
              <a:t>, </a:t>
            </a:r>
            <a:r>
              <a:rPr lang="en-US" sz="1400" b="1" dirty="0" err="1">
                <a:solidFill>
                  <a:srgbClr val="FFC000"/>
                </a:solidFill>
              </a:rPr>
              <a:t>giúp</a:t>
            </a:r>
            <a:r>
              <a:rPr lang="en-US" sz="1400" b="1" dirty="0">
                <a:solidFill>
                  <a:srgbClr val="FFC000"/>
                </a:solidFill>
              </a:rPr>
              <a:t> </a:t>
            </a:r>
            <a:r>
              <a:rPr lang="en-US" sz="1400" b="1" dirty="0" err="1">
                <a:solidFill>
                  <a:srgbClr val="FFC000"/>
                </a:solidFill>
              </a:rPr>
              <a:t>cây</a:t>
            </a:r>
            <a:r>
              <a:rPr lang="en-US" sz="1400" b="1" dirty="0">
                <a:solidFill>
                  <a:srgbClr val="FFC000"/>
                </a:solidFill>
              </a:rPr>
              <a:t> </a:t>
            </a:r>
            <a:r>
              <a:rPr lang="en-US" sz="1400" b="1" dirty="0" err="1">
                <a:solidFill>
                  <a:srgbClr val="FFC000"/>
                </a:solidFill>
              </a:rPr>
              <a:t>phát</a:t>
            </a:r>
            <a:r>
              <a:rPr lang="en-US" sz="1400" b="1" dirty="0">
                <a:solidFill>
                  <a:srgbClr val="FFC000"/>
                </a:solidFill>
              </a:rPr>
              <a:t> </a:t>
            </a:r>
            <a:r>
              <a:rPr lang="en-US" sz="1400" b="1" dirty="0" err="1">
                <a:solidFill>
                  <a:srgbClr val="FFC000"/>
                </a:solidFill>
              </a:rPr>
              <a:t>triển</a:t>
            </a:r>
            <a:r>
              <a:rPr lang="en-US" sz="1400" b="1" dirty="0">
                <a:solidFill>
                  <a:srgbClr val="FFC000"/>
                </a:solidFill>
              </a:rPr>
              <a:t> </a:t>
            </a:r>
            <a:r>
              <a:rPr lang="en-US" sz="1400" b="1" dirty="0" err="1">
                <a:solidFill>
                  <a:srgbClr val="FFC000"/>
                </a:solidFill>
              </a:rPr>
              <a:t>tốt</a:t>
            </a:r>
            <a:r>
              <a:rPr lang="en-US" sz="1400" b="1" dirty="0">
                <a:solidFill>
                  <a:srgbClr val="FFC000"/>
                </a:solidFill>
              </a:rPr>
              <a:t>.</a:t>
            </a:r>
          </a:p>
          <a:p>
            <a:pPr>
              <a:buClr>
                <a:srgbClr val="000000"/>
              </a:buClr>
              <a:buFont typeface="Arial" charset="0"/>
              <a:buNone/>
              <a:defRPr/>
            </a:pPr>
            <a:endParaRPr lang="en-US" sz="1400" b="1" dirty="0">
              <a:solidFill>
                <a:srgbClr val="FFC000"/>
              </a:solidFill>
            </a:endParaRPr>
          </a:p>
        </p:txBody>
      </p:sp>
      <p:sp>
        <p:nvSpPr>
          <p:cNvPr id="88" name="Google Shape;1025;p38"/>
          <p:cNvSpPr/>
          <p:nvPr/>
        </p:nvSpPr>
        <p:spPr>
          <a:xfrm>
            <a:off x="4467225" y="1501775"/>
            <a:ext cx="4375150" cy="2667000"/>
          </a:xfrm>
          <a:custGeom>
            <a:avLst/>
            <a:gdLst/>
            <a:ahLst/>
            <a:cxnLst/>
            <a:rect l="l" t="t" r="r" b="b"/>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tx2">
              <a:lumMod val="25000"/>
            </a:schemeClr>
          </a:solidFill>
          <a:ln>
            <a:noFill/>
          </a:ln>
        </p:spPr>
        <p:txBody>
          <a:bodyPr lIns="91425" tIns="91425" rIns="91425" bIns="91425" anchor="ctr"/>
          <a:lstStyle/>
          <a:p>
            <a:pPr>
              <a:spcBef>
                <a:spcPts val="600"/>
              </a:spcBef>
              <a:spcAft>
                <a:spcPts val="600"/>
              </a:spcAft>
              <a:buClr>
                <a:srgbClr val="000000"/>
              </a:buClr>
              <a:buFont typeface="Arial" charset="0"/>
              <a:buNone/>
              <a:defRPr/>
            </a:pPr>
            <a:r>
              <a:rPr lang="en-US" sz="1400" b="1">
                <a:solidFill>
                  <a:srgbClr val="FFC000"/>
                </a:solidFill>
              </a:rPr>
              <a:t>   -Cây rừng sau khi trồng cần được chăm sác định kì khoảng 1-2 lần /năm</a:t>
            </a:r>
            <a:endParaRPr lang="en-US" sz="1400">
              <a:solidFill>
                <a:srgbClr val="FFC000"/>
              </a:solidFill>
            </a:endParaRPr>
          </a:p>
        </p:txBody>
      </p:sp>
      <p:cxnSp>
        <p:nvCxnSpPr>
          <p:cNvPr id="5" name="Straight Arrow Connector 4"/>
          <p:cNvCxnSpPr/>
          <p:nvPr/>
        </p:nvCxnSpPr>
        <p:spPr>
          <a:xfrm flipH="1">
            <a:off x="2320925" y="736600"/>
            <a:ext cx="2393950" cy="93503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714875" y="736600"/>
            <a:ext cx="1939925" cy="92075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Effect transition="in" filter="circle(in)">
                                      <p:cBhvr>
                                        <p:cTn id="7" dur="2000"/>
                                        <p:tgtEl>
                                          <p:spTgt spid="8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8"/>
                                        </p:tgtEl>
                                        <p:attrNameLst>
                                          <p:attrName>style.visibility</p:attrName>
                                        </p:attrNameLst>
                                      </p:cBhvr>
                                      <p:to>
                                        <p:strVal val="visible"/>
                                      </p:to>
                                    </p:set>
                                    <p:animEffect transition="in" filter="circle(in)">
                                      <p:cBhvr>
                                        <p:cTn id="12" dur="2000"/>
                                        <p:tgtEl>
                                          <p:spTgt spid="8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par>
                                <p:cTn id="18" presetID="6" presetClass="entr" presetSubtype="16" fill="hold" nodeType="with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Text Box 2"/>
          <p:cNvSpPr>
            <a:spLocks noGrp="1"/>
          </p:cNvSpPr>
          <p:nvPr>
            <p:ph type="title"/>
          </p:nvPr>
        </p:nvSpPr>
        <p:spPr>
          <a:xfrm>
            <a:off x="712788" y="539750"/>
            <a:ext cx="7718425" cy="3632200"/>
          </a:xfrm>
        </p:spPr>
        <p:txBody>
          <a:bodyPr/>
          <a:lstStyle/>
          <a:p>
            <a:pPr eaLnBrk="1" hangingPunct="1">
              <a:spcBef>
                <a:spcPct val="0"/>
              </a:spcBef>
              <a:spcAft>
                <a:spcPct val="0"/>
              </a:spcAft>
            </a:pPr>
            <a:r>
              <a:rPr lang="en-US" sz="3600" b="1" smtClean="0">
                <a:latin typeface="Arial" charset="0"/>
                <a:cs typeface="Arial" charset="0"/>
              </a:rPr>
              <a:t>Câu hỏi 3: </a:t>
            </a:r>
            <a:r>
              <a:rPr lang="en-US" sz="3600" b="1" smtClean="0">
                <a:solidFill>
                  <a:srgbClr val="7030A0"/>
                </a:solidFill>
                <a:latin typeface="Arial" charset="0"/>
                <a:cs typeface="Arial" charset="0"/>
              </a:rPr>
              <a:t>Trang 38 Công nghệ lớp 7:</a:t>
            </a:r>
            <a:r>
              <a:rPr lang="en-US" sz="3600" smtClean="0">
                <a:solidFill>
                  <a:srgbClr val="7030A0"/>
                </a:solidFill>
                <a:latin typeface="Arial" charset="0"/>
                <a:cs typeface="Arial" charset="0"/>
              </a:rPr>
              <a:t> Nêu các biện pháp chăm sóc cây rừng.Cho ví dụ.</a:t>
            </a:r>
            <a:r>
              <a:rPr lang="en-US" sz="3600" b="1" smtClean="0">
                <a:solidFill>
                  <a:srgbClr val="7030A0"/>
                </a:solidFill>
                <a:latin typeface="Arial" charset="0"/>
                <a:cs typeface="Arial" charset="0"/>
              </a:rPr>
              <a:t/>
            </a:r>
            <a:br>
              <a:rPr lang="en-US" sz="3600" b="1" smtClean="0">
                <a:solidFill>
                  <a:srgbClr val="7030A0"/>
                </a:solidFill>
                <a:latin typeface="Arial" charset="0"/>
                <a:cs typeface="Arial" charset="0"/>
              </a:rPr>
            </a:br>
            <a:endParaRPr lang="en-US" b="1" smtClean="0">
              <a:solidFill>
                <a:srgbClr val="7030A0"/>
              </a:solidFill>
              <a:latin typeface="Arial" charset="0"/>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ChangeArrowheads="1"/>
          </p:cNvSpPr>
          <p:nvPr/>
        </p:nvSpPr>
        <p:spPr bwMode="auto">
          <a:xfrm>
            <a:off x="533400" y="1733550"/>
            <a:ext cx="7848600" cy="1739900"/>
          </a:xfrm>
          <a:prstGeom prst="rect">
            <a:avLst/>
          </a:prstGeom>
          <a:noFill/>
          <a:ln w="9525">
            <a:noFill/>
            <a:miter lim="800000"/>
            <a:headEnd/>
            <a:tailEnd/>
          </a:ln>
        </p:spPr>
        <p:txBody>
          <a:bodyPr>
            <a:spAutoFit/>
          </a:bodyPr>
          <a:lstStyle/>
          <a:p>
            <a:r>
              <a:rPr lang="en-US" sz="1800"/>
              <a:t>Các biện pháp chăm sóc cây rừng là:</a:t>
            </a:r>
          </a:p>
          <a:p>
            <a:r>
              <a:rPr lang="en-US" sz="1800"/>
              <a:t>+ Làm hàng rào bảo vệ cây như cây quế tránh sự phá hại của thú rừng.</a:t>
            </a:r>
          </a:p>
          <a:p>
            <a:r>
              <a:rPr lang="en-US" sz="1800"/>
              <a:t>+ Phát quang và làm cỏ dại dây leo chèn ép cây rừng.</a:t>
            </a:r>
          </a:p>
          <a:p>
            <a:r>
              <a:rPr lang="en-US" sz="1800"/>
              <a:t>+ Tỉa và dặm cây trồng vào chỗ cây chết, thưa.</a:t>
            </a:r>
          </a:p>
          <a:p>
            <a:r>
              <a:rPr lang="en-US" sz="1800"/>
              <a:t>+ Xới đất và vun gốc, dùng cuốc xới đất và vun gốc cây.</a:t>
            </a:r>
          </a:p>
          <a:p>
            <a:r>
              <a:rPr lang="en-US" sz="1800"/>
              <a:t>+ Bón phân cho cây, cung cấp phân bón cho cây ngay trong năm đầu.</a:t>
            </a:r>
          </a:p>
        </p:txBody>
      </p:sp>
      <p:sp>
        <p:nvSpPr>
          <p:cNvPr id="2" name="Rectangle 1">
            <a:extLst>
              <a:ext uri="{FF2B5EF4-FFF2-40B4-BE49-F238E27FC236}"/>
            </a:extLst>
          </p:cNvPr>
          <p:cNvSpPr/>
          <p:nvPr/>
        </p:nvSpPr>
        <p:spPr>
          <a:xfrm>
            <a:off x="2667000" y="438150"/>
            <a:ext cx="2971800" cy="838200"/>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r>
              <a:rPr lang="en-US" dirty="0"/>
              <a:t>TRẢ LỜI</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5" presetClass="entr" presetSubtype="0" fill="hold" grpId="0" nodeType="clickEffect">
                                  <p:stCondLst>
                                    <p:cond delay="0"/>
                                  </p:stCondLst>
                                  <p:childTnLst>
                                    <p:set>
                                      <p:cBhvr>
                                        <p:cTn id="11" dur="1" fill="hold">
                                          <p:stCondLst>
                                            <p:cond delay="0"/>
                                          </p:stCondLst>
                                        </p:cTn>
                                        <p:tgtEl>
                                          <p:spTgt spid="93188"/>
                                        </p:tgtEl>
                                        <p:attrNameLst>
                                          <p:attrName>style.visibility</p:attrName>
                                        </p:attrNameLst>
                                      </p:cBhvr>
                                      <p:to>
                                        <p:strVal val="visible"/>
                                      </p:to>
                                    </p:set>
                                    <p:animEffect transition="in" filter="fade">
                                      <p:cBhvr>
                                        <p:cTn id="12" dur="2000"/>
                                        <p:tgtEl>
                                          <p:spTgt spid="93188"/>
                                        </p:tgtEl>
                                      </p:cBhvr>
                                    </p:animEffect>
                                    <p:anim calcmode="lin" valueType="num">
                                      <p:cBhvr>
                                        <p:cTn id="13" dur="2000" fill="hold"/>
                                        <p:tgtEl>
                                          <p:spTgt spid="93188"/>
                                        </p:tgtEl>
                                        <p:attrNameLst>
                                          <p:attrName>ppt_w</p:attrName>
                                        </p:attrNameLst>
                                      </p:cBhvr>
                                      <p:tavLst>
                                        <p:tav tm="0" fmla="#ppt_w*sin(2.5*pi*$)">
                                          <p:val>
                                            <p:fltVal val="0"/>
                                          </p:val>
                                        </p:tav>
                                        <p:tav tm="100000">
                                          <p:val>
                                            <p:fltVal val="1"/>
                                          </p:val>
                                        </p:tav>
                                      </p:tavLst>
                                    </p:anim>
                                    <p:anim calcmode="lin" valueType="num">
                                      <p:cBhvr>
                                        <p:cTn id="14" dur="2000" fill="hold"/>
                                        <p:tgtEl>
                                          <p:spTgt spid="9318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p:bldP spid="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Google Shape;1025;p38"/>
          <p:cNvSpPr>
            <a:spLocks/>
          </p:cNvSpPr>
          <p:nvPr/>
        </p:nvSpPr>
        <p:spPr bwMode="auto">
          <a:xfrm rot="10800000">
            <a:off x="2725738" y="-95250"/>
            <a:ext cx="3979862" cy="901700"/>
          </a:xfrm>
          <a:custGeom>
            <a:avLst/>
            <a:gdLst>
              <a:gd name="T0" fmla="*/ 22563687 w 107244"/>
              <a:gd name="T1" fmla="*/ 0 h 26046"/>
              <a:gd name="T2" fmla="*/ 11455371 w 107244"/>
              <a:gd name="T3" fmla="*/ 690348 h 26046"/>
              <a:gd name="T4" fmla="*/ 3732151 w 107244"/>
              <a:gd name="T5" fmla="*/ 5146400 h 26046"/>
              <a:gd name="T6" fmla="*/ 1216032 w 107244"/>
              <a:gd name="T7" fmla="*/ 17530631 h 26046"/>
              <a:gd name="T8" fmla="*/ 11281844 w 107244"/>
              <a:gd name="T9" fmla="*/ 27122317 h 26046"/>
              <a:gd name="T10" fmla="*/ 22165679 w 107244"/>
              <a:gd name="T11" fmla="*/ 28280062 h 26046"/>
              <a:gd name="T12" fmla="*/ 25338687 w 107244"/>
              <a:gd name="T13" fmla="*/ 28179389 h 26046"/>
              <a:gd name="T14" fmla="*/ 52900171 w 107244"/>
              <a:gd name="T15" fmla="*/ 27604116 h 26046"/>
              <a:gd name="T16" fmla="*/ 60135833 w 107244"/>
              <a:gd name="T17" fmla="*/ 27650853 h 26046"/>
              <a:gd name="T18" fmla="*/ 82784883 w 107244"/>
              <a:gd name="T19" fmla="*/ 29387506 h 26046"/>
              <a:gd name="T20" fmla="*/ 86862715 w 107244"/>
              <a:gd name="T21" fmla="*/ 29689526 h 26046"/>
              <a:gd name="T22" fmla="*/ 112537427 w 107244"/>
              <a:gd name="T23" fmla="*/ 31216420 h 26046"/>
              <a:gd name="T24" fmla="*/ 114632157 w 107244"/>
              <a:gd name="T25" fmla="*/ 31199629 h 26046"/>
              <a:gd name="T26" fmla="*/ 131640269 w 107244"/>
              <a:gd name="T27" fmla="*/ 29009945 h 26046"/>
              <a:gd name="T28" fmla="*/ 141359021 w 107244"/>
              <a:gd name="T29" fmla="*/ 24478390 h 26046"/>
              <a:gd name="T30" fmla="*/ 143875101 w 107244"/>
              <a:gd name="T31" fmla="*/ 8921727 h 26046"/>
              <a:gd name="T32" fmla="*/ 126689305 w 107244"/>
              <a:gd name="T33" fmla="*/ 399094 h 26046"/>
              <a:gd name="T34" fmla="*/ 123309741 w 107244"/>
              <a:gd name="T35" fmla="*/ 614843 h 26046"/>
              <a:gd name="T36" fmla="*/ 99966598 w 107244"/>
              <a:gd name="T37" fmla="*/ 2200451 h 26046"/>
              <a:gd name="T38" fmla="*/ 83642874 w 107244"/>
              <a:gd name="T39" fmla="*/ 2375453 h 26046"/>
              <a:gd name="T40" fmla="*/ 61265138 w 107244"/>
              <a:gd name="T41" fmla="*/ 2200451 h 26046"/>
              <a:gd name="T42" fmla="*/ 29938476 w 107244"/>
              <a:gd name="T43" fmla="*/ 312822 h 26046"/>
              <a:gd name="T44" fmla="*/ 22563687 w 107244"/>
              <a:gd name="T45" fmla="*/ 0 h 2604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107244"/>
              <a:gd name="T70" fmla="*/ 0 h 26046"/>
              <a:gd name="T71" fmla="*/ 107244 w 107244"/>
              <a:gd name="T72" fmla="*/ 26046 h 2604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107244" h="26046" extrusionOk="0">
                <a:moveTo>
                  <a:pt x="16384" y="0"/>
                </a:moveTo>
                <a:cubicBezTo>
                  <a:pt x="13677" y="0"/>
                  <a:pt x="10974" y="197"/>
                  <a:pt x="8318" y="576"/>
                </a:cubicBezTo>
                <a:cubicBezTo>
                  <a:pt x="5923" y="891"/>
                  <a:pt x="3844" y="2214"/>
                  <a:pt x="2710" y="4294"/>
                </a:cubicBezTo>
                <a:cubicBezTo>
                  <a:pt x="883" y="7507"/>
                  <a:pt x="1" y="10847"/>
                  <a:pt x="883" y="14627"/>
                </a:cubicBezTo>
                <a:cubicBezTo>
                  <a:pt x="1828" y="18723"/>
                  <a:pt x="4159" y="21432"/>
                  <a:pt x="8192" y="22630"/>
                </a:cubicBezTo>
                <a:cubicBezTo>
                  <a:pt x="10780" y="23264"/>
                  <a:pt x="13444" y="23596"/>
                  <a:pt x="16095" y="23596"/>
                </a:cubicBezTo>
                <a:cubicBezTo>
                  <a:pt x="16865" y="23596"/>
                  <a:pt x="17634" y="23568"/>
                  <a:pt x="18399" y="23512"/>
                </a:cubicBezTo>
                <a:cubicBezTo>
                  <a:pt x="25081" y="23213"/>
                  <a:pt x="31762" y="23032"/>
                  <a:pt x="38412" y="23032"/>
                </a:cubicBezTo>
                <a:cubicBezTo>
                  <a:pt x="40165" y="23032"/>
                  <a:pt x="41917" y="23044"/>
                  <a:pt x="43666" y="23071"/>
                </a:cubicBezTo>
                <a:cubicBezTo>
                  <a:pt x="49148" y="23260"/>
                  <a:pt x="54630" y="23701"/>
                  <a:pt x="60112" y="24520"/>
                </a:cubicBezTo>
                <a:cubicBezTo>
                  <a:pt x="61057" y="24583"/>
                  <a:pt x="62065" y="24646"/>
                  <a:pt x="63073" y="24772"/>
                </a:cubicBezTo>
                <a:cubicBezTo>
                  <a:pt x="69254" y="25355"/>
                  <a:pt x="75435" y="26046"/>
                  <a:pt x="81716" y="26046"/>
                </a:cubicBezTo>
                <a:cubicBezTo>
                  <a:pt x="82222" y="26046"/>
                  <a:pt x="82729" y="26041"/>
                  <a:pt x="83237" y="26032"/>
                </a:cubicBezTo>
                <a:cubicBezTo>
                  <a:pt x="87395" y="26032"/>
                  <a:pt x="91554" y="25402"/>
                  <a:pt x="95587" y="24205"/>
                </a:cubicBezTo>
                <a:cubicBezTo>
                  <a:pt x="98170" y="23449"/>
                  <a:pt x="100564" y="22188"/>
                  <a:pt x="102644" y="20424"/>
                </a:cubicBezTo>
                <a:cubicBezTo>
                  <a:pt x="106298" y="17274"/>
                  <a:pt x="107243" y="11225"/>
                  <a:pt x="104471" y="7444"/>
                </a:cubicBezTo>
                <a:cubicBezTo>
                  <a:pt x="101286" y="3051"/>
                  <a:pt x="97335" y="333"/>
                  <a:pt x="91992" y="333"/>
                </a:cubicBezTo>
                <a:cubicBezTo>
                  <a:pt x="91205" y="333"/>
                  <a:pt x="90387" y="392"/>
                  <a:pt x="89538" y="513"/>
                </a:cubicBezTo>
                <a:cubicBezTo>
                  <a:pt x="83930" y="1269"/>
                  <a:pt x="78259" y="1710"/>
                  <a:pt x="72588" y="1836"/>
                </a:cubicBezTo>
                <a:cubicBezTo>
                  <a:pt x="68647" y="1943"/>
                  <a:pt x="64694" y="1982"/>
                  <a:pt x="60735" y="1982"/>
                </a:cubicBezTo>
                <a:cubicBezTo>
                  <a:pt x="55326" y="1982"/>
                  <a:pt x="49906" y="1909"/>
                  <a:pt x="44486" y="1836"/>
                </a:cubicBezTo>
                <a:cubicBezTo>
                  <a:pt x="36861" y="1710"/>
                  <a:pt x="29300" y="891"/>
                  <a:pt x="21739" y="261"/>
                </a:cubicBezTo>
                <a:cubicBezTo>
                  <a:pt x="19960" y="86"/>
                  <a:pt x="18171" y="0"/>
                  <a:pt x="16384" y="0"/>
                </a:cubicBezTo>
                <a:close/>
              </a:path>
            </a:pathLst>
          </a:custGeom>
          <a:solidFill>
            <a:schemeClr val="bg2"/>
          </a:solidFill>
          <a:ln w="9525">
            <a:noFill/>
            <a:round/>
            <a:headEnd/>
            <a:tailEnd/>
          </a:ln>
        </p:spPr>
        <p:txBody>
          <a:bodyPr lIns="91425" tIns="91425" rIns="91425" bIns="91425" anchor="ctr"/>
          <a:lstStyle/>
          <a:p>
            <a:endParaRPr lang="en-US"/>
          </a:p>
        </p:txBody>
      </p:sp>
      <p:sp>
        <p:nvSpPr>
          <p:cNvPr id="1020" name="Google Shape;1020;p38"/>
          <p:cNvSpPr/>
          <p:nvPr/>
        </p:nvSpPr>
        <p:spPr>
          <a:xfrm>
            <a:off x="1095375" y="736600"/>
            <a:ext cx="803275" cy="366713"/>
          </a:xfrm>
          <a:custGeom>
            <a:avLst/>
            <a:gdLst/>
            <a:ahLst/>
            <a:cxnLst/>
            <a:rect l="l" t="t" r="r" b="b"/>
            <a:pathLst>
              <a:path w="30899" h="14084" extrusionOk="0">
                <a:moveTo>
                  <a:pt x="15532" y="1"/>
                </a:moveTo>
                <a:cubicBezTo>
                  <a:pt x="12732" y="1"/>
                  <a:pt x="11995" y="3218"/>
                  <a:pt x="12057" y="5488"/>
                </a:cubicBezTo>
                <a:cubicBezTo>
                  <a:pt x="11095" y="3724"/>
                  <a:pt x="9697" y="1414"/>
                  <a:pt x="7522" y="1414"/>
                </a:cubicBezTo>
                <a:cubicBezTo>
                  <a:pt x="7036" y="1414"/>
                  <a:pt x="6511" y="1530"/>
                  <a:pt x="5943" y="1793"/>
                </a:cubicBezTo>
                <a:cubicBezTo>
                  <a:pt x="3262" y="2970"/>
                  <a:pt x="4275" y="6207"/>
                  <a:pt x="5027" y="8431"/>
                </a:cubicBezTo>
                <a:cubicBezTo>
                  <a:pt x="4353" y="8184"/>
                  <a:pt x="3571" y="8026"/>
                  <a:pt x="2834" y="8026"/>
                </a:cubicBezTo>
                <a:cubicBezTo>
                  <a:pt x="1320" y="8026"/>
                  <a:pt x="1" y="8696"/>
                  <a:pt x="221" y="10654"/>
                </a:cubicBezTo>
                <a:cubicBezTo>
                  <a:pt x="580" y="13303"/>
                  <a:pt x="3327" y="13662"/>
                  <a:pt x="5420" y="13728"/>
                </a:cubicBezTo>
                <a:cubicBezTo>
                  <a:pt x="6571" y="13769"/>
                  <a:pt x="7720" y="13781"/>
                  <a:pt x="8867" y="13781"/>
                </a:cubicBezTo>
                <a:cubicBezTo>
                  <a:pt x="10401" y="13781"/>
                  <a:pt x="11932" y="13760"/>
                  <a:pt x="13466" y="13760"/>
                </a:cubicBezTo>
                <a:cubicBezTo>
                  <a:pt x="14401" y="13760"/>
                  <a:pt x="15337" y="13768"/>
                  <a:pt x="16276" y="13793"/>
                </a:cubicBezTo>
                <a:lnTo>
                  <a:pt x="16243" y="13793"/>
                </a:lnTo>
                <a:cubicBezTo>
                  <a:pt x="19038" y="13860"/>
                  <a:pt x="21971" y="14084"/>
                  <a:pt x="24338" y="14084"/>
                </a:cubicBezTo>
                <a:cubicBezTo>
                  <a:pt x="26568" y="14084"/>
                  <a:pt x="28295" y="13886"/>
                  <a:pt x="28930" y="13172"/>
                </a:cubicBezTo>
                <a:cubicBezTo>
                  <a:pt x="30898" y="10935"/>
                  <a:pt x="28506" y="10764"/>
                  <a:pt x="26222" y="10764"/>
                </a:cubicBezTo>
                <a:cubicBezTo>
                  <a:pt x="25809" y="10764"/>
                  <a:pt x="25400" y="10769"/>
                  <a:pt x="25021" y="10769"/>
                </a:cubicBezTo>
                <a:cubicBezTo>
                  <a:pt x="24431" y="10769"/>
                  <a:pt x="23913" y="10756"/>
                  <a:pt x="23567" y="10687"/>
                </a:cubicBezTo>
                <a:cubicBezTo>
                  <a:pt x="27842" y="7921"/>
                  <a:pt x="25788" y="5203"/>
                  <a:pt x="22836" y="5203"/>
                </a:cubicBezTo>
                <a:cubicBezTo>
                  <a:pt x="21565" y="5203"/>
                  <a:pt x="20128" y="5706"/>
                  <a:pt x="18957" y="6926"/>
                </a:cubicBezTo>
                <a:cubicBezTo>
                  <a:pt x="19055" y="4441"/>
                  <a:pt x="19186" y="419"/>
                  <a:pt x="15981" y="27"/>
                </a:cubicBezTo>
                <a:cubicBezTo>
                  <a:pt x="15826" y="9"/>
                  <a:pt x="15676" y="1"/>
                  <a:pt x="15532" y="1"/>
                </a:cubicBezTo>
                <a:close/>
              </a:path>
            </a:pathLst>
          </a:custGeom>
          <a:solidFill>
            <a:schemeClr val="accent6"/>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2947" name="Google Shape;1023;p38"/>
          <p:cNvSpPr txBox="1">
            <a:spLocks noGrp="1"/>
          </p:cNvSpPr>
          <p:nvPr>
            <p:ph type="title" idx="2"/>
          </p:nvPr>
        </p:nvSpPr>
        <p:spPr>
          <a:xfrm>
            <a:off x="2819400" y="0"/>
            <a:ext cx="4133850" cy="1062038"/>
          </a:xfrm>
        </p:spPr>
        <p:txBody>
          <a:bodyPr/>
          <a:lstStyle/>
          <a:p>
            <a:pPr algn="ctr" eaLnBrk="1" hangingPunct="1">
              <a:spcBef>
                <a:spcPct val="0"/>
              </a:spcBef>
              <a:spcAft>
                <a:spcPct val="0"/>
              </a:spcAft>
              <a:buClr>
                <a:srgbClr val="005C4F"/>
              </a:buClr>
              <a:buSzPts val="6000"/>
              <a:buFont typeface="Nanum Pen Script"/>
              <a:buNone/>
            </a:pPr>
            <a:r>
              <a:rPr lang="en-US" sz="2800" b="1" smtClean="0">
                <a:solidFill>
                  <a:srgbClr val="FFC30D"/>
                </a:solidFill>
                <a:latin typeface="Times New Roman" pitchFamily="18" charset="0"/>
                <a:ea typeface="Nanum Pen Script"/>
                <a:cs typeface="Times New Roman" pitchFamily="18" charset="0"/>
                <a:sym typeface="Nanum Pen Script"/>
              </a:rPr>
              <a:t> Chăm sóc cây rừng</a:t>
            </a:r>
          </a:p>
        </p:txBody>
      </p:sp>
      <p:sp>
        <p:nvSpPr>
          <p:cNvPr id="82948" name="Google Shape;1027;p38"/>
          <p:cNvSpPr>
            <a:spLocks/>
          </p:cNvSpPr>
          <p:nvPr/>
        </p:nvSpPr>
        <p:spPr bwMode="auto">
          <a:xfrm>
            <a:off x="-68263" y="-188913"/>
            <a:ext cx="898526" cy="850901"/>
          </a:xfrm>
          <a:custGeom>
            <a:avLst/>
            <a:gdLst>
              <a:gd name="T0" fmla="*/ 7037892 w 48771"/>
              <a:gd name="T1" fmla="*/ 332 h 46176"/>
              <a:gd name="T2" fmla="*/ 2866068 w 48771"/>
              <a:gd name="T3" fmla="*/ 1137557 h 46176"/>
              <a:gd name="T4" fmla="*/ 1112274 w 48771"/>
              <a:gd name="T5" fmla="*/ 3063233 h 46176"/>
              <a:gd name="T6" fmla="*/ 214172 w 48771"/>
              <a:gd name="T7" fmla="*/ 8839946 h 46176"/>
              <a:gd name="T8" fmla="*/ 5646596 w 48771"/>
              <a:gd name="T9" fmla="*/ 15344356 h 46176"/>
              <a:gd name="T10" fmla="*/ 7738108 w 48771"/>
              <a:gd name="T11" fmla="*/ 15679844 h 46176"/>
              <a:gd name="T12" fmla="*/ 8619243 w 48771"/>
              <a:gd name="T13" fmla="*/ 15622461 h 46176"/>
              <a:gd name="T14" fmla="*/ 14907009 w 48771"/>
              <a:gd name="T15" fmla="*/ 11492987 h 46176"/>
              <a:gd name="T16" fmla="*/ 16446962 w 48771"/>
              <a:gd name="T17" fmla="*/ 6293878 h 46176"/>
              <a:gd name="T18" fmla="*/ 13174605 w 48771"/>
              <a:gd name="T19" fmla="*/ 1287297 h 46176"/>
              <a:gd name="T20" fmla="*/ 12105424 w 48771"/>
              <a:gd name="T21" fmla="*/ 838057 h 46176"/>
              <a:gd name="T22" fmla="*/ 7271740 w 48771"/>
              <a:gd name="T23" fmla="*/ 3391 h 46176"/>
              <a:gd name="T24" fmla="*/ 7037892 w 48771"/>
              <a:gd name="T25" fmla="*/ 332 h 4617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48771"/>
              <a:gd name="T40" fmla="*/ 0 h 46176"/>
              <a:gd name="T41" fmla="*/ 48771 w 48771"/>
              <a:gd name="T42" fmla="*/ 46176 h 4617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48771" h="46176" extrusionOk="0">
                <a:moveTo>
                  <a:pt x="20735" y="1"/>
                </a:moveTo>
                <a:cubicBezTo>
                  <a:pt x="16378" y="1"/>
                  <a:pt x="12155" y="1135"/>
                  <a:pt x="8444" y="3350"/>
                </a:cubicBezTo>
                <a:cubicBezTo>
                  <a:pt x="6113" y="4610"/>
                  <a:pt x="4349" y="6626"/>
                  <a:pt x="3277" y="9021"/>
                </a:cubicBezTo>
                <a:cubicBezTo>
                  <a:pt x="883" y="14376"/>
                  <a:pt x="1" y="20236"/>
                  <a:pt x="631" y="26033"/>
                </a:cubicBezTo>
                <a:cubicBezTo>
                  <a:pt x="1639" y="35044"/>
                  <a:pt x="7940" y="42668"/>
                  <a:pt x="16636" y="45188"/>
                </a:cubicBezTo>
                <a:cubicBezTo>
                  <a:pt x="18633" y="45854"/>
                  <a:pt x="20724" y="46176"/>
                  <a:pt x="22798" y="46176"/>
                </a:cubicBezTo>
                <a:cubicBezTo>
                  <a:pt x="23669" y="46176"/>
                  <a:pt x="24537" y="46119"/>
                  <a:pt x="25394" y="46007"/>
                </a:cubicBezTo>
                <a:cubicBezTo>
                  <a:pt x="33522" y="44810"/>
                  <a:pt x="39382" y="40336"/>
                  <a:pt x="43919" y="33846"/>
                </a:cubicBezTo>
                <a:cubicBezTo>
                  <a:pt x="47132" y="29436"/>
                  <a:pt x="48771" y="24017"/>
                  <a:pt x="48456" y="18535"/>
                </a:cubicBezTo>
                <a:cubicBezTo>
                  <a:pt x="48015" y="11793"/>
                  <a:pt x="44990" y="6815"/>
                  <a:pt x="38815" y="3791"/>
                </a:cubicBezTo>
                <a:cubicBezTo>
                  <a:pt x="37807" y="3287"/>
                  <a:pt x="36736" y="2846"/>
                  <a:pt x="35665" y="2468"/>
                </a:cubicBezTo>
                <a:cubicBezTo>
                  <a:pt x="31065" y="955"/>
                  <a:pt x="26276" y="136"/>
                  <a:pt x="21424" y="10"/>
                </a:cubicBezTo>
                <a:cubicBezTo>
                  <a:pt x="21194" y="4"/>
                  <a:pt x="20964" y="1"/>
                  <a:pt x="20735" y="1"/>
                </a:cubicBezTo>
                <a:close/>
              </a:path>
            </a:pathLst>
          </a:custGeom>
          <a:solidFill>
            <a:schemeClr val="bg2"/>
          </a:solidFill>
          <a:ln w="9525">
            <a:noFill/>
            <a:round/>
            <a:headEnd/>
            <a:tailEnd/>
          </a:ln>
        </p:spPr>
        <p:txBody>
          <a:bodyPr lIns="91425" tIns="91425" rIns="91425" bIns="91425" anchor="ctr"/>
          <a:lstStyle/>
          <a:p>
            <a:endParaRPr lang="en-US"/>
          </a:p>
        </p:txBody>
      </p:sp>
      <p:grpSp>
        <p:nvGrpSpPr>
          <p:cNvPr id="82949" name="Google Shape;1028;p38"/>
          <p:cNvGrpSpPr>
            <a:grpSpLocks/>
          </p:cNvGrpSpPr>
          <p:nvPr/>
        </p:nvGrpSpPr>
        <p:grpSpPr bwMode="auto">
          <a:xfrm>
            <a:off x="153988" y="90488"/>
            <a:ext cx="493712" cy="446087"/>
            <a:chOff x="2679436" y="3270400"/>
            <a:chExt cx="752625" cy="689795"/>
          </a:xfrm>
        </p:grpSpPr>
        <p:sp>
          <p:nvSpPr>
            <p:cNvPr id="1029" name="Google Shape;1029;p38"/>
            <p:cNvSpPr/>
            <p:nvPr/>
          </p:nvSpPr>
          <p:spPr>
            <a:xfrm>
              <a:off x="2722996" y="3270400"/>
              <a:ext cx="689705" cy="689795"/>
            </a:xfrm>
            <a:custGeom>
              <a:avLst/>
              <a:gdLst/>
              <a:ahLst/>
              <a:cxnLst/>
              <a:rect l="l" t="t" r="r" b="b"/>
              <a:pathLst>
                <a:path w="109704" h="109736" extrusionOk="0">
                  <a:moveTo>
                    <a:pt x="54835" y="1"/>
                  </a:moveTo>
                  <a:cubicBezTo>
                    <a:pt x="24557" y="1"/>
                    <a:pt x="0" y="24557"/>
                    <a:pt x="0" y="54868"/>
                  </a:cubicBezTo>
                  <a:cubicBezTo>
                    <a:pt x="0" y="85147"/>
                    <a:pt x="24557" y="109736"/>
                    <a:pt x="54835" y="109736"/>
                  </a:cubicBezTo>
                  <a:cubicBezTo>
                    <a:pt x="85147" y="109736"/>
                    <a:pt x="109703" y="85147"/>
                    <a:pt x="109703" y="54868"/>
                  </a:cubicBezTo>
                  <a:cubicBezTo>
                    <a:pt x="109703" y="24557"/>
                    <a:pt x="85147" y="1"/>
                    <a:pt x="54835" y="1"/>
                  </a:cubicBezTo>
                  <a:close/>
                </a:path>
              </a:pathLst>
            </a:custGeom>
            <a:solidFill>
              <a:schemeClr val="accent5"/>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2972" name="Google Shape;1030;p38"/>
            <p:cNvSpPr>
              <a:spLocks/>
            </p:cNvSpPr>
            <p:nvPr/>
          </p:nvSpPr>
          <p:spPr bwMode="auto">
            <a:xfrm>
              <a:off x="2679436" y="3344037"/>
              <a:ext cx="345260" cy="537562"/>
            </a:xfrm>
            <a:custGeom>
              <a:avLst/>
              <a:gdLst>
                <a:gd name="T0" fmla="*/ 1264158 w 54934"/>
                <a:gd name="T1" fmla="*/ 0 h 85531"/>
                <a:gd name="T2" fmla="*/ 1079844 w 54934"/>
                <a:gd name="T3" fmla="*/ 15166 h 85531"/>
                <a:gd name="T4" fmla="*/ 1061750 w 54934"/>
                <a:gd name="T5" fmla="*/ 3378538 h 85531"/>
                <a:gd name="T6" fmla="*/ 1064320 w 54934"/>
                <a:gd name="T7" fmla="*/ 3377230 h 85531"/>
                <a:gd name="T8" fmla="*/ 1323922 w 54934"/>
                <a:gd name="T9" fmla="*/ 3055652 h 85531"/>
                <a:gd name="T10" fmla="*/ 1029439 w 54934"/>
                <a:gd name="T11" fmla="*/ 2647485 h 85531"/>
                <a:gd name="T12" fmla="*/ 1218020 w 54934"/>
                <a:gd name="T13" fmla="*/ 2199309 h 85531"/>
                <a:gd name="T14" fmla="*/ 1661062 w 54934"/>
                <a:gd name="T15" fmla="*/ 2074011 h 85531"/>
                <a:gd name="T16" fmla="*/ 2053705 w 54934"/>
                <a:gd name="T17" fmla="*/ 1844112 h 85531"/>
                <a:gd name="T18" fmla="*/ 1467314 w 54934"/>
                <a:gd name="T19" fmla="*/ 1472128 h 85531"/>
                <a:gd name="T20" fmla="*/ 1396287 w 54934"/>
                <a:gd name="T21" fmla="*/ 1295162 h 85531"/>
                <a:gd name="T22" fmla="*/ 1546115 w 54934"/>
                <a:gd name="T23" fmla="*/ 1167300 h 85531"/>
                <a:gd name="T24" fmla="*/ 1999471 w 54934"/>
                <a:gd name="T25" fmla="*/ 910262 h 85531"/>
                <a:gd name="T26" fmla="*/ 2038225 w 54934"/>
                <a:gd name="T27" fmla="*/ 853421 h 85531"/>
                <a:gd name="T28" fmla="*/ 2038225 w 54934"/>
                <a:gd name="T29" fmla="*/ 853421 h 85531"/>
                <a:gd name="T30" fmla="*/ 2037866 w 54934"/>
                <a:gd name="T31" fmla="*/ 854175 h 85531"/>
                <a:gd name="T32" fmla="*/ 2036917 w 54934"/>
                <a:gd name="T33" fmla="*/ 834069 h 85531"/>
                <a:gd name="T34" fmla="*/ 2024002 w 54934"/>
                <a:gd name="T35" fmla="*/ 795316 h 85531"/>
                <a:gd name="T36" fmla="*/ 1972333 w 54934"/>
                <a:gd name="T37" fmla="*/ 741045 h 85531"/>
                <a:gd name="T38" fmla="*/ 1626186 w 54934"/>
                <a:gd name="T39" fmla="*/ 655802 h 85531"/>
                <a:gd name="T40" fmla="*/ 1423388 w 54934"/>
                <a:gd name="T41" fmla="*/ 477572 h 85531"/>
                <a:gd name="T42" fmla="*/ 1486666 w 54934"/>
                <a:gd name="T43" fmla="*/ 378105 h 85531"/>
                <a:gd name="T44" fmla="*/ 1549987 w 54934"/>
                <a:gd name="T45" fmla="*/ 232149 h 85531"/>
                <a:gd name="T46" fmla="*/ 1264158 w 54934"/>
                <a:gd name="T47" fmla="*/ 0 h 8553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54934"/>
                <a:gd name="T73" fmla="*/ 0 h 85531"/>
                <a:gd name="T74" fmla="*/ 54934 w 54934"/>
                <a:gd name="T75" fmla="*/ 85531 h 8553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54934" h="85531" extrusionOk="0">
                  <a:moveTo>
                    <a:pt x="32003" y="0"/>
                  </a:moveTo>
                  <a:cubicBezTo>
                    <a:pt x="30517" y="0"/>
                    <a:pt x="28923" y="146"/>
                    <a:pt x="27337" y="384"/>
                  </a:cubicBezTo>
                  <a:cubicBezTo>
                    <a:pt x="230" y="22194"/>
                    <a:pt x="1" y="63426"/>
                    <a:pt x="26879" y="85530"/>
                  </a:cubicBezTo>
                  <a:lnTo>
                    <a:pt x="26944" y="85497"/>
                  </a:lnTo>
                  <a:cubicBezTo>
                    <a:pt x="29789" y="83863"/>
                    <a:pt x="33811" y="81149"/>
                    <a:pt x="33516" y="77356"/>
                  </a:cubicBezTo>
                  <a:cubicBezTo>
                    <a:pt x="33222" y="72778"/>
                    <a:pt x="28481" y="70358"/>
                    <a:pt x="26061" y="67023"/>
                  </a:cubicBezTo>
                  <a:cubicBezTo>
                    <a:pt x="22955" y="62740"/>
                    <a:pt x="27140" y="57900"/>
                    <a:pt x="30835" y="55677"/>
                  </a:cubicBezTo>
                  <a:cubicBezTo>
                    <a:pt x="34236" y="53617"/>
                    <a:pt x="38192" y="53192"/>
                    <a:pt x="42051" y="52505"/>
                  </a:cubicBezTo>
                  <a:cubicBezTo>
                    <a:pt x="45876" y="51786"/>
                    <a:pt x="50258" y="50707"/>
                    <a:pt x="51991" y="46685"/>
                  </a:cubicBezTo>
                  <a:cubicBezTo>
                    <a:pt x="54934" y="39753"/>
                    <a:pt x="40677" y="39360"/>
                    <a:pt x="37146" y="37268"/>
                  </a:cubicBezTo>
                  <a:cubicBezTo>
                    <a:pt x="35511" y="36287"/>
                    <a:pt x="34465" y="34684"/>
                    <a:pt x="35348" y="32788"/>
                  </a:cubicBezTo>
                  <a:cubicBezTo>
                    <a:pt x="36034" y="31317"/>
                    <a:pt x="37800" y="30336"/>
                    <a:pt x="39141" y="29551"/>
                  </a:cubicBezTo>
                  <a:cubicBezTo>
                    <a:pt x="42868" y="27491"/>
                    <a:pt x="47544" y="26085"/>
                    <a:pt x="50618" y="23044"/>
                  </a:cubicBezTo>
                  <a:cubicBezTo>
                    <a:pt x="51174" y="22521"/>
                    <a:pt x="51468" y="22194"/>
                    <a:pt x="51599" y="21605"/>
                  </a:cubicBezTo>
                  <a:cubicBezTo>
                    <a:pt x="51595" y="21618"/>
                    <a:pt x="51592" y="21624"/>
                    <a:pt x="51590" y="21624"/>
                  </a:cubicBezTo>
                  <a:cubicBezTo>
                    <a:pt x="51566" y="21624"/>
                    <a:pt x="51566" y="21144"/>
                    <a:pt x="51566" y="21115"/>
                  </a:cubicBezTo>
                  <a:cubicBezTo>
                    <a:pt x="51501" y="20788"/>
                    <a:pt x="51402" y="20428"/>
                    <a:pt x="51239" y="20134"/>
                  </a:cubicBezTo>
                  <a:cubicBezTo>
                    <a:pt x="50945" y="19578"/>
                    <a:pt x="50487" y="19087"/>
                    <a:pt x="49931" y="18760"/>
                  </a:cubicBezTo>
                  <a:cubicBezTo>
                    <a:pt x="47282" y="17191"/>
                    <a:pt x="44111" y="17387"/>
                    <a:pt x="41168" y="16602"/>
                  </a:cubicBezTo>
                  <a:cubicBezTo>
                    <a:pt x="39369" y="16079"/>
                    <a:pt x="34857" y="15000"/>
                    <a:pt x="36034" y="12090"/>
                  </a:cubicBezTo>
                  <a:cubicBezTo>
                    <a:pt x="36394" y="11109"/>
                    <a:pt x="37048" y="10422"/>
                    <a:pt x="37636" y="9572"/>
                  </a:cubicBezTo>
                  <a:cubicBezTo>
                    <a:pt x="38389" y="8460"/>
                    <a:pt x="38944" y="7218"/>
                    <a:pt x="39239" y="5877"/>
                  </a:cubicBezTo>
                  <a:cubicBezTo>
                    <a:pt x="40229" y="1420"/>
                    <a:pt x="36643" y="0"/>
                    <a:pt x="32003" y="0"/>
                  </a:cubicBezTo>
                  <a:close/>
                </a:path>
              </a:pathLst>
            </a:custGeom>
            <a:solidFill>
              <a:schemeClr val="bg1"/>
            </a:solidFill>
            <a:ln w="9525">
              <a:noFill/>
              <a:round/>
              <a:headEnd/>
              <a:tailEnd/>
            </a:ln>
          </p:spPr>
          <p:txBody>
            <a:bodyPr lIns="91425" tIns="91425" rIns="91425" bIns="91425" anchor="ctr"/>
            <a:lstStyle/>
            <a:p>
              <a:endParaRPr lang="en-US"/>
            </a:p>
          </p:txBody>
        </p:sp>
        <p:sp>
          <p:nvSpPr>
            <p:cNvPr id="82973" name="Google Shape;1031;p38"/>
            <p:cNvSpPr>
              <a:spLocks/>
            </p:cNvSpPr>
            <p:nvPr/>
          </p:nvSpPr>
          <p:spPr bwMode="auto">
            <a:xfrm>
              <a:off x="3091326" y="3293626"/>
              <a:ext cx="340735" cy="423301"/>
            </a:xfrm>
            <a:custGeom>
              <a:avLst/>
              <a:gdLst>
                <a:gd name="T0" fmla="*/ 627714 w 54214"/>
                <a:gd name="T1" fmla="*/ 38 h 67351"/>
                <a:gd name="T2" fmla="*/ 335839 w 54214"/>
                <a:gd name="T3" fmla="*/ 120163 h 67351"/>
                <a:gd name="T4" fmla="*/ 32311 w 54214"/>
                <a:gd name="T5" fmla="*/ 453394 h 67351"/>
                <a:gd name="T6" fmla="*/ 116254 w 54214"/>
                <a:gd name="T7" fmla="*/ 681991 h 67351"/>
                <a:gd name="T8" fmla="*/ 406866 w 54214"/>
                <a:gd name="T9" fmla="*/ 796938 h 67351"/>
                <a:gd name="T10" fmla="*/ 621272 w 54214"/>
                <a:gd name="T11" fmla="*/ 937722 h 67351"/>
                <a:gd name="T12" fmla="*/ 608357 w 54214"/>
                <a:gd name="T13" fmla="*/ 1196054 h 67351"/>
                <a:gd name="T14" fmla="*/ 348755 w 54214"/>
                <a:gd name="T15" fmla="*/ 1476359 h 67351"/>
                <a:gd name="T16" fmla="*/ 241551 w 54214"/>
                <a:gd name="T17" fmla="*/ 1631322 h 67351"/>
                <a:gd name="T18" fmla="*/ 311271 w 54214"/>
                <a:gd name="T19" fmla="*/ 1788931 h 67351"/>
                <a:gd name="T20" fmla="*/ 397463 w 54214"/>
                <a:gd name="T21" fmla="*/ 1808446 h 67351"/>
                <a:gd name="T22" fmla="*/ 687164 w 54214"/>
                <a:gd name="T23" fmla="*/ 1735961 h 67351"/>
                <a:gd name="T24" fmla="*/ 800219 w 54214"/>
                <a:gd name="T25" fmla="*/ 1723322 h 67351"/>
                <a:gd name="T26" fmla="*/ 969989 w 54214"/>
                <a:gd name="T27" fmla="*/ 1768234 h 67351"/>
                <a:gd name="T28" fmla="*/ 1026837 w 54214"/>
                <a:gd name="T29" fmla="*/ 2153171 h 67351"/>
                <a:gd name="T30" fmla="*/ 895097 w 54214"/>
                <a:gd name="T31" fmla="*/ 2570344 h 67351"/>
                <a:gd name="T32" fmla="*/ 901539 w 54214"/>
                <a:gd name="T33" fmla="*/ 2602618 h 67351"/>
                <a:gd name="T34" fmla="*/ 901697 w 54214"/>
                <a:gd name="T35" fmla="*/ 2602379 h 67351"/>
                <a:gd name="T36" fmla="*/ 909201 w 54214"/>
                <a:gd name="T37" fmla="*/ 2615138 h 67351"/>
                <a:gd name="T38" fmla="*/ 908013 w 54214"/>
                <a:gd name="T39" fmla="*/ 2614270 h 67351"/>
                <a:gd name="T40" fmla="*/ 908013 w 54214"/>
                <a:gd name="T41" fmla="*/ 2614270 h 67351"/>
                <a:gd name="T42" fmla="*/ 967425 w 54214"/>
                <a:gd name="T43" fmla="*/ 2646544 h 67351"/>
                <a:gd name="T44" fmla="*/ 1096475 w 54214"/>
                <a:gd name="T45" fmla="*/ 2660408 h 67351"/>
                <a:gd name="T46" fmla="*/ 1321314 w 54214"/>
                <a:gd name="T47" fmla="*/ 2607790 h 67351"/>
                <a:gd name="T48" fmla="*/ 1632623 w 54214"/>
                <a:gd name="T49" fmla="*/ 2363675 h 67351"/>
                <a:gd name="T50" fmla="*/ 1837401 w 54214"/>
                <a:gd name="T51" fmla="*/ 2327058 h 67351"/>
                <a:gd name="T52" fmla="*/ 1942593 w 54214"/>
                <a:gd name="T53" fmla="*/ 2333966 h 67351"/>
                <a:gd name="T54" fmla="*/ 1992955 w 54214"/>
                <a:gd name="T55" fmla="*/ 2341709 h 67351"/>
                <a:gd name="T56" fmla="*/ 627714 w 54214"/>
                <a:gd name="T57" fmla="*/ 38 h 67351"/>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54214"/>
                <a:gd name="T88" fmla="*/ 0 h 67351"/>
                <a:gd name="T89" fmla="*/ 54214 w 54214"/>
                <a:gd name="T90" fmla="*/ 67351 h 67351"/>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54214" h="67351" extrusionOk="0">
                  <a:moveTo>
                    <a:pt x="15891" y="1"/>
                  </a:moveTo>
                  <a:cubicBezTo>
                    <a:pt x="13243" y="328"/>
                    <a:pt x="10660" y="1635"/>
                    <a:pt x="8502" y="3042"/>
                  </a:cubicBezTo>
                  <a:cubicBezTo>
                    <a:pt x="5461" y="5003"/>
                    <a:pt x="1962" y="7881"/>
                    <a:pt x="818" y="11478"/>
                  </a:cubicBezTo>
                  <a:cubicBezTo>
                    <a:pt x="0" y="14028"/>
                    <a:pt x="621" y="15957"/>
                    <a:pt x="2943" y="17265"/>
                  </a:cubicBezTo>
                  <a:cubicBezTo>
                    <a:pt x="5264" y="18573"/>
                    <a:pt x="7848" y="19194"/>
                    <a:pt x="10300" y="20175"/>
                  </a:cubicBezTo>
                  <a:cubicBezTo>
                    <a:pt x="12295" y="20927"/>
                    <a:pt x="14518" y="21876"/>
                    <a:pt x="15728" y="23739"/>
                  </a:cubicBezTo>
                  <a:cubicBezTo>
                    <a:pt x="17069" y="25799"/>
                    <a:pt x="16545" y="28285"/>
                    <a:pt x="15401" y="30279"/>
                  </a:cubicBezTo>
                  <a:cubicBezTo>
                    <a:pt x="13701" y="33222"/>
                    <a:pt x="11248" y="35086"/>
                    <a:pt x="8829" y="37375"/>
                  </a:cubicBezTo>
                  <a:cubicBezTo>
                    <a:pt x="7717" y="38454"/>
                    <a:pt x="6376" y="39696"/>
                    <a:pt x="6115" y="41298"/>
                  </a:cubicBezTo>
                  <a:cubicBezTo>
                    <a:pt x="5886" y="42639"/>
                    <a:pt x="6638" y="44634"/>
                    <a:pt x="7880" y="45288"/>
                  </a:cubicBezTo>
                  <a:cubicBezTo>
                    <a:pt x="8550" y="45642"/>
                    <a:pt x="9288" y="45782"/>
                    <a:pt x="10062" y="45782"/>
                  </a:cubicBezTo>
                  <a:cubicBezTo>
                    <a:pt x="12498" y="45782"/>
                    <a:pt x="15286" y="44394"/>
                    <a:pt x="17396" y="43947"/>
                  </a:cubicBezTo>
                  <a:cubicBezTo>
                    <a:pt x="18295" y="43754"/>
                    <a:pt x="19275" y="43627"/>
                    <a:pt x="20258" y="43627"/>
                  </a:cubicBezTo>
                  <a:cubicBezTo>
                    <a:pt x="21778" y="43627"/>
                    <a:pt x="23306" y="43931"/>
                    <a:pt x="24556" y="44764"/>
                  </a:cubicBezTo>
                  <a:cubicBezTo>
                    <a:pt x="27990" y="47021"/>
                    <a:pt x="27172" y="51206"/>
                    <a:pt x="25995" y="54509"/>
                  </a:cubicBezTo>
                  <a:cubicBezTo>
                    <a:pt x="24851" y="57811"/>
                    <a:pt x="22529" y="61768"/>
                    <a:pt x="22660" y="65070"/>
                  </a:cubicBezTo>
                  <a:cubicBezTo>
                    <a:pt x="22660" y="65332"/>
                    <a:pt x="22693" y="65626"/>
                    <a:pt x="22823" y="65887"/>
                  </a:cubicBezTo>
                  <a:cubicBezTo>
                    <a:pt x="22823" y="65883"/>
                    <a:pt x="22825" y="65881"/>
                    <a:pt x="22827" y="65881"/>
                  </a:cubicBezTo>
                  <a:cubicBezTo>
                    <a:pt x="22855" y="65881"/>
                    <a:pt x="23050" y="66204"/>
                    <a:pt x="23017" y="66204"/>
                  </a:cubicBezTo>
                  <a:cubicBezTo>
                    <a:pt x="23012" y="66204"/>
                    <a:pt x="23002" y="66197"/>
                    <a:pt x="22987" y="66182"/>
                  </a:cubicBezTo>
                  <a:cubicBezTo>
                    <a:pt x="23379" y="66640"/>
                    <a:pt x="23935" y="66934"/>
                    <a:pt x="24491" y="66999"/>
                  </a:cubicBezTo>
                  <a:cubicBezTo>
                    <a:pt x="25449" y="67224"/>
                    <a:pt x="26587" y="67350"/>
                    <a:pt x="27758" y="67350"/>
                  </a:cubicBezTo>
                  <a:cubicBezTo>
                    <a:pt x="29823" y="67350"/>
                    <a:pt x="31990" y="66957"/>
                    <a:pt x="33450" y="66018"/>
                  </a:cubicBezTo>
                  <a:cubicBezTo>
                    <a:pt x="36295" y="64187"/>
                    <a:pt x="38094" y="61179"/>
                    <a:pt x="41331" y="59838"/>
                  </a:cubicBezTo>
                  <a:cubicBezTo>
                    <a:pt x="42958" y="59166"/>
                    <a:pt x="44743" y="58911"/>
                    <a:pt x="46515" y="58911"/>
                  </a:cubicBezTo>
                  <a:cubicBezTo>
                    <a:pt x="47414" y="58911"/>
                    <a:pt x="48309" y="58976"/>
                    <a:pt x="49178" y="59086"/>
                  </a:cubicBezTo>
                  <a:cubicBezTo>
                    <a:pt x="49603" y="59119"/>
                    <a:pt x="50028" y="59184"/>
                    <a:pt x="50453" y="59282"/>
                  </a:cubicBezTo>
                  <a:cubicBezTo>
                    <a:pt x="54214" y="33876"/>
                    <a:pt x="39859" y="9254"/>
                    <a:pt x="15891" y="1"/>
                  </a:cubicBezTo>
                  <a:close/>
                </a:path>
              </a:pathLst>
            </a:custGeom>
            <a:solidFill>
              <a:schemeClr val="bg1"/>
            </a:solidFill>
            <a:ln w="9525">
              <a:noFill/>
              <a:round/>
              <a:headEnd/>
              <a:tailEnd/>
            </a:ln>
          </p:spPr>
          <p:txBody>
            <a:bodyPr lIns="91425" tIns="91425" rIns="91425" bIns="91425" anchor="ctr"/>
            <a:lstStyle/>
            <a:p>
              <a:endParaRPr lang="en-US"/>
            </a:p>
          </p:txBody>
        </p:sp>
        <p:sp>
          <p:nvSpPr>
            <p:cNvPr id="82974" name="Google Shape;1032;p38"/>
            <p:cNvSpPr>
              <a:spLocks/>
            </p:cNvSpPr>
            <p:nvPr/>
          </p:nvSpPr>
          <p:spPr bwMode="auto">
            <a:xfrm>
              <a:off x="2973550" y="3693340"/>
              <a:ext cx="344852" cy="266855"/>
            </a:xfrm>
            <a:custGeom>
              <a:avLst/>
              <a:gdLst>
                <a:gd name="T0" fmla="*/ 948232 w 54869"/>
                <a:gd name="T1" fmla="*/ 0 h 42459"/>
                <a:gd name="T2" fmla="*/ 908058 w 54869"/>
                <a:gd name="T3" fmla="*/ 22236 h 42459"/>
                <a:gd name="T4" fmla="*/ 866696 w 54869"/>
                <a:gd name="T5" fmla="*/ 442018 h 42459"/>
                <a:gd name="T6" fmla="*/ 653590 w 54869"/>
                <a:gd name="T7" fmla="*/ 744283 h 42459"/>
                <a:gd name="T8" fmla="*/ 617998 w 54869"/>
                <a:gd name="T9" fmla="*/ 746809 h 42459"/>
                <a:gd name="T10" fmla="*/ 275164 w 54869"/>
                <a:gd name="T11" fmla="*/ 594455 h 42459"/>
                <a:gd name="T12" fmla="*/ 163259 w 54869"/>
                <a:gd name="T13" fmla="*/ 565066 h 42459"/>
                <a:gd name="T14" fmla="*/ 72366 w 54869"/>
                <a:gd name="T15" fmla="*/ 586711 h 42459"/>
                <a:gd name="T16" fmla="*/ 2608 w 54869"/>
                <a:gd name="T17" fmla="*/ 674525 h 42459"/>
                <a:gd name="T18" fmla="*/ 140822 w 54869"/>
                <a:gd name="T19" fmla="*/ 958696 h 42459"/>
                <a:gd name="T20" fmla="*/ 244160 w 54869"/>
                <a:gd name="T21" fmla="*/ 1350038 h 42459"/>
                <a:gd name="T22" fmla="*/ 151173 w 54869"/>
                <a:gd name="T23" fmla="*/ 1632907 h 42459"/>
                <a:gd name="T24" fmla="*/ 587145 w 54869"/>
                <a:gd name="T25" fmla="*/ 1677147 h 42459"/>
                <a:gd name="T26" fmla="*/ 2167397 w 54869"/>
                <a:gd name="T27" fmla="*/ 993578 h 42459"/>
                <a:gd name="T28" fmla="*/ 2075674 w 54869"/>
                <a:gd name="T29" fmla="*/ 789472 h 42459"/>
                <a:gd name="T30" fmla="*/ 1870305 w 54869"/>
                <a:gd name="T31" fmla="*/ 690087 h 42459"/>
                <a:gd name="T32" fmla="*/ 1779889 w 54869"/>
                <a:gd name="T33" fmla="*/ 701664 h 42459"/>
                <a:gd name="T34" fmla="*/ 1467316 w 54869"/>
                <a:gd name="T35" fmla="*/ 763641 h 42459"/>
                <a:gd name="T36" fmla="*/ 1459492 w 54869"/>
                <a:gd name="T37" fmla="*/ 763716 h 42459"/>
                <a:gd name="T38" fmla="*/ 1201234 w 54869"/>
                <a:gd name="T39" fmla="*/ 661610 h 42459"/>
                <a:gd name="T40" fmla="*/ 1114728 w 54869"/>
                <a:gd name="T41" fmla="*/ 421359 h 42459"/>
                <a:gd name="T42" fmla="*/ 1066930 w 54869"/>
                <a:gd name="T43" fmla="*/ 139797 h 42459"/>
                <a:gd name="T44" fmla="*/ 948232 w 54869"/>
                <a:gd name="T45" fmla="*/ 0 h 42459"/>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54869"/>
                <a:gd name="T70" fmla="*/ 0 h 42459"/>
                <a:gd name="T71" fmla="*/ 54869 w 54869"/>
                <a:gd name="T72" fmla="*/ 42459 h 42459"/>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54869" h="42459" extrusionOk="0">
                  <a:moveTo>
                    <a:pt x="24005" y="0"/>
                  </a:moveTo>
                  <a:cubicBezTo>
                    <a:pt x="23663" y="0"/>
                    <a:pt x="23320" y="165"/>
                    <a:pt x="22988" y="563"/>
                  </a:cubicBezTo>
                  <a:cubicBezTo>
                    <a:pt x="20503" y="3539"/>
                    <a:pt x="21974" y="7757"/>
                    <a:pt x="21941" y="11190"/>
                  </a:cubicBezTo>
                  <a:cubicBezTo>
                    <a:pt x="21909" y="14624"/>
                    <a:pt x="20372" y="18253"/>
                    <a:pt x="16546" y="18842"/>
                  </a:cubicBezTo>
                  <a:cubicBezTo>
                    <a:pt x="16241" y="18886"/>
                    <a:pt x="15941" y="18906"/>
                    <a:pt x="15645" y="18906"/>
                  </a:cubicBezTo>
                  <a:cubicBezTo>
                    <a:pt x="12421" y="18906"/>
                    <a:pt x="9721" y="16456"/>
                    <a:pt x="6966" y="15049"/>
                  </a:cubicBezTo>
                  <a:cubicBezTo>
                    <a:pt x="6019" y="14575"/>
                    <a:pt x="5082" y="14305"/>
                    <a:pt x="4133" y="14305"/>
                  </a:cubicBezTo>
                  <a:cubicBezTo>
                    <a:pt x="3377" y="14305"/>
                    <a:pt x="2614" y="14476"/>
                    <a:pt x="1832" y="14853"/>
                  </a:cubicBezTo>
                  <a:cubicBezTo>
                    <a:pt x="851" y="15343"/>
                    <a:pt x="1" y="15899"/>
                    <a:pt x="66" y="17076"/>
                  </a:cubicBezTo>
                  <a:cubicBezTo>
                    <a:pt x="197" y="19692"/>
                    <a:pt x="2257" y="22144"/>
                    <a:pt x="3565" y="24270"/>
                  </a:cubicBezTo>
                  <a:cubicBezTo>
                    <a:pt x="5462" y="27245"/>
                    <a:pt x="6606" y="30613"/>
                    <a:pt x="6181" y="34177"/>
                  </a:cubicBezTo>
                  <a:cubicBezTo>
                    <a:pt x="5887" y="36695"/>
                    <a:pt x="5102" y="39115"/>
                    <a:pt x="3827" y="41338"/>
                  </a:cubicBezTo>
                  <a:cubicBezTo>
                    <a:pt x="7498" y="42090"/>
                    <a:pt x="11194" y="42458"/>
                    <a:pt x="14864" y="42458"/>
                  </a:cubicBezTo>
                  <a:cubicBezTo>
                    <a:pt x="29854" y="42458"/>
                    <a:pt x="44387" y="36317"/>
                    <a:pt x="54869" y="25153"/>
                  </a:cubicBezTo>
                  <a:cubicBezTo>
                    <a:pt x="54705" y="23223"/>
                    <a:pt x="53888" y="21392"/>
                    <a:pt x="52547" y="19986"/>
                  </a:cubicBezTo>
                  <a:cubicBezTo>
                    <a:pt x="50988" y="18236"/>
                    <a:pt x="49324" y="17470"/>
                    <a:pt x="47348" y="17470"/>
                  </a:cubicBezTo>
                  <a:cubicBezTo>
                    <a:pt x="46629" y="17470"/>
                    <a:pt x="45870" y="17571"/>
                    <a:pt x="45059" y="17763"/>
                  </a:cubicBezTo>
                  <a:cubicBezTo>
                    <a:pt x="42443" y="18384"/>
                    <a:pt x="39860" y="19332"/>
                    <a:pt x="37146" y="19332"/>
                  </a:cubicBezTo>
                  <a:cubicBezTo>
                    <a:pt x="37080" y="19333"/>
                    <a:pt x="37014" y="19334"/>
                    <a:pt x="36948" y="19334"/>
                  </a:cubicBezTo>
                  <a:cubicBezTo>
                    <a:pt x="34466" y="19334"/>
                    <a:pt x="32035" y="18724"/>
                    <a:pt x="30410" y="16749"/>
                  </a:cubicBezTo>
                  <a:cubicBezTo>
                    <a:pt x="28972" y="15016"/>
                    <a:pt x="28514" y="12793"/>
                    <a:pt x="28220" y="10667"/>
                  </a:cubicBezTo>
                  <a:cubicBezTo>
                    <a:pt x="27893" y="8313"/>
                    <a:pt x="27860" y="5795"/>
                    <a:pt x="27010" y="3539"/>
                  </a:cubicBezTo>
                  <a:cubicBezTo>
                    <a:pt x="26645" y="2549"/>
                    <a:pt x="25345" y="0"/>
                    <a:pt x="24005" y="0"/>
                  </a:cubicBezTo>
                  <a:close/>
                </a:path>
              </a:pathLst>
            </a:custGeom>
            <a:solidFill>
              <a:schemeClr val="bg1"/>
            </a:solidFill>
            <a:ln w="9525">
              <a:noFill/>
              <a:round/>
              <a:headEnd/>
              <a:tailEnd/>
            </a:ln>
          </p:spPr>
          <p:txBody>
            <a:bodyPr lIns="91425" tIns="91425" rIns="91425" bIns="91425" anchor="ctr"/>
            <a:lstStyle/>
            <a:p>
              <a:endParaRPr lang="en-US"/>
            </a:p>
          </p:txBody>
        </p:sp>
      </p:grpSp>
      <p:sp>
        <p:nvSpPr>
          <p:cNvPr id="82950" name="Google Shape;1033;p38">
            <a:hlinkClick r:id="rId3" action="ppaction://hlinksldjump"/>
          </p:cNvPr>
          <p:cNvSpPr txBox="1">
            <a:spLocks noChangeArrowheads="1"/>
          </p:cNvSpPr>
          <p:nvPr/>
        </p:nvSpPr>
        <p:spPr bwMode="auto">
          <a:xfrm>
            <a:off x="-7938" y="-31750"/>
            <a:ext cx="720726" cy="573088"/>
          </a:xfrm>
          <a:prstGeom prst="rect">
            <a:avLst/>
          </a:prstGeom>
          <a:noFill/>
          <a:ln w="9525">
            <a:noFill/>
            <a:miter lim="800000"/>
            <a:headEnd/>
            <a:tailEnd/>
          </a:ln>
        </p:spPr>
        <p:txBody>
          <a:bodyPr lIns="91425" tIns="91425" rIns="91425" bIns="91425" anchor="ctr"/>
          <a:lstStyle/>
          <a:p>
            <a:pPr algn="ctr">
              <a:buClr>
                <a:srgbClr val="000000"/>
              </a:buClr>
              <a:buFont typeface="Arial" charset="0"/>
              <a:buNone/>
            </a:pPr>
            <a:endParaRPr lang="en-US" sz="1400">
              <a:latin typeface="Nunito"/>
              <a:sym typeface="Nunito"/>
            </a:endParaRPr>
          </a:p>
        </p:txBody>
      </p:sp>
      <p:grpSp>
        <p:nvGrpSpPr>
          <p:cNvPr id="82951" name="Google Shape;1752;p51"/>
          <p:cNvGrpSpPr>
            <a:grpSpLocks/>
          </p:cNvGrpSpPr>
          <p:nvPr/>
        </p:nvGrpSpPr>
        <p:grpSpPr bwMode="auto">
          <a:xfrm>
            <a:off x="1620838" y="-49213"/>
            <a:ext cx="1524000" cy="1004888"/>
            <a:chOff x="-1023107" y="983825"/>
            <a:chExt cx="8604132" cy="3689200"/>
          </a:xfrm>
        </p:grpSpPr>
        <p:sp>
          <p:nvSpPr>
            <p:cNvPr id="82955" name="Google Shape;1753;p51"/>
            <p:cNvSpPr>
              <a:spLocks/>
            </p:cNvSpPr>
            <p:nvPr/>
          </p:nvSpPr>
          <p:spPr bwMode="auto">
            <a:xfrm>
              <a:off x="2310425" y="983825"/>
              <a:ext cx="3472325" cy="3689200"/>
            </a:xfrm>
            <a:custGeom>
              <a:avLst/>
              <a:gdLst>
                <a:gd name="T0" fmla="*/ 67945594 w 138893"/>
                <a:gd name="T1" fmla="*/ 625 h 147568"/>
                <a:gd name="T2" fmla="*/ 59556248 w 138893"/>
                <a:gd name="T3" fmla="*/ 5272499 h 147568"/>
                <a:gd name="T4" fmla="*/ 44470617 w 138893"/>
                <a:gd name="T5" fmla="*/ 21668122 h 147568"/>
                <a:gd name="T6" fmla="*/ 11154998 w 138893"/>
                <a:gd name="T7" fmla="*/ 72576844 h 147568"/>
                <a:gd name="T8" fmla="*/ 0 w 138893"/>
                <a:gd name="T9" fmla="*/ 92229336 h 147568"/>
                <a:gd name="T10" fmla="*/ 16994999 w 138893"/>
                <a:gd name="T11" fmla="*/ 92229336 h 147568"/>
                <a:gd name="T12" fmla="*/ 34476247 w 138893"/>
                <a:gd name="T13" fmla="*/ 65090597 h 147568"/>
                <a:gd name="T14" fmla="*/ 75539941 w 138893"/>
                <a:gd name="T15" fmla="*/ 44764369 h 147568"/>
                <a:gd name="T16" fmla="*/ 81791188 w 138893"/>
                <a:gd name="T17" fmla="*/ 19421873 h 147568"/>
                <a:gd name="T18" fmla="*/ 83251238 w 138893"/>
                <a:gd name="T19" fmla="*/ 19234998 h 147568"/>
                <a:gd name="T20" fmla="*/ 75577441 w 138893"/>
                <a:gd name="T21" fmla="*/ 15341875 h 147568"/>
                <a:gd name="T22" fmla="*/ 75091191 w 138893"/>
                <a:gd name="T23" fmla="*/ 12197498 h 147568"/>
                <a:gd name="T24" fmla="*/ 74342442 w 138893"/>
                <a:gd name="T25" fmla="*/ 2277500 h 147568"/>
                <a:gd name="T26" fmla="*/ 74454341 w 138893"/>
                <a:gd name="T27" fmla="*/ 2203125 h 147568"/>
                <a:gd name="T28" fmla="*/ 67945594 w 138893"/>
                <a:gd name="T29" fmla="*/ 625 h 14756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38893"/>
                <a:gd name="T46" fmla="*/ 0 h 147568"/>
                <a:gd name="T47" fmla="*/ 138893 w 138893"/>
                <a:gd name="T48" fmla="*/ 147568 h 147568"/>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38893" h="147568" extrusionOk="0">
                  <a:moveTo>
                    <a:pt x="108713" y="1"/>
                  </a:moveTo>
                  <a:cubicBezTo>
                    <a:pt x="104193" y="1"/>
                    <a:pt x="99240" y="2048"/>
                    <a:pt x="95290" y="8436"/>
                  </a:cubicBezTo>
                  <a:cubicBezTo>
                    <a:pt x="87025" y="21912"/>
                    <a:pt x="99243" y="23289"/>
                    <a:pt x="71153" y="34669"/>
                  </a:cubicBezTo>
                  <a:cubicBezTo>
                    <a:pt x="47076" y="44491"/>
                    <a:pt x="22400" y="100671"/>
                    <a:pt x="17848" y="116123"/>
                  </a:cubicBezTo>
                  <a:cubicBezTo>
                    <a:pt x="13356" y="131576"/>
                    <a:pt x="0" y="147567"/>
                    <a:pt x="0" y="147567"/>
                  </a:cubicBezTo>
                  <a:lnTo>
                    <a:pt x="27192" y="147567"/>
                  </a:lnTo>
                  <a:cubicBezTo>
                    <a:pt x="27192" y="147567"/>
                    <a:pt x="26652" y="116662"/>
                    <a:pt x="55162" y="104145"/>
                  </a:cubicBezTo>
                  <a:cubicBezTo>
                    <a:pt x="83731" y="91627"/>
                    <a:pt x="102896" y="94562"/>
                    <a:pt x="120864" y="71623"/>
                  </a:cubicBezTo>
                  <a:cubicBezTo>
                    <a:pt x="138892" y="48684"/>
                    <a:pt x="115175" y="31614"/>
                    <a:pt x="130866" y="31075"/>
                  </a:cubicBezTo>
                  <a:cubicBezTo>
                    <a:pt x="131645" y="31075"/>
                    <a:pt x="132424" y="30956"/>
                    <a:pt x="133202" y="30776"/>
                  </a:cubicBezTo>
                  <a:cubicBezTo>
                    <a:pt x="127033" y="30117"/>
                    <a:pt x="123080" y="28740"/>
                    <a:pt x="120924" y="24547"/>
                  </a:cubicBezTo>
                  <a:cubicBezTo>
                    <a:pt x="120206" y="22930"/>
                    <a:pt x="119906" y="21193"/>
                    <a:pt x="120146" y="19516"/>
                  </a:cubicBezTo>
                  <a:cubicBezTo>
                    <a:pt x="120625" y="14904"/>
                    <a:pt x="122781" y="9694"/>
                    <a:pt x="118948" y="3644"/>
                  </a:cubicBezTo>
                  <a:lnTo>
                    <a:pt x="119127" y="3525"/>
                  </a:lnTo>
                  <a:cubicBezTo>
                    <a:pt x="116834" y="1812"/>
                    <a:pt x="112964" y="1"/>
                    <a:pt x="108713" y="1"/>
                  </a:cubicBezTo>
                  <a:close/>
                </a:path>
              </a:pathLst>
            </a:custGeom>
            <a:solidFill>
              <a:srgbClr val="060807"/>
            </a:solidFill>
            <a:ln w="9525">
              <a:noFill/>
              <a:round/>
              <a:headEnd/>
              <a:tailEnd/>
            </a:ln>
          </p:spPr>
          <p:txBody>
            <a:bodyPr lIns="91425" tIns="91425" rIns="91425" bIns="91425" anchor="ctr"/>
            <a:lstStyle/>
            <a:p>
              <a:endParaRPr lang="en-US"/>
            </a:p>
          </p:txBody>
        </p:sp>
        <p:sp>
          <p:nvSpPr>
            <p:cNvPr id="82956" name="Google Shape;1754;p51"/>
            <p:cNvSpPr>
              <a:spLocks/>
            </p:cNvSpPr>
            <p:nvPr/>
          </p:nvSpPr>
          <p:spPr bwMode="auto">
            <a:xfrm>
              <a:off x="4623750" y="1077925"/>
              <a:ext cx="1016750" cy="1159175"/>
            </a:xfrm>
            <a:custGeom>
              <a:avLst/>
              <a:gdLst>
                <a:gd name="T0" fmla="*/ 16546875 w 40670"/>
                <a:gd name="T1" fmla="*/ 0 h 46367"/>
                <a:gd name="T2" fmla="*/ 4643125 w 40670"/>
                <a:gd name="T3" fmla="*/ 12165624 h 46367"/>
                <a:gd name="T4" fmla="*/ 19016874 w 40670"/>
                <a:gd name="T5" fmla="*/ 28979378 h 46367"/>
                <a:gd name="T6" fmla="*/ 21861873 w 40670"/>
                <a:gd name="T7" fmla="*/ 26951878 h 46367"/>
                <a:gd name="T8" fmla="*/ 23958122 w 40670"/>
                <a:gd name="T9" fmla="*/ 17069375 h 46367"/>
                <a:gd name="T10" fmla="*/ 25418121 w 40670"/>
                <a:gd name="T11" fmla="*/ 16882501 h 46367"/>
                <a:gd name="T12" fmla="*/ 17744374 w 40670"/>
                <a:gd name="T13" fmla="*/ 12989374 h 46367"/>
                <a:gd name="T14" fmla="*/ 17258125 w 40670"/>
                <a:gd name="T15" fmla="*/ 9845000 h 46367"/>
                <a:gd name="T16" fmla="*/ 16546875 w 40670"/>
                <a:gd name="T17" fmla="*/ 0 h 4636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40670"/>
                <a:gd name="T28" fmla="*/ 0 h 46367"/>
                <a:gd name="T29" fmla="*/ 40670 w 40670"/>
                <a:gd name="T30" fmla="*/ 46367 h 4636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40670" h="46367" extrusionOk="0">
                  <a:moveTo>
                    <a:pt x="26475" y="0"/>
                  </a:moveTo>
                  <a:cubicBezTo>
                    <a:pt x="9285" y="9224"/>
                    <a:pt x="16473" y="11560"/>
                    <a:pt x="7429" y="19465"/>
                  </a:cubicBezTo>
                  <a:cubicBezTo>
                    <a:pt x="1" y="26008"/>
                    <a:pt x="20530" y="46367"/>
                    <a:pt x="30427" y="46367"/>
                  </a:cubicBezTo>
                  <a:cubicBezTo>
                    <a:pt x="32580" y="46367"/>
                    <a:pt x="34230" y="45403"/>
                    <a:pt x="34979" y="43123"/>
                  </a:cubicBezTo>
                  <a:cubicBezTo>
                    <a:pt x="33482" y="33660"/>
                    <a:pt x="29170" y="27671"/>
                    <a:pt x="38333" y="27311"/>
                  </a:cubicBezTo>
                  <a:cubicBezTo>
                    <a:pt x="39112" y="27311"/>
                    <a:pt x="39891" y="27192"/>
                    <a:pt x="40669" y="27012"/>
                  </a:cubicBezTo>
                  <a:cubicBezTo>
                    <a:pt x="34500" y="26353"/>
                    <a:pt x="30547" y="24976"/>
                    <a:pt x="28391" y="20783"/>
                  </a:cubicBezTo>
                  <a:cubicBezTo>
                    <a:pt x="27673" y="19166"/>
                    <a:pt x="27373" y="17429"/>
                    <a:pt x="27613" y="15752"/>
                  </a:cubicBezTo>
                  <a:cubicBezTo>
                    <a:pt x="28092" y="11200"/>
                    <a:pt x="30248" y="5990"/>
                    <a:pt x="26475" y="0"/>
                  </a:cubicBezTo>
                  <a:close/>
                </a:path>
              </a:pathLst>
            </a:custGeom>
            <a:solidFill>
              <a:srgbClr val="FFFFFF"/>
            </a:solidFill>
            <a:ln w="9525">
              <a:noFill/>
              <a:round/>
              <a:headEnd/>
              <a:tailEnd/>
            </a:ln>
          </p:spPr>
          <p:txBody>
            <a:bodyPr lIns="91425" tIns="91425" rIns="91425" bIns="91425" anchor="ctr"/>
            <a:lstStyle/>
            <a:p>
              <a:endParaRPr lang="en-US"/>
            </a:p>
          </p:txBody>
        </p:sp>
        <p:sp>
          <p:nvSpPr>
            <p:cNvPr id="158" name="Google Shape;1755;p51"/>
            <p:cNvSpPr/>
            <p:nvPr/>
          </p:nvSpPr>
          <p:spPr>
            <a:xfrm>
              <a:off x="4946010" y="1077075"/>
              <a:ext cx="412281" cy="390486"/>
            </a:xfrm>
            <a:custGeom>
              <a:avLst/>
              <a:gdLst/>
              <a:ahLst/>
              <a:cxnLst/>
              <a:rect l="l" t="t" r="r" b="b"/>
              <a:pathLst>
                <a:path w="16232" h="15496" extrusionOk="0">
                  <a:moveTo>
                    <a:pt x="13477" y="0"/>
                  </a:moveTo>
                  <a:cubicBezTo>
                    <a:pt x="2995" y="5630"/>
                    <a:pt x="1558" y="8685"/>
                    <a:pt x="1" y="11979"/>
                  </a:cubicBezTo>
                  <a:cubicBezTo>
                    <a:pt x="517" y="11392"/>
                    <a:pt x="1038" y="11143"/>
                    <a:pt x="1615" y="11143"/>
                  </a:cubicBezTo>
                  <a:cubicBezTo>
                    <a:pt x="2980" y="11143"/>
                    <a:pt x="4655" y="12535"/>
                    <a:pt x="7308" y="14135"/>
                  </a:cubicBezTo>
                  <a:cubicBezTo>
                    <a:pt x="8801" y="15036"/>
                    <a:pt x="10220" y="15496"/>
                    <a:pt x="11438" y="15496"/>
                  </a:cubicBezTo>
                  <a:cubicBezTo>
                    <a:pt x="13295" y="15496"/>
                    <a:pt x="14683" y="14425"/>
                    <a:pt x="15154" y="12218"/>
                  </a:cubicBezTo>
                  <a:cubicBezTo>
                    <a:pt x="15752" y="8565"/>
                    <a:pt x="16232" y="4492"/>
                    <a:pt x="13477"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2958" name="Google Shape;1756;p51"/>
            <p:cNvSpPr>
              <a:spLocks/>
            </p:cNvSpPr>
            <p:nvPr/>
          </p:nvSpPr>
          <p:spPr bwMode="auto">
            <a:xfrm>
              <a:off x="-1023107" y="2849290"/>
              <a:ext cx="6571725" cy="701650"/>
            </a:xfrm>
            <a:custGeom>
              <a:avLst/>
              <a:gdLst>
                <a:gd name="T0" fmla="*/ 51134988 w 262869"/>
                <a:gd name="T1" fmla="*/ 625 h 28066"/>
                <a:gd name="T2" fmla="*/ 0 w 262869"/>
                <a:gd name="T3" fmla="*/ 2400000 h 28066"/>
                <a:gd name="T4" fmla="*/ 0 w 262869"/>
                <a:gd name="T5" fmla="*/ 9624375 h 28066"/>
                <a:gd name="T6" fmla="*/ 54989349 w 262869"/>
                <a:gd name="T7" fmla="*/ 6180625 h 28066"/>
                <a:gd name="T8" fmla="*/ 55873098 w 262869"/>
                <a:gd name="T9" fmla="*/ 6177500 h 28066"/>
                <a:gd name="T10" fmla="*/ 91486831 w 262869"/>
                <a:gd name="T11" fmla="*/ 8763126 h 28066"/>
                <a:gd name="T12" fmla="*/ 140599283 w 262869"/>
                <a:gd name="T13" fmla="*/ 16774377 h 28066"/>
                <a:gd name="T14" fmla="*/ 154277377 w 262869"/>
                <a:gd name="T15" fmla="*/ 17540626 h 28066"/>
                <a:gd name="T16" fmla="*/ 163994972 w 262869"/>
                <a:gd name="T17" fmla="*/ 15201877 h 28066"/>
                <a:gd name="T18" fmla="*/ 162012973 w 262869"/>
                <a:gd name="T19" fmla="*/ 10708750 h 28066"/>
                <a:gd name="T20" fmla="*/ 161336773 w 262869"/>
                <a:gd name="T21" fmla="*/ 10859375 h 28066"/>
                <a:gd name="T22" fmla="*/ 155396176 w 262869"/>
                <a:gd name="T23" fmla="*/ 11486250 h 28066"/>
                <a:gd name="T24" fmla="*/ 148248080 w 262869"/>
                <a:gd name="T25" fmla="*/ 11448750 h 28066"/>
                <a:gd name="T26" fmla="*/ 145689881 w 262869"/>
                <a:gd name="T27" fmla="*/ 11458750 h 28066"/>
                <a:gd name="T28" fmla="*/ 145424881 w 262869"/>
                <a:gd name="T29" fmla="*/ 11459375 h 28066"/>
                <a:gd name="T30" fmla="*/ 95903729 w 262869"/>
                <a:gd name="T31" fmla="*/ 2886250 h 28066"/>
                <a:gd name="T32" fmla="*/ 51134988 w 262869"/>
                <a:gd name="T33" fmla="*/ 625 h 2806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62869"/>
                <a:gd name="T52" fmla="*/ 0 h 28066"/>
                <a:gd name="T53" fmla="*/ 262869 w 262869"/>
                <a:gd name="T54" fmla="*/ 28066 h 2806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62869" h="28066" extrusionOk="0">
                  <a:moveTo>
                    <a:pt x="81816" y="1"/>
                  </a:moveTo>
                  <a:cubicBezTo>
                    <a:pt x="47340" y="1"/>
                    <a:pt x="12100" y="1737"/>
                    <a:pt x="0" y="3840"/>
                  </a:cubicBezTo>
                  <a:lnTo>
                    <a:pt x="0" y="15399"/>
                  </a:lnTo>
                  <a:cubicBezTo>
                    <a:pt x="0" y="15399"/>
                    <a:pt x="67260" y="10009"/>
                    <a:pt x="87983" y="9889"/>
                  </a:cubicBezTo>
                  <a:cubicBezTo>
                    <a:pt x="88451" y="9886"/>
                    <a:pt x="88923" y="9884"/>
                    <a:pt x="89397" y="9884"/>
                  </a:cubicBezTo>
                  <a:cubicBezTo>
                    <a:pt x="106699" y="9884"/>
                    <a:pt x="127958" y="11981"/>
                    <a:pt x="146379" y="14021"/>
                  </a:cubicBezTo>
                  <a:cubicBezTo>
                    <a:pt x="165844" y="16178"/>
                    <a:pt x="195791" y="24203"/>
                    <a:pt x="224959" y="26839"/>
                  </a:cubicBezTo>
                  <a:cubicBezTo>
                    <a:pt x="234292" y="27699"/>
                    <a:pt x="241432" y="28065"/>
                    <a:pt x="246844" y="28065"/>
                  </a:cubicBezTo>
                  <a:cubicBezTo>
                    <a:pt x="258382" y="28065"/>
                    <a:pt x="262066" y="26402"/>
                    <a:pt x="262392" y="24323"/>
                  </a:cubicBezTo>
                  <a:cubicBezTo>
                    <a:pt x="262869" y="21620"/>
                    <a:pt x="261798" y="17134"/>
                    <a:pt x="259221" y="17134"/>
                  </a:cubicBezTo>
                  <a:cubicBezTo>
                    <a:pt x="258886" y="17134"/>
                    <a:pt x="258525" y="17210"/>
                    <a:pt x="258139" y="17375"/>
                  </a:cubicBezTo>
                  <a:cubicBezTo>
                    <a:pt x="256286" y="18218"/>
                    <a:pt x="253484" y="18378"/>
                    <a:pt x="248634" y="18378"/>
                  </a:cubicBezTo>
                  <a:cubicBezTo>
                    <a:pt x="245670" y="18378"/>
                    <a:pt x="241941" y="18318"/>
                    <a:pt x="237197" y="18318"/>
                  </a:cubicBezTo>
                  <a:cubicBezTo>
                    <a:pt x="235909" y="18318"/>
                    <a:pt x="234546" y="18323"/>
                    <a:pt x="233104" y="18334"/>
                  </a:cubicBezTo>
                  <a:cubicBezTo>
                    <a:pt x="232964" y="18335"/>
                    <a:pt x="232823" y="18335"/>
                    <a:pt x="232680" y="18335"/>
                  </a:cubicBezTo>
                  <a:cubicBezTo>
                    <a:pt x="217020" y="18335"/>
                    <a:pt x="182469" y="11859"/>
                    <a:pt x="153446" y="4618"/>
                  </a:cubicBezTo>
                  <a:cubicBezTo>
                    <a:pt x="139952" y="1258"/>
                    <a:pt x="111161" y="1"/>
                    <a:pt x="81816" y="1"/>
                  </a:cubicBezTo>
                  <a:close/>
                </a:path>
              </a:pathLst>
            </a:custGeom>
            <a:solidFill>
              <a:srgbClr val="432C1C"/>
            </a:solidFill>
            <a:ln w="9525">
              <a:noFill/>
              <a:round/>
              <a:headEnd/>
              <a:tailEnd/>
            </a:ln>
          </p:spPr>
          <p:txBody>
            <a:bodyPr lIns="91425" tIns="91425" rIns="91425" bIns="91425" anchor="ctr"/>
            <a:lstStyle/>
            <a:p>
              <a:endParaRPr lang="en-US"/>
            </a:p>
          </p:txBody>
        </p:sp>
        <p:sp>
          <p:nvSpPr>
            <p:cNvPr id="160" name="Google Shape;1757;p51"/>
            <p:cNvSpPr/>
            <p:nvPr/>
          </p:nvSpPr>
          <p:spPr>
            <a:xfrm>
              <a:off x="5286590" y="1007137"/>
              <a:ext cx="2294435" cy="1229735"/>
            </a:xfrm>
            <a:custGeom>
              <a:avLst/>
              <a:gdLst/>
              <a:ahLst/>
              <a:cxnLst/>
              <a:rect l="l" t="t" r="r" b="b"/>
              <a:pathLst>
                <a:path w="91877" h="49147" extrusionOk="0">
                  <a:moveTo>
                    <a:pt x="13943" y="1"/>
                  </a:moveTo>
                  <a:cubicBezTo>
                    <a:pt x="11093" y="1"/>
                    <a:pt x="8995" y="200"/>
                    <a:pt x="7847" y="393"/>
                  </a:cubicBezTo>
                  <a:cubicBezTo>
                    <a:pt x="2516" y="1292"/>
                    <a:pt x="1" y="2669"/>
                    <a:pt x="1" y="2669"/>
                  </a:cubicBezTo>
                  <a:cubicBezTo>
                    <a:pt x="3894" y="8719"/>
                    <a:pt x="1678" y="13929"/>
                    <a:pt x="1259" y="18481"/>
                  </a:cubicBezTo>
                  <a:cubicBezTo>
                    <a:pt x="43244" y="19679"/>
                    <a:pt x="73010" y="28423"/>
                    <a:pt x="79838" y="48487"/>
                  </a:cubicBezTo>
                  <a:cubicBezTo>
                    <a:pt x="80018" y="48727"/>
                    <a:pt x="80198" y="48907"/>
                    <a:pt x="80377" y="49146"/>
                  </a:cubicBezTo>
                  <a:cubicBezTo>
                    <a:pt x="80377" y="49146"/>
                    <a:pt x="91877" y="37168"/>
                    <a:pt x="65464" y="17822"/>
                  </a:cubicBezTo>
                  <a:cubicBezTo>
                    <a:pt x="44692" y="2643"/>
                    <a:pt x="24326" y="1"/>
                    <a:pt x="13943" y="1"/>
                  </a:cubicBezTo>
                  <a:close/>
                </a:path>
              </a:pathLst>
            </a:custGeom>
            <a:solidFill>
              <a:schemeClr val="accent4"/>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161" name="Google Shape;1758;p51"/>
            <p:cNvSpPr/>
            <p:nvPr/>
          </p:nvSpPr>
          <p:spPr>
            <a:xfrm>
              <a:off x="5304515" y="1473391"/>
              <a:ext cx="1971780" cy="745999"/>
            </a:xfrm>
            <a:custGeom>
              <a:avLst/>
              <a:gdLst/>
              <a:ahLst/>
              <a:cxnLst/>
              <a:rect l="l" t="t" r="r" b="b"/>
              <a:pathLst>
                <a:path w="78880" h="30007" extrusionOk="0">
                  <a:moveTo>
                    <a:pt x="300" y="0"/>
                  </a:moveTo>
                  <a:lnTo>
                    <a:pt x="300" y="0"/>
                  </a:lnTo>
                  <a:cubicBezTo>
                    <a:pt x="0" y="1677"/>
                    <a:pt x="300" y="3414"/>
                    <a:pt x="1018" y="5031"/>
                  </a:cubicBezTo>
                  <a:cubicBezTo>
                    <a:pt x="3893" y="10721"/>
                    <a:pt x="10122" y="11200"/>
                    <a:pt x="20424" y="11739"/>
                  </a:cubicBezTo>
                  <a:cubicBezTo>
                    <a:pt x="30725" y="12278"/>
                    <a:pt x="49172" y="15273"/>
                    <a:pt x="62349" y="20124"/>
                  </a:cubicBezTo>
                  <a:cubicBezTo>
                    <a:pt x="72890" y="23957"/>
                    <a:pt x="77502" y="28389"/>
                    <a:pt x="78879" y="30006"/>
                  </a:cubicBezTo>
                  <a:cubicBezTo>
                    <a:pt x="72051" y="9942"/>
                    <a:pt x="42285" y="1198"/>
                    <a:pt x="300" y="0"/>
                  </a:cubicBezTo>
                  <a:close/>
                </a:path>
              </a:pathLst>
            </a:custGeom>
            <a:solidFill>
              <a:schemeClr val="accent3"/>
            </a:solidFill>
            <a:ln>
              <a:noFill/>
            </a:ln>
          </p:spPr>
          <p:txBody>
            <a:bodyPr spcFirstLastPara="1" lIns="91425" tIns="91425" rIns="91425" bIns="91425" anchor="ctr"/>
            <a:lstStyle/>
            <a:p>
              <a:pPr fontAlgn="auto">
                <a:spcBef>
                  <a:spcPts val="0"/>
                </a:spcBef>
                <a:spcAft>
                  <a:spcPts val="0"/>
                </a:spcAft>
                <a:buClr>
                  <a:srgbClr val="000000"/>
                </a:buClr>
                <a:buFont typeface="Arial"/>
                <a:buNone/>
                <a:defRPr/>
              </a:pPr>
              <a:endParaRPr sz="1400" kern="0">
                <a:latin typeface="Arial"/>
                <a:ea typeface="Arial"/>
                <a:cs typeface="Arial"/>
                <a:sym typeface="Arial"/>
              </a:endParaRPr>
            </a:p>
          </p:txBody>
        </p:sp>
        <p:sp>
          <p:nvSpPr>
            <p:cNvPr id="82961" name="Google Shape;1759;p51"/>
            <p:cNvSpPr>
              <a:spLocks/>
            </p:cNvSpPr>
            <p:nvPr/>
          </p:nvSpPr>
          <p:spPr bwMode="auto">
            <a:xfrm>
              <a:off x="6751500" y="1598700"/>
              <a:ext cx="615425" cy="639675"/>
            </a:xfrm>
            <a:custGeom>
              <a:avLst/>
              <a:gdLst>
                <a:gd name="T0" fmla="*/ 5518125 w 24617"/>
                <a:gd name="T1" fmla="*/ 625 h 25587"/>
                <a:gd name="T2" fmla="*/ 4342500 w 24617"/>
                <a:gd name="T3" fmla="*/ 82500 h 25587"/>
                <a:gd name="T4" fmla="*/ 2882500 w 24617"/>
                <a:gd name="T5" fmla="*/ 4424375 h 25587"/>
                <a:gd name="T6" fmla="*/ 13213752 w 24617"/>
                <a:gd name="T7" fmla="*/ 15579376 h 25587"/>
                <a:gd name="T8" fmla="*/ 13513127 w 24617"/>
                <a:gd name="T9" fmla="*/ 15991251 h 25587"/>
                <a:gd name="T10" fmla="*/ 15048126 w 24617"/>
                <a:gd name="T11" fmla="*/ 10563750 h 25587"/>
                <a:gd name="T12" fmla="*/ 14935627 w 24617"/>
                <a:gd name="T13" fmla="*/ 9665000 h 25587"/>
                <a:gd name="T14" fmla="*/ 9732500 w 24617"/>
                <a:gd name="T15" fmla="*/ 1093125 h 25587"/>
                <a:gd name="T16" fmla="*/ 5518125 w 24617"/>
                <a:gd name="T17" fmla="*/ 625 h 2558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4617"/>
                <a:gd name="T28" fmla="*/ 0 h 25587"/>
                <a:gd name="T29" fmla="*/ 24617 w 24617"/>
                <a:gd name="T30" fmla="*/ 25587 h 2558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4617" h="25587" extrusionOk="0">
                  <a:moveTo>
                    <a:pt x="8829" y="1"/>
                  </a:moveTo>
                  <a:cubicBezTo>
                    <a:pt x="8204" y="1"/>
                    <a:pt x="7576" y="44"/>
                    <a:pt x="6948" y="132"/>
                  </a:cubicBezTo>
                  <a:cubicBezTo>
                    <a:pt x="0" y="791"/>
                    <a:pt x="1138" y="3546"/>
                    <a:pt x="4612" y="7079"/>
                  </a:cubicBezTo>
                  <a:cubicBezTo>
                    <a:pt x="12937" y="11571"/>
                    <a:pt x="18627" y="17501"/>
                    <a:pt x="21142" y="24927"/>
                  </a:cubicBezTo>
                  <a:cubicBezTo>
                    <a:pt x="21322" y="25107"/>
                    <a:pt x="21502" y="25347"/>
                    <a:pt x="21621" y="25586"/>
                  </a:cubicBezTo>
                  <a:cubicBezTo>
                    <a:pt x="21621" y="25586"/>
                    <a:pt x="24616" y="22472"/>
                    <a:pt x="24077" y="16902"/>
                  </a:cubicBezTo>
                  <a:cubicBezTo>
                    <a:pt x="24017" y="16423"/>
                    <a:pt x="23957" y="15944"/>
                    <a:pt x="23897" y="15464"/>
                  </a:cubicBezTo>
                  <a:cubicBezTo>
                    <a:pt x="23179" y="11811"/>
                    <a:pt x="20903" y="7139"/>
                    <a:pt x="15572" y="1749"/>
                  </a:cubicBezTo>
                  <a:cubicBezTo>
                    <a:pt x="13490" y="613"/>
                    <a:pt x="11183" y="1"/>
                    <a:pt x="8829" y="1"/>
                  </a:cubicBezTo>
                  <a:close/>
                </a:path>
              </a:pathLst>
            </a:custGeom>
            <a:solidFill>
              <a:srgbClr val="443C36"/>
            </a:solidFill>
            <a:ln w="9525">
              <a:noFill/>
              <a:round/>
              <a:headEnd/>
              <a:tailEnd/>
            </a:ln>
          </p:spPr>
          <p:txBody>
            <a:bodyPr lIns="91425" tIns="91425" rIns="91425" bIns="91425" anchor="ctr"/>
            <a:lstStyle/>
            <a:p>
              <a:endParaRPr lang="en-US"/>
            </a:p>
          </p:txBody>
        </p:sp>
        <p:sp>
          <p:nvSpPr>
            <p:cNvPr id="82962" name="Google Shape;1760;p51"/>
            <p:cNvSpPr>
              <a:spLocks/>
            </p:cNvSpPr>
            <p:nvPr/>
          </p:nvSpPr>
          <p:spPr bwMode="auto">
            <a:xfrm>
              <a:off x="6866775" y="1775675"/>
              <a:ext cx="413300" cy="446225"/>
            </a:xfrm>
            <a:custGeom>
              <a:avLst/>
              <a:gdLst>
                <a:gd name="T0" fmla="*/ 625 w 16532"/>
                <a:gd name="T1" fmla="*/ 0 h 17849"/>
                <a:gd name="T2" fmla="*/ 625 w 16532"/>
                <a:gd name="T3" fmla="*/ 0 h 17849"/>
                <a:gd name="T4" fmla="*/ 6888125 w 16532"/>
                <a:gd name="T5" fmla="*/ 6625625 h 17849"/>
                <a:gd name="T6" fmla="*/ 8984374 w 16532"/>
                <a:gd name="T7" fmla="*/ 9844999 h 17849"/>
                <a:gd name="T8" fmla="*/ 10331873 w 16532"/>
                <a:gd name="T9" fmla="*/ 11154998 h 17849"/>
                <a:gd name="T10" fmla="*/ 625 w 16532"/>
                <a:gd name="T11" fmla="*/ 0 h 17849"/>
                <a:gd name="T12" fmla="*/ 0 60000 65536"/>
                <a:gd name="T13" fmla="*/ 0 60000 65536"/>
                <a:gd name="T14" fmla="*/ 0 60000 65536"/>
                <a:gd name="T15" fmla="*/ 0 60000 65536"/>
                <a:gd name="T16" fmla="*/ 0 60000 65536"/>
                <a:gd name="T17" fmla="*/ 0 60000 65536"/>
                <a:gd name="T18" fmla="*/ 0 w 16532"/>
                <a:gd name="T19" fmla="*/ 0 h 17849"/>
                <a:gd name="T20" fmla="*/ 16532 w 16532"/>
                <a:gd name="T21" fmla="*/ 17849 h 17849"/>
              </a:gdLst>
              <a:ahLst/>
              <a:cxnLst>
                <a:cxn ang="T12">
                  <a:pos x="T0" y="T1"/>
                </a:cxn>
                <a:cxn ang="T13">
                  <a:pos x="T2" y="T3"/>
                </a:cxn>
                <a:cxn ang="T14">
                  <a:pos x="T4" y="T5"/>
                </a:cxn>
                <a:cxn ang="T15">
                  <a:pos x="T6" y="T7"/>
                </a:cxn>
                <a:cxn ang="T16">
                  <a:pos x="T8" y="T9"/>
                </a:cxn>
                <a:cxn ang="T17">
                  <a:pos x="T10" y="T11"/>
                </a:cxn>
              </a:cxnLst>
              <a:rect l="T18" t="T19" r="T20" b="T21"/>
              <a:pathLst>
                <a:path w="16532" h="17849" extrusionOk="0">
                  <a:moveTo>
                    <a:pt x="1" y="0"/>
                  </a:moveTo>
                  <a:lnTo>
                    <a:pt x="1" y="0"/>
                  </a:lnTo>
                  <a:cubicBezTo>
                    <a:pt x="3235" y="3235"/>
                    <a:pt x="8386" y="7128"/>
                    <a:pt x="11021" y="10601"/>
                  </a:cubicBezTo>
                  <a:cubicBezTo>
                    <a:pt x="12279" y="12219"/>
                    <a:pt x="13357" y="13955"/>
                    <a:pt x="14375" y="15752"/>
                  </a:cubicBezTo>
                  <a:cubicBezTo>
                    <a:pt x="15154" y="16411"/>
                    <a:pt x="15872" y="17130"/>
                    <a:pt x="16531" y="17848"/>
                  </a:cubicBezTo>
                  <a:cubicBezTo>
                    <a:pt x="14016" y="10422"/>
                    <a:pt x="8326" y="4552"/>
                    <a:pt x="1" y="0"/>
                  </a:cubicBezTo>
                  <a:close/>
                </a:path>
              </a:pathLst>
            </a:custGeom>
            <a:solidFill>
              <a:srgbClr val="1E1A17"/>
            </a:solidFill>
            <a:ln w="9525">
              <a:noFill/>
              <a:round/>
              <a:headEnd/>
              <a:tailEnd/>
            </a:ln>
          </p:spPr>
          <p:txBody>
            <a:bodyPr lIns="91425" tIns="91425" rIns="91425" bIns="91425" anchor="ctr"/>
            <a:lstStyle/>
            <a:p>
              <a:endParaRPr lang="en-US"/>
            </a:p>
          </p:txBody>
        </p:sp>
        <p:sp>
          <p:nvSpPr>
            <p:cNvPr id="82963" name="Google Shape;1761;p51"/>
            <p:cNvSpPr>
              <a:spLocks/>
            </p:cNvSpPr>
            <p:nvPr/>
          </p:nvSpPr>
          <p:spPr bwMode="auto">
            <a:xfrm>
              <a:off x="5284100" y="1049475"/>
              <a:ext cx="161750" cy="422275"/>
            </a:xfrm>
            <a:custGeom>
              <a:avLst/>
              <a:gdLst>
                <a:gd name="T0" fmla="*/ 1647500 w 6470"/>
                <a:gd name="T1" fmla="*/ 0 h 16891"/>
                <a:gd name="T2" fmla="*/ 1647500 w 6470"/>
                <a:gd name="T3" fmla="*/ 0 h 16891"/>
                <a:gd name="T4" fmla="*/ 625 w 6470"/>
                <a:gd name="T5" fmla="*/ 636250 h 16891"/>
                <a:gd name="T6" fmla="*/ 786875 w 6470"/>
                <a:gd name="T7" fmla="*/ 10556248 h 16891"/>
                <a:gd name="T8" fmla="*/ 1385625 w 6470"/>
                <a:gd name="T9" fmla="*/ 10556248 h 16891"/>
                <a:gd name="T10" fmla="*/ 1647500 w 6470"/>
                <a:gd name="T11" fmla="*/ 0 h 16891"/>
                <a:gd name="T12" fmla="*/ 0 60000 65536"/>
                <a:gd name="T13" fmla="*/ 0 60000 65536"/>
                <a:gd name="T14" fmla="*/ 0 60000 65536"/>
                <a:gd name="T15" fmla="*/ 0 60000 65536"/>
                <a:gd name="T16" fmla="*/ 0 60000 65536"/>
                <a:gd name="T17" fmla="*/ 0 60000 65536"/>
                <a:gd name="T18" fmla="*/ 0 w 6470"/>
                <a:gd name="T19" fmla="*/ 0 h 16891"/>
                <a:gd name="T20" fmla="*/ 6470 w 6470"/>
                <a:gd name="T21" fmla="*/ 16891 h 16891"/>
              </a:gdLst>
              <a:ahLst/>
              <a:cxnLst>
                <a:cxn ang="T12">
                  <a:pos x="T0" y="T1"/>
                </a:cxn>
                <a:cxn ang="T13">
                  <a:pos x="T2" y="T3"/>
                </a:cxn>
                <a:cxn ang="T14">
                  <a:pos x="T4" y="T5"/>
                </a:cxn>
                <a:cxn ang="T15">
                  <a:pos x="T6" y="T7"/>
                </a:cxn>
                <a:cxn ang="T16">
                  <a:pos x="T8" y="T9"/>
                </a:cxn>
                <a:cxn ang="T17">
                  <a:pos x="T10" y="T11"/>
                </a:cxn>
              </a:cxnLst>
              <a:rect l="T18" t="T19" r="T20" b="T21"/>
              <a:pathLst>
                <a:path w="6470" h="16891" extrusionOk="0">
                  <a:moveTo>
                    <a:pt x="2636" y="0"/>
                  </a:moveTo>
                  <a:lnTo>
                    <a:pt x="2636" y="0"/>
                  </a:lnTo>
                  <a:cubicBezTo>
                    <a:pt x="1738" y="300"/>
                    <a:pt x="899" y="599"/>
                    <a:pt x="1" y="1018"/>
                  </a:cubicBezTo>
                  <a:cubicBezTo>
                    <a:pt x="3894" y="7068"/>
                    <a:pt x="1678" y="12278"/>
                    <a:pt x="1259" y="16890"/>
                  </a:cubicBezTo>
                  <a:lnTo>
                    <a:pt x="2217" y="16890"/>
                  </a:lnTo>
                  <a:cubicBezTo>
                    <a:pt x="6050" y="14734"/>
                    <a:pt x="6469" y="7307"/>
                    <a:pt x="2636" y="0"/>
                  </a:cubicBezTo>
                  <a:close/>
                </a:path>
              </a:pathLst>
            </a:custGeom>
            <a:solidFill>
              <a:srgbClr val="1B2821"/>
            </a:solidFill>
            <a:ln w="9525">
              <a:noFill/>
              <a:round/>
              <a:headEnd/>
              <a:tailEnd/>
            </a:ln>
          </p:spPr>
          <p:txBody>
            <a:bodyPr lIns="91425" tIns="91425" rIns="91425" bIns="91425" anchor="ctr"/>
            <a:lstStyle/>
            <a:p>
              <a:endParaRPr lang="en-US"/>
            </a:p>
          </p:txBody>
        </p:sp>
        <p:sp>
          <p:nvSpPr>
            <p:cNvPr id="82964" name="Google Shape;1762;p51"/>
            <p:cNvSpPr>
              <a:spLocks/>
            </p:cNvSpPr>
            <p:nvPr/>
          </p:nvSpPr>
          <p:spPr bwMode="auto">
            <a:xfrm>
              <a:off x="5309550" y="1473200"/>
              <a:ext cx="302500" cy="277050"/>
            </a:xfrm>
            <a:custGeom>
              <a:avLst/>
              <a:gdLst>
                <a:gd name="T0" fmla="*/ 150625 w 12100"/>
                <a:gd name="T1" fmla="*/ 625 h 11082"/>
                <a:gd name="T2" fmla="*/ 599375 w 12100"/>
                <a:gd name="T3" fmla="*/ 3107500 h 11082"/>
                <a:gd name="T4" fmla="*/ 7561876 w 12100"/>
                <a:gd name="T5" fmla="*/ 6925626 h 11082"/>
                <a:gd name="T6" fmla="*/ 5840000 w 12100"/>
                <a:gd name="T7" fmla="*/ 4380000 h 11082"/>
                <a:gd name="T8" fmla="*/ 150625 w 12100"/>
                <a:gd name="T9" fmla="*/ 625 h 11082"/>
                <a:gd name="T10" fmla="*/ 0 60000 65536"/>
                <a:gd name="T11" fmla="*/ 0 60000 65536"/>
                <a:gd name="T12" fmla="*/ 0 60000 65536"/>
                <a:gd name="T13" fmla="*/ 0 60000 65536"/>
                <a:gd name="T14" fmla="*/ 0 60000 65536"/>
                <a:gd name="T15" fmla="*/ 0 w 12100"/>
                <a:gd name="T16" fmla="*/ 0 h 11082"/>
                <a:gd name="T17" fmla="*/ 12100 w 12100"/>
                <a:gd name="T18" fmla="*/ 11082 h 11082"/>
              </a:gdLst>
              <a:ahLst/>
              <a:cxnLst>
                <a:cxn ang="T10">
                  <a:pos x="T0" y="T1"/>
                </a:cxn>
                <a:cxn ang="T11">
                  <a:pos x="T2" y="T3"/>
                </a:cxn>
                <a:cxn ang="T12">
                  <a:pos x="T4" y="T5"/>
                </a:cxn>
                <a:cxn ang="T13">
                  <a:pos x="T6" y="T7"/>
                </a:cxn>
                <a:cxn ang="T14">
                  <a:pos x="T8" y="T9"/>
                </a:cxn>
              </a:cxnLst>
              <a:rect l="T15" t="T16" r="T17" b="T18"/>
              <a:pathLst>
                <a:path w="12100" h="11082" extrusionOk="0">
                  <a:moveTo>
                    <a:pt x="241" y="1"/>
                  </a:moveTo>
                  <a:cubicBezTo>
                    <a:pt x="1" y="1678"/>
                    <a:pt x="241" y="3415"/>
                    <a:pt x="959" y="4972"/>
                  </a:cubicBezTo>
                  <a:cubicBezTo>
                    <a:pt x="2996" y="8925"/>
                    <a:pt x="6589" y="10362"/>
                    <a:pt x="12099" y="11081"/>
                  </a:cubicBezTo>
                  <a:cubicBezTo>
                    <a:pt x="9644" y="10183"/>
                    <a:pt x="9764" y="9404"/>
                    <a:pt x="9344" y="7008"/>
                  </a:cubicBezTo>
                  <a:cubicBezTo>
                    <a:pt x="8566" y="3056"/>
                    <a:pt x="6529" y="360"/>
                    <a:pt x="241" y="1"/>
                  </a:cubicBezTo>
                  <a:close/>
                </a:path>
              </a:pathLst>
            </a:custGeom>
            <a:solidFill>
              <a:srgbClr val="1B2821"/>
            </a:solidFill>
            <a:ln w="9525">
              <a:noFill/>
              <a:round/>
              <a:headEnd/>
              <a:tailEnd/>
            </a:ln>
          </p:spPr>
          <p:txBody>
            <a:bodyPr lIns="91425" tIns="91425" rIns="91425" bIns="91425" anchor="ctr"/>
            <a:lstStyle/>
            <a:p>
              <a:endParaRPr lang="en-US"/>
            </a:p>
          </p:txBody>
        </p:sp>
        <p:sp>
          <p:nvSpPr>
            <p:cNvPr id="82965" name="Google Shape;1763;p51"/>
            <p:cNvSpPr>
              <a:spLocks/>
            </p:cNvSpPr>
            <p:nvPr/>
          </p:nvSpPr>
          <p:spPr bwMode="auto">
            <a:xfrm>
              <a:off x="5113400" y="1198450"/>
              <a:ext cx="182700" cy="183450"/>
            </a:xfrm>
            <a:custGeom>
              <a:avLst/>
              <a:gdLst>
                <a:gd name="T0" fmla="*/ 2283750 w 7308"/>
                <a:gd name="T1" fmla="*/ 625 h 7338"/>
                <a:gd name="T2" fmla="*/ 625 w 7308"/>
                <a:gd name="T3" fmla="*/ 2302500 h 7338"/>
                <a:gd name="T4" fmla="*/ 2283750 w 7308"/>
                <a:gd name="T5" fmla="*/ 4586250 h 7338"/>
                <a:gd name="T6" fmla="*/ 4567500 w 7308"/>
                <a:gd name="T7" fmla="*/ 2302500 h 7338"/>
                <a:gd name="T8" fmla="*/ 2283750 w 7308"/>
                <a:gd name="T9" fmla="*/ 625 h 7338"/>
                <a:gd name="T10" fmla="*/ 0 60000 65536"/>
                <a:gd name="T11" fmla="*/ 0 60000 65536"/>
                <a:gd name="T12" fmla="*/ 0 60000 65536"/>
                <a:gd name="T13" fmla="*/ 0 60000 65536"/>
                <a:gd name="T14" fmla="*/ 0 60000 65536"/>
                <a:gd name="T15" fmla="*/ 0 w 7308"/>
                <a:gd name="T16" fmla="*/ 0 h 7338"/>
                <a:gd name="T17" fmla="*/ 7308 w 7308"/>
                <a:gd name="T18" fmla="*/ 7338 h 7338"/>
              </a:gdLst>
              <a:ahLst/>
              <a:cxnLst>
                <a:cxn ang="T10">
                  <a:pos x="T0" y="T1"/>
                </a:cxn>
                <a:cxn ang="T11">
                  <a:pos x="T2" y="T3"/>
                </a:cxn>
                <a:cxn ang="T12">
                  <a:pos x="T4" y="T5"/>
                </a:cxn>
                <a:cxn ang="T13">
                  <a:pos x="T6" y="T7"/>
                </a:cxn>
                <a:cxn ang="T14">
                  <a:pos x="T8" y="T9"/>
                </a:cxn>
              </a:cxnLst>
              <a:rect l="T15" t="T16" r="T17" b="T18"/>
              <a:pathLst>
                <a:path w="7308" h="7338" extrusionOk="0">
                  <a:moveTo>
                    <a:pt x="3654" y="1"/>
                  </a:moveTo>
                  <a:cubicBezTo>
                    <a:pt x="1828" y="1"/>
                    <a:pt x="1" y="1228"/>
                    <a:pt x="1" y="3684"/>
                  </a:cubicBezTo>
                  <a:cubicBezTo>
                    <a:pt x="1" y="5661"/>
                    <a:pt x="1618" y="7338"/>
                    <a:pt x="3654" y="7338"/>
                  </a:cubicBezTo>
                  <a:cubicBezTo>
                    <a:pt x="5691" y="7338"/>
                    <a:pt x="7308" y="5661"/>
                    <a:pt x="7308" y="3684"/>
                  </a:cubicBezTo>
                  <a:cubicBezTo>
                    <a:pt x="7308" y="1228"/>
                    <a:pt x="5481" y="1"/>
                    <a:pt x="3654" y="1"/>
                  </a:cubicBezTo>
                  <a:close/>
                </a:path>
              </a:pathLst>
            </a:custGeom>
            <a:solidFill>
              <a:srgbClr val="132682"/>
            </a:solidFill>
            <a:ln w="9525">
              <a:noFill/>
              <a:round/>
              <a:headEnd/>
              <a:tailEnd/>
            </a:ln>
          </p:spPr>
          <p:txBody>
            <a:bodyPr lIns="91425" tIns="91425" rIns="91425" bIns="91425" anchor="ctr"/>
            <a:lstStyle/>
            <a:p>
              <a:endParaRPr lang="en-US"/>
            </a:p>
          </p:txBody>
        </p:sp>
        <p:sp>
          <p:nvSpPr>
            <p:cNvPr id="82966" name="Google Shape;1764;p51"/>
            <p:cNvSpPr>
              <a:spLocks/>
            </p:cNvSpPr>
            <p:nvPr/>
          </p:nvSpPr>
          <p:spPr bwMode="auto">
            <a:xfrm>
              <a:off x="5140375" y="1243175"/>
              <a:ext cx="112300" cy="96800"/>
            </a:xfrm>
            <a:custGeom>
              <a:avLst/>
              <a:gdLst>
                <a:gd name="T0" fmla="*/ 1609375 w 4492"/>
                <a:gd name="T1" fmla="*/ 625 h 3872"/>
                <a:gd name="T2" fmla="*/ 748750 w 4492"/>
                <a:gd name="T3" fmla="*/ 360625 h 3872"/>
                <a:gd name="T4" fmla="*/ 1609375 w 4492"/>
                <a:gd name="T5" fmla="*/ 2420000 h 3872"/>
                <a:gd name="T6" fmla="*/ 2807500 w 4492"/>
                <a:gd name="T7" fmla="*/ 1184375 h 3872"/>
                <a:gd name="T8" fmla="*/ 1609375 w 4492"/>
                <a:gd name="T9" fmla="*/ 625 h 3872"/>
                <a:gd name="T10" fmla="*/ 0 60000 65536"/>
                <a:gd name="T11" fmla="*/ 0 60000 65536"/>
                <a:gd name="T12" fmla="*/ 0 60000 65536"/>
                <a:gd name="T13" fmla="*/ 0 60000 65536"/>
                <a:gd name="T14" fmla="*/ 0 60000 65536"/>
                <a:gd name="T15" fmla="*/ 0 w 4492"/>
                <a:gd name="T16" fmla="*/ 0 h 3872"/>
                <a:gd name="T17" fmla="*/ 4492 w 4492"/>
                <a:gd name="T18" fmla="*/ 3872 h 3872"/>
              </a:gdLst>
              <a:ahLst/>
              <a:cxnLst>
                <a:cxn ang="T10">
                  <a:pos x="T0" y="T1"/>
                </a:cxn>
                <a:cxn ang="T11">
                  <a:pos x="T2" y="T3"/>
                </a:cxn>
                <a:cxn ang="T12">
                  <a:pos x="T4" y="T5"/>
                </a:cxn>
                <a:cxn ang="T13">
                  <a:pos x="T6" y="T7"/>
                </a:cxn>
                <a:cxn ang="T14">
                  <a:pos x="T8" y="T9"/>
                </a:cxn>
              </a:cxnLst>
              <a:rect l="T15" t="T16" r="T17" b="T18"/>
              <a:pathLst>
                <a:path w="4492" h="3872" extrusionOk="0">
                  <a:moveTo>
                    <a:pt x="2575" y="1"/>
                  </a:moveTo>
                  <a:cubicBezTo>
                    <a:pt x="2090" y="1"/>
                    <a:pt x="1595" y="181"/>
                    <a:pt x="1198" y="577"/>
                  </a:cubicBezTo>
                  <a:cubicBezTo>
                    <a:pt x="0" y="1775"/>
                    <a:pt x="898" y="3812"/>
                    <a:pt x="2575" y="3872"/>
                  </a:cubicBezTo>
                  <a:cubicBezTo>
                    <a:pt x="3654" y="3812"/>
                    <a:pt x="4492" y="2973"/>
                    <a:pt x="4492" y="1895"/>
                  </a:cubicBezTo>
                  <a:cubicBezTo>
                    <a:pt x="4492" y="734"/>
                    <a:pt x="3555" y="1"/>
                    <a:pt x="2575" y="1"/>
                  </a:cubicBezTo>
                  <a:close/>
                </a:path>
              </a:pathLst>
            </a:custGeom>
            <a:solidFill>
              <a:srgbClr val="060E28"/>
            </a:solidFill>
            <a:ln w="9525">
              <a:noFill/>
              <a:round/>
              <a:headEnd/>
              <a:tailEnd/>
            </a:ln>
          </p:spPr>
          <p:txBody>
            <a:bodyPr lIns="91425" tIns="91425" rIns="91425" bIns="91425" anchor="ctr"/>
            <a:lstStyle/>
            <a:p>
              <a:endParaRPr lang="en-US"/>
            </a:p>
          </p:txBody>
        </p:sp>
        <p:sp>
          <p:nvSpPr>
            <p:cNvPr id="82967" name="Google Shape;1765;p51"/>
            <p:cNvSpPr>
              <a:spLocks/>
            </p:cNvSpPr>
            <p:nvPr/>
          </p:nvSpPr>
          <p:spPr bwMode="auto">
            <a:xfrm>
              <a:off x="4280900" y="3179925"/>
              <a:ext cx="179700" cy="58650"/>
            </a:xfrm>
            <a:custGeom>
              <a:avLst/>
              <a:gdLst>
                <a:gd name="T0" fmla="*/ 1418125 w 7188"/>
                <a:gd name="T1" fmla="*/ 625 h 2346"/>
                <a:gd name="T2" fmla="*/ 0 w 7188"/>
                <a:gd name="T3" fmla="*/ 455625 h 2346"/>
                <a:gd name="T4" fmla="*/ 4492500 w 7188"/>
                <a:gd name="T5" fmla="*/ 1466250 h 2346"/>
                <a:gd name="T6" fmla="*/ 1418125 w 7188"/>
                <a:gd name="T7" fmla="*/ 625 h 2346"/>
                <a:gd name="T8" fmla="*/ 0 60000 65536"/>
                <a:gd name="T9" fmla="*/ 0 60000 65536"/>
                <a:gd name="T10" fmla="*/ 0 60000 65536"/>
                <a:gd name="T11" fmla="*/ 0 60000 65536"/>
                <a:gd name="T12" fmla="*/ 0 w 7188"/>
                <a:gd name="T13" fmla="*/ 0 h 2346"/>
                <a:gd name="T14" fmla="*/ 7188 w 7188"/>
                <a:gd name="T15" fmla="*/ 2346 h 2346"/>
              </a:gdLst>
              <a:ahLst/>
              <a:cxnLst>
                <a:cxn ang="T8">
                  <a:pos x="T0" y="T1"/>
                </a:cxn>
                <a:cxn ang="T9">
                  <a:pos x="T2" y="T3"/>
                </a:cxn>
                <a:cxn ang="T10">
                  <a:pos x="T4" y="T5"/>
                </a:cxn>
                <a:cxn ang="T11">
                  <a:pos x="T6" y="T7"/>
                </a:cxn>
              </a:cxnLst>
              <a:rect l="T12" t="T13" r="T14" b="T15"/>
              <a:pathLst>
                <a:path w="7188" h="2346" extrusionOk="0">
                  <a:moveTo>
                    <a:pt x="2269" y="1"/>
                  </a:moveTo>
                  <a:cubicBezTo>
                    <a:pt x="1322" y="1"/>
                    <a:pt x="488" y="241"/>
                    <a:pt x="0" y="729"/>
                  </a:cubicBezTo>
                  <a:lnTo>
                    <a:pt x="7188" y="2346"/>
                  </a:lnTo>
                  <a:cubicBezTo>
                    <a:pt x="6105" y="799"/>
                    <a:pt x="3997" y="1"/>
                    <a:pt x="2269" y="1"/>
                  </a:cubicBezTo>
                  <a:close/>
                </a:path>
              </a:pathLst>
            </a:custGeom>
            <a:solidFill>
              <a:srgbClr val="65739B"/>
            </a:solidFill>
            <a:ln w="9525">
              <a:noFill/>
              <a:round/>
              <a:headEnd/>
              <a:tailEnd/>
            </a:ln>
          </p:spPr>
          <p:txBody>
            <a:bodyPr lIns="91425" tIns="91425" rIns="91425" bIns="91425" anchor="ctr"/>
            <a:lstStyle/>
            <a:p>
              <a:endParaRPr lang="en-US"/>
            </a:p>
          </p:txBody>
        </p:sp>
        <p:sp>
          <p:nvSpPr>
            <p:cNvPr id="82968" name="Google Shape;1766;p51"/>
            <p:cNvSpPr>
              <a:spLocks/>
            </p:cNvSpPr>
            <p:nvPr/>
          </p:nvSpPr>
          <p:spPr bwMode="auto">
            <a:xfrm>
              <a:off x="4168600" y="3077825"/>
              <a:ext cx="468675" cy="457925"/>
            </a:xfrm>
            <a:custGeom>
              <a:avLst/>
              <a:gdLst>
                <a:gd name="T0" fmla="*/ 5417499 w 18747"/>
                <a:gd name="T1" fmla="*/ 0 h 18317"/>
                <a:gd name="T2" fmla="*/ 0 w 18747"/>
                <a:gd name="T3" fmla="*/ 2296875 h 18317"/>
                <a:gd name="T4" fmla="*/ 1610000 w 18747"/>
                <a:gd name="T5" fmla="*/ 2708750 h 18317"/>
                <a:gd name="T6" fmla="*/ 2807500 w 18747"/>
                <a:gd name="T7" fmla="*/ 2970625 h 18317"/>
                <a:gd name="T8" fmla="*/ 4190625 w 18747"/>
                <a:gd name="T9" fmla="*/ 2526250 h 18317"/>
                <a:gd name="T10" fmla="*/ 7300000 w 18747"/>
                <a:gd name="T11" fmla="*/ 4018750 h 18317"/>
                <a:gd name="T12" fmla="*/ 7636875 w 18747"/>
                <a:gd name="T13" fmla="*/ 6077499 h 18317"/>
                <a:gd name="T14" fmla="*/ 4168750 w 18747"/>
                <a:gd name="T15" fmla="*/ 9259999 h 18317"/>
                <a:gd name="T16" fmla="*/ 3668750 w 18747"/>
                <a:gd name="T17" fmla="*/ 9221874 h 18317"/>
                <a:gd name="T18" fmla="*/ 3485000 w 18747"/>
                <a:gd name="T19" fmla="*/ 9206249 h 18317"/>
                <a:gd name="T20" fmla="*/ 3444375 w 18747"/>
                <a:gd name="T21" fmla="*/ 10943748 h 18317"/>
                <a:gd name="T22" fmla="*/ 5179374 w 18747"/>
                <a:gd name="T23" fmla="*/ 11447498 h 18317"/>
                <a:gd name="T24" fmla="*/ 10294374 w 18747"/>
                <a:gd name="T25" fmla="*/ 7200625 h 18317"/>
                <a:gd name="T26" fmla="*/ 6214374 w 18747"/>
                <a:gd name="T27" fmla="*/ 50625 h 18317"/>
                <a:gd name="T28" fmla="*/ 5417499 w 18747"/>
                <a:gd name="T29" fmla="*/ 0 h 18317"/>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747"/>
                <a:gd name="T46" fmla="*/ 0 h 18317"/>
                <a:gd name="T47" fmla="*/ 18747 w 18747"/>
                <a:gd name="T48" fmla="*/ 18317 h 18317"/>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747" h="18317" extrusionOk="0">
                  <a:moveTo>
                    <a:pt x="8668" y="0"/>
                  </a:moveTo>
                  <a:cubicBezTo>
                    <a:pt x="3675" y="0"/>
                    <a:pt x="0" y="3675"/>
                    <a:pt x="0" y="3675"/>
                  </a:cubicBezTo>
                  <a:lnTo>
                    <a:pt x="2576" y="4334"/>
                  </a:lnTo>
                  <a:lnTo>
                    <a:pt x="4492" y="4753"/>
                  </a:lnTo>
                  <a:cubicBezTo>
                    <a:pt x="4971" y="4275"/>
                    <a:pt x="5781" y="4042"/>
                    <a:pt x="6705" y="4042"/>
                  </a:cubicBezTo>
                  <a:cubicBezTo>
                    <a:pt x="8443" y="4042"/>
                    <a:pt x="10585" y="4866"/>
                    <a:pt x="11680" y="6430"/>
                  </a:cubicBezTo>
                  <a:cubicBezTo>
                    <a:pt x="12338" y="7388"/>
                    <a:pt x="12518" y="8586"/>
                    <a:pt x="12219" y="9724"/>
                  </a:cubicBezTo>
                  <a:cubicBezTo>
                    <a:pt x="11200" y="14003"/>
                    <a:pt x="8405" y="14816"/>
                    <a:pt x="6670" y="14816"/>
                  </a:cubicBezTo>
                  <a:cubicBezTo>
                    <a:pt x="6366" y="14816"/>
                    <a:pt x="6094" y="14791"/>
                    <a:pt x="5870" y="14755"/>
                  </a:cubicBezTo>
                  <a:cubicBezTo>
                    <a:pt x="5766" y="14738"/>
                    <a:pt x="5668" y="14730"/>
                    <a:pt x="5576" y="14730"/>
                  </a:cubicBezTo>
                  <a:cubicBezTo>
                    <a:pt x="4339" y="14730"/>
                    <a:pt x="4173" y="16172"/>
                    <a:pt x="5511" y="17510"/>
                  </a:cubicBezTo>
                  <a:cubicBezTo>
                    <a:pt x="5982" y="17982"/>
                    <a:pt x="7018" y="18316"/>
                    <a:pt x="8287" y="18316"/>
                  </a:cubicBezTo>
                  <a:cubicBezTo>
                    <a:pt x="11048" y="18316"/>
                    <a:pt x="14912" y="16732"/>
                    <a:pt x="16471" y="11521"/>
                  </a:cubicBezTo>
                  <a:cubicBezTo>
                    <a:pt x="18747" y="3974"/>
                    <a:pt x="13716" y="560"/>
                    <a:pt x="9943" y="81"/>
                  </a:cubicBezTo>
                  <a:cubicBezTo>
                    <a:pt x="9510" y="26"/>
                    <a:pt x="9084" y="0"/>
                    <a:pt x="8668" y="0"/>
                  </a:cubicBezTo>
                  <a:close/>
                </a:path>
              </a:pathLst>
            </a:custGeom>
            <a:solidFill>
              <a:srgbClr val="9EA8CB"/>
            </a:solidFill>
            <a:ln w="9525">
              <a:noFill/>
              <a:round/>
              <a:headEnd/>
              <a:tailEnd/>
            </a:ln>
          </p:spPr>
          <p:txBody>
            <a:bodyPr lIns="91425" tIns="91425" rIns="91425" bIns="91425" anchor="ctr"/>
            <a:lstStyle/>
            <a:p>
              <a:endParaRPr lang="en-US"/>
            </a:p>
          </p:txBody>
        </p:sp>
        <p:sp>
          <p:nvSpPr>
            <p:cNvPr id="82969" name="Google Shape;1767;p51"/>
            <p:cNvSpPr>
              <a:spLocks/>
            </p:cNvSpPr>
            <p:nvPr/>
          </p:nvSpPr>
          <p:spPr bwMode="auto">
            <a:xfrm>
              <a:off x="4861850" y="3310625"/>
              <a:ext cx="179725" cy="59725"/>
            </a:xfrm>
            <a:custGeom>
              <a:avLst/>
              <a:gdLst>
                <a:gd name="T0" fmla="*/ 1425000 w 7189"/>
                <a:gd name="T1" fmla="*/ 0 h 2389"/>
                <a:gd name="T2" fmla="*/ 625 w 7189"/>
                <a:gd name="T3" fmla="*/ 444375 h 2389"/>
                <a:gd name="T4" fmla="*/ 4492500 w 7189"/>
                <a:gd name="T5" fmla="*/ 1492500 h 2389"/>
                <a:gd name="T6" fmla="*/ 1425000 w 7189"/>
                <a:gd name="T7" fmla="*/ 0 h 2389"/>
                <a:gd name="T8" fmla="*/ 0 60000 65536"/>
                <a:gd name="T9" fmla="*/ 0 60000 65536"/>
                <a:gd name="T10" fmla="*/ 0 60000 65536"/>
                <a:gd name="T11" fmla="*/ 0 60000 65536"/>
                <a:gd name="T12" fmla="*/ 0 w 7189"/>
                <a:gd name="T13" fmla="*/ 0 h 2389"/>
                <a:gd name="T14" fmla="*/ 7189 w 7189"/>
                <a:gd name="T15" fmla="*/ 2389 h 2389"/>
              </a:gdLst>
              <a:ahLst/>
              <a:cxnLst>
                <a:cxn ang="T8">
                  <a:pos x="T0" y="T1"/>
                </a:cxn>
                <a:cxn ang="T9">
                  <a:pos x="T2" y="T3"/>
                </a:cxn>
                <a:cxn ang="T10">
                  <a:pos x="T4" y="T5"/>
                </a:cxn>
                <a:cxn ang="T11">
                  <a:pos x="T6" y="T7"/>
                </a:cxn>
              </a:cxnLst>
              <a:rect l="T12" t="T13" r="T14" b="T15"/>
              <a:pathLst>
                <a:path w="7189" h="2389" extrusionOk="0">
                  <a:moveTo>
                    <a:pt x="2280" y="0"/>
                  </a:moveTo>
                  <a:cubicBezTo>
                    <a:pt x="1351" y="0"/>
                    <a:pt x="521" y="233"/>
                    <a:pt x="1" y="711"/>
                  </a:cubicBezTo>
                  <a:lnTo>
                    <a:pt x="7188" y="2388"/>
                  </a:lnTo>
                  <a:cubicBezTo>
                    <a:pt x="6132" y="824"/>
                    <a:pt x="4030" y="0"/>
                    <a:pt x="2280" y="0"/>
                  </a:cubicBezTo>
                  <a:close/>
                </a:path>
              </a:pathLst>
            </a:custGeom>
            <a:solidFill>
              <a:srgbClr val="65739B"/>
            </a:solidFill>
            <a:ln w="9525">
              <a:noFill/>
              <a:round/>
              <a:headEnd/>
              <a:tailEnd/>
            </a:ln>
          </p:spPr>
          <p:txBody>
            <a:bodyPr lIns="91425" tIns="91425" rIns="91425" bIns="91425" anchor="ctr"/>
            <a:lstStyle/>
            <a:p>
              <a:endParaRPr lang="en-US"/>
            </a:p>
          </p:txBody>
        </p:sp>
        <p:sp>
          <p:nvSpPr>
            <p:cNvPr id="82970" name="Google Shape;1768;p51"/>
            <p:cNvSpPr>
              <a:spLocks/>
            </p:cNvSpPr>
            <p:nvPr/>
          </p:nvSpPr>
          <p:spPr bwMode="auto">
            <a:xfrm>
              <a:off x="4751050" y="3209275"/>
              <a:ext cx="467200" cy="458225"/>
            </a:xfrm>
            <a:custGeom>
              <a:avLst/>
              <a:gdLst>
                <a:gd name="T0" fmla="*/ 5339999 w 18688"/>
                <a:gd name="T1" fmla="*/ 625 h 18329"/>
                <a:gd name="T2" fmla="*/ 625 w 18688"/>
                <a:gd name="T3" fmla="*/ 2304375 h 18329"/>
                <a:gd name="T4" fmla="*/ 1610000 w 18688"/>
                <a:gd name="T5" fmla="*/ 2678750 h 18329"/>
                <a:gd name="T6" fmla="*/ 2770625 w 18688"/>
                <a:gd name="T7" fmla="*/ 2978125 h 18329"/>
                <a:gd name="T8" fmla="*/ 4214375 w 18688"/>
                <a:gd name="T9" fmla="*/ 2523125 h 18329"/>
                <a:gd name="T10" fmla="*/ 7262500 w 18688"/>
                <a:gd name="T11" fmla="*/ 3988750 h 18329"/>
                <a:gd name="T12" fmla="*/ 7636875 w 18688"/>
                <a:gd name="T13" fmla="*/ 6084999 h 18329"/>
                <a:gd name="T14" fmla="*/ 4132500 w 18688"/>
                <a:gd name="T15" fmla="*/ 9265624 h 18329"/>
                <a:gd name="T16" fmla="*/ 3668750 w 18688"/>
                <a:gd name="T17" fmla="*/ 9229374 h 18329"/>
                <a:gd name="T18" fmla="*/ 3448125 w 18688"/>
                <a:gd name="T19" fmla="*/ 9206249 h 18329"/>
                <a:gd name="T20" fmla="*/ 3444375 w 18688"/>
                <a:gd name="T21" fmla="*/ 10951873 h 18329"/>
                <a:gd name="T22" fmla="*/ 5178749 w 18688"/>
                <a:gd name="T23" fmla="*/ 11455623 h 18329"/>
                <a:gd name="T24" fmla="*/ 10257499 w 18688"/>
                <a:gd name="T25" fmla="*/ 7208125 h 18329"/>
                <a:gd name="T26" fmla="*/ 6176874 w 18688"/>
                <a:gd name="T27" fmla="*/ 58750 h 18329"/>
                <a:gd name="T28" fmla="*/ 5339999 w 18688"/>
                <a:gd name="T29" fmla="*/ 625 h 18329"/>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688"/>
                <a:gd name="T46" fmla="*/ 0 h 18329"/>
                <a:gd name="T47" fmla="*/ 18688 w 18688"/>
                <a:gd name="T48" fmla="*/ 18329 h 18329"/>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688" h="18329" extrusionOk="0">
                  <a:moveTo>
                    <a:pt x="8544" y="1"/>
                  </a:moveTo>
                  <a:cubicBezTo>
                    <a:pt x="3637" y="1"/>
                    <a:pt x="1" y="3687"/>
                    <a:pt x="1" y="3687"/>
                  </a:cubicBezTo>
                  <a:lnTo>
                    <a:pt x="2576" y="4286"/>
                  </a:lnTo>
                  <a:lnTo>
                    <a:pt x="4433" y="4765"/>
                  </a:lnTo>
                  <a:cubicBezTo>
                    <a:pt x="4942" y="4277"/>
                    <a:pt x="5789" y="4037"/>
                    <a:pt x="6743" y="4037"/>
                  </a:cubicBezTo>
                  <a:cubicBezTo>
                    <a:pt x="8482" y="4037"/>
                    <a:pt x="10576" y="4835"/>
                    <a:pt x="11620" y="6382"/>
                  </a:cubicBezTo>
                  <a:cubicBezTo>
                    <a:pt x="12339" y="7401"/>
                    <a:pt x="12518" y="8598"/>
                    <a:pt x="12219" y="9736"/>
                  </a:cubicBezTo>
                  <a:cubicBezTo>
                    <a:pt x="11142" y="13995"/>
                    <a:pt x="8306" y="14825"/>
                    <a:pt x="6612" y="14825"/>
                  </a:cubicBezTo>
                  <a:cubicBezTo>
                    <a:pt x="6328" y="14825"/>
                    <a:pt x="6076" y="14802"/>
                    <a:pt x="5870" y="14767"/>
                  </a:cubicBezTo>
                  <a:cubicBezTo>
                    <a:pt x="5744" y="14742"/>
                    <a:pt x="5626" y="14730"/>
                    <a:pt x="5517" y="14730"/>
                  </a:cubicBezTo>
                  <a:cubicBezTo>
                    <a:pt x="4335" y="14730"/>
                    <a:pt x="4195" y="16151"/>
                    <a:pt x="5511" y="17523"/>
                  </a:cubicBezTo>
                  <a:cubicBezTo>
                    <a:pt x="5983" y="17994"/>
                    <a:pt x="7018" y="18329"/>
                    <a:pt x="8286" y="18329"/>
                  </a:cubicBezTo>
                  <a:cubicBezTo>
                    <a:pt x="11042" y="18329"/>
                    <a:pt x="14893" y="16744"/>
                    <a:pt x="16412" y="11533"/>
                  </a:cubicBezTo>
                  <a:cubicBezTo>
                    <a:pt x="18687" y="3927"/>
                    <a:pt x="13716" y="573"/>
                    <a:pt x="9883" y="94"/>
                  </a:cubicBezTo>
                  <a:cubicBezTo>
                    <a:pt x="9428" y="30"/>
                    <a:pt x="8981" y="1"/>
                    <a:pt x="8544" y="1"/>
                  </a:cubicBezTo>
                  <a:close/>
                </a:path>
              </a:pathLst>
            </a:custGeom>
            <a:solidFill>
              <a:srgbClr val="9EA8CB"/>
            </a:solidFill>
            <a:ln w="9525">
              <a:noFill/>
              <a:round/>
              <a:headEnd/>
              <a:tailEnd/>
            </a:ln>
          </p:spPr>
          <p:txBody>
            <a:bodyPr lIns="91425" tIns="91425" rIns="91425" bIns="91425" anchor="ctr"/>
            <a:lstStyle/>
            <a:p>
              <a:endParaRPr lang="en-US"/>
            </a:p>
          </p:txBody>
        </p:sp>
      </p:grpSp>
      <p:sp>
        <p:nvSpPr>
          <p:cNvPr id="82952" name="AutoShape 5" descr="Hình ảnh Cây Dừa Logo Kinh Doanh đồn điền PNG , Lá, Một Nửa, Sắc đẹp PNG và  Vector với nền trong suốt để tải xuống miễn phí"/>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a:buClr>
                <a:srgbClr val="000000"/>
              </a:buClr>
              <a:buFont typeface="Arial" charset="0"/>
              <a:buNone/>
            </a:pPr>
            <a:endParaRPr lang="en-US" sz="1400"/>
          </a:p>
        </p:txBody>
      </p:sp>
      <p:pic>
        <p:nvPicPr>
          <p:cNvPr id="82953" name="Picture 6"/>
          <p:cNvPicPr>
            <a:picLocks noChangeAspect="1" noChangeArrowheads="1"/>
          </p:cNvPicPr>
          <p:nvPr/>
        </p:nvPicPr>
        <p:blipFill>
          <a:blip r:embed="rId4"/>
          <a:srcRect/>
          <a:stretch>
            <a:fillRect/>
          </a:stretch>
        </p:blipFill>
        <p:spPr bwMode="auto">
          <a:xfrm>
            <a:off x="11113" y="3511550"/>
            <a:ext cx="1573212" cy="1573213"/>
          </a:xfrm>
          <a:prstGeom prst="rect">
            <a:avLst/>
          </a:prstGeom>
          <a:noFill/>
          <a:ln w="9525">
            <a:noFill/>
            <a:miter lim="800000"/>
            <a:headEnd/>
            <a:tailEnd/>
          </a:ln>
        </p:spPr>
      </p:pic>
      <p:pic>
        <p:nvPicPr>
          <p:cNvPr id="50186" name="Picture 3"/>
          <p:cNvPicPr>
            <a:picLocks noChangeAspect="1" noChangeArrowheads="1"/>
          </p:cNvPicPr>
          <p:nvPr/>
        </p:nvPicPr>
        <p:blipFill>
          <a:blip r:embed="rId5"/>
          <a:srcRect/>
          <a:stretch>
            <a:fillRect/>
          </a:stretch>
        </p:blipFill>
        <p:spPr bwMode="auto">
          <a:xfrm>
            <a:off x="1946275" y="806450"/>
            <a:ext cx="5095875" cy="40798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25"/>
                                        </p:tgtEl>
                                        <p:attrNameLst>
                                          <p:attrName>style.visibility</p:attrName>
                                        </p:attrNameLst>
                                      </p:cBhvr>
                                      <p:to>
                                        <p:strVal val="visible"/>
                                      </p:to>
                                    </p:set>
                                    <p:animEffect transition="in" filter="wheel(1)">
                                      <p:cBhvr>
                                        <p:cTn id="7" dur="2000"/>
                                        <p:tgtEl>
                                          <p:spTgt spid="102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0186"/>
                                        </p:tgtEl>
                                        <p:attrNameLst>
                                          <p:attrName>style.visibility</p:attrName>
                                        </p:attrNameLst>
                                      </p:cBhvr>
                                      <p:to>
                                        <p:strVal val="visible"/>
                                      </p:to>
                                    </p:set>
                                    <p:animEffect transition="in" filter="wipe(down)">
                                      <p:cBhvr>
                                        <p:cTn id="12" dur="500"/>
                                        <p:tgtEl>
                                          <p:spTgt spid="501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AutoShape 4" descr="Trồng rừng giúp tạo sinh kế cho người nông dân"/>
          <p:cNvSpPr>
            <a:spLocks noChangeAspect="1" noChangeArrowheads="1"/>
          </p:cNvSpPr>
          <p:nvPr/>
        </p:nvSpPr>
        <p:spPr bwMode="auto">
          <a:xfrm>
            <a:off x="155575" y="-144463"/>
            <a:ext cx="304800" cy="304801"/>
          </a:xfrm>
          <a:prstGeom prst="rect">
            <a:avLst/>
          </a:prstGeom>
          <a:noFill/>
          <a:ln w="9525">
            <a:noFill/>
            <a:miter lim="800000"/>
            <a:headEnd/>
            <a:tailEnd/>
          </a:ln>
        </p:spPr>
        <p:txBody>
          <a:bodyPr/>
          <a:lstStyle/>
          <a:p>
            <a:pPr>
              <a:buClr>
                <a:srgbClr val="000000"/>
              </a:buClr>
              <a:buFont typeface="Arial" charset="0"/>
              <a:buNone/>
            </a:pPr>
            <a:endParaRPr lang="en-US" sz="1400"/>
          </a:p>
        </p:txBody>
      </p:sp>
      <p:sp>
        <p:nvSpPr>
          <p:cNvPr id="84994" name="TextBox 5"/>
          <p:cNvSpPr txBox="1">
            <a:spLocks noChangeArrowheads="1"/>
          </p:cNvSpPr>
          <p:nvPr/>
        </p:nvSpPr>
        <p:spPr bwMode="auto">
          <a:xfrm>
            <a:off x="7543800" y="438150"/>
            <a:ext cx="990600" cy="307975"/>
          </a:xfrm>
          <a:prstGeom prst="rect">
            <a:avLst/>
          </a:prstGeom>
          <a:noFill/>
          <a:ln w="9525">
            <a:noFill/>
            <a:miter lim="800000"/>
            <a:headEnd/>
            <a:tailEnd/>
          </a:ln>
        </p:spPr>
        <p:txBody>
          <a:bodyPr>
            <a:spAutoFit/>
          </a:bodyPr>
          <a:lstStyle/>
          <a:p>
            <a:pPr>
              <a:buClr>
                <a:srgbClr val="000000"/>
              </a:buClr>
              <a:buFont typeface="Arial" charset="0"/>
              <a:buNone/>
            </a:pPr>
            <a:r>
              <a:rPr lang="en-US" sz="1400">
                <a:solidFill>
                  <a:srgbClr val="FFFF00"/>
                </a:solidFill>
                <a:latin typeface="Times New Roman" pitchFamily="18" charset="0"/>
                <a:cs typeface="Times New Roman" pitchFamily="18" charset="0"/>
              </a:rPr>
              <a:t>Làm cỏ</a:t>
            </a:r>
          </a:p>
        </p:txBody>
      </p:sp>
      <p:pic>
        <p:nvPicPr>
          <p:cNvPr id="52227" name="Picture 8"/>
          <p:cNvPicPr>
            <a:picLocks noChangeAspect="1" noChangeArrowheads="1"/>
          </p:cNvPicPr>
          <p:nvPr/>
        </p:nvPicPr>
        <p:blipFill>
          <a:blip r:embed="rId2"/>
          <a:srcRect/>
          <a:stretch>
            <a:fillRect/>
          </a:stretch>
        </p:blipFill>
        <p:spPr bwMode="auto">
          <a:xfrm>
            <a:off x="4016375" y="1447800"/>
            <a:ext cx="5127625" cy="3598863"/>
          </a:xfrm>
          <a:prstGeom prst="rect">
            <a:avLst/>
          </a:prstGeom>
          <a:noFill/>
          <a:ln w="9525">
            <a:noFill/>
            <a:miter lim="800000"/>
            <a:headEnd/>
            <a:tailEnd/>
          </a:ln>
        </p:spPr>
      </p:pic>
      <p:pic>
        <p:nvPicPr>
          <p:cNvPr id="52228" name="Picture 9"/>
          <p:cNvPicPr>
            <a:picLocks noChangeAspect="1" noChangeArrowheads="1"/>
          </p:cNvPicPr>
          <p:nvPr/>
        </p:nvPicPr>
        <p:blipFill>
          <a:blip r:embed="rId3"/>
          <a:srcRect r="45444"/>
          <a:stretch>
            <a:fillRect/>
          </a:stretch>
        </p:blipFill>
        <p:spPr bwMode="auto">
          <a:xfrm>
            <a:off x="138113" y="1447800"/>
            <a:ext cx="3763962" cy="3622675"/>
          </a:xfrm>
          <a:prstGeom prst="rect">
            <a:avLst/>
          </a:prstGeom>
          <a:noFill/>
          <a:ln w="9525">
            <a:noFill/>
            <a:miter lim="800000"/>
            <a:headEnd/>
            <a:tailEnd/>
          </a:ln>
        </p:spPr>
      </p:pic>
      <p:sp>
        <p:nvSpPr>
          <p:cNvPr id="13" name="Oval 12"/>
          <p:cNvSpPr/>
          <p:nvPr/>
        </p:nvSpPr>
        <p:spPr>
          <a:xfrm>
            <a:off x="2012950" y="133350"/>
            <a:ext cx="4419600" cy="762000"/>
          </a:xfrm>
          <a:prstGeom prst="ellipse">
            <a:avLst/>
          </a:prstGeom>
          <a:solidFill>
            <a:schemeClr val="bg2">
              <a:lumMod val="25000"/>
              <a:lumOff val="75000"/>
            </a:schemeClr>
          </a:solidFill>
          <a:ln>
            <a:solidFill>
              <a:schemeClr val="bg2">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buClr>
                <a:srgbClr val="000000"/>
              </a:buClr>
              <a:buFont typeface="Arial" charset="0"/>
              <a:buNone/>
              <a:defRPr/>
            </a:pPr>
            <a:r>
              <a:rPr lang="en-US" b="1" dirty="0" err="1">
                <a:solidFill>
                  <a:srgbClr val="002060"/>
                </a:solidFill>
                <a:cs typeface="Arial" charset="0"/>
              </a:rPr>
              <a:t>Làm</a:t>
            </a:r>
            <a:r>
              <a:rPr lang="en-US" b="1" dirty="0">
                <a:solidFill>
                  <a:srgbClr val="002060"/>
                </a:solidFill>
                <a:cs typeface="Arial" charset="0"/>
              </a:rPr>
              <a:t> </a:t>
            </a:r>
            <a:r>
              <a:rPr lang="en-US" b="1" dirty="0" err="1">
                <a:solidFill>
                  <a:srgbClr val="002060"/>
                </a:solidFill>
                <a:cs typeface="Arial" charset="0"/>
              </a:rPr>
              <a:t>rào</a:t>
            </a:r>
            <a:r>
              <a:rPr lang="en-US" b="1" dirty="0">
                <a:solidFill>
                  <a:srgbClr val="002060"/>
                </a:solidFill>
                <a:cs typeface="Arial" charset="0"/>
              </a:rPr>
              <a:t> </a:t>
            </a:r>
            <a:r>
              <a:rPr lang="en-US" b="1" dirty="0" err="1">
                <a:solidFill>
                  <a:srgbClr val="002060"/>
                </a:solidFill>
                <a:cs typeface="Arial" charset="0"/>
              </a:rPr>
              <a:t>bảo</a:t>
            </a:r>
            <a:r>
              <a:rPr lang="en-US" b="1" dirty="0">
                <a:solidFill>
                  <a:srgbClr val="002060"/>
                </a:solidFill>
                <a:cs typeface="Arial" charset="0"/>
              </a:rPr>
              <a:t> </a:t>
            </a:r>
            <a:r>
              <a:rPr lang="en-US" b="1" dirty="0" err="1">
                <a:solidFill>
                  <a:srgbClr val="002060"/>
                </a:solidFill>
                <a:cs typeface="Arial" charset="0"/>
              </a:rPr>
              <a:t>vệ</a:t>
            </a:r>
            <a:endParaRPr lang="en-US" b="1" dirty="0">
              <a:solidFill>
                <a:srgbClr val="002060"/>
              </a:solidFill>
              <a:cs typeface="Arial"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arn(inVertic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52228"/>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52227"/>
                                        </p:tgtEl>
                                        <p:attrNameLst>
                                          <p:attrName>style.visibility</p:attrName>
                                        </p:attrNameLst>
                                      </p:cBhvr>
                                      <p:to>
                                        <p:strVal val="visible"/>
                                      </p:to>
                                    </p:set>
                                    <p:animEffect transition="in" filter="randombar(horizontal)">
                                      <p:cBhvr>
                                        <p:cTn id="16" dur="500"/>
                                        <p:tgtEl>
                                          <p:spTgt spid="522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rld Environment Day by Slidesgo">
  <a:themeElements>
    <a:clrScheme name="Simple Light">
      <a:dk1>
        <a:srgbClr val="A4DAA1"/>
      </a:dk1>
      <a:lt1>
        <a:srgbClr val="70B16D"/>
      </a:lt1>
      <a:dk2>
        <a:srgbClr val="005C4F"/>
      </a:dk2>
      <a:lt2>
        <a:srgbClr val="E5FFEB"/>
      </a:lt2>
      <a:accent1>
        <a:srgbClr val="992020"/>
      </a:accent1>
      <a:accent2>
        <a:srgbClr val="ED8B85"/>
      </a:accent2>
      <a:accent3>
        <a:srgbClr val="FFAA20"/>
      </a:accent3>
      <a:accent4>
        <a:srgbClr val="FFD966"/>
      </a:accent4>
      <a:accent5>
        <a:srgbClr val="0070A4"/>
      </a:accent5>
      <a:accent6>
        <a:srgbClr val="FFFFFF"/>
      </a:accent6>
      <a:hlink>
        <a:srgbClr val="005C4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CFBC31BA-B70F-4F30-BCAA-4F3011E16C4D}"/>
    </a:ext>
  </a:ext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4.xml><?xml version="1.0" encoding="utf-8"?>
<a:theme xmlns:a="http://schemas.openxmlformats.org/drawingml/2006/main" name="1_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692</TotalTime>
  <Words>573</Words>
  <Application>Microsoft Office PowerPoint</Application>
  <PresentationFormat>On-screen Show (16:9)</PresentationFormat>
  <Paragraphs>75</Paragraphs>
  <Slides>21</Slides>
  <Notes>8</Notes>
  <HiddenSlides>0</HiddenSlides>
  <MMClips>5</MMClips>
  <ScaleCrop>false</ScaleCrop>
  <HeadingPairs>
    <vt:vector size="6" baseType="variant">
      <vt:variant>
        <vt:lpstr>Fonts Used</vt:lpstr>
      </vt:variant>
      <vt:variant>
        <vt:i4>10</vt:i4>
      </vt:variant>
      <vt:variant>
        <vt:lpstr>Design Template</vt:lpstr>
      </vt:variant>
      <vt:variant>
        <vt:i4>20</vt:i4>
      </vt:variant>
      <vt:variant>
        <vt:lpstr>Slide Titles</vt:lpstr>
      </vt:variant>
      <vt:variant>
        <vt:i4>21</vt:i4>
      </vt:variant>
    </vt:vector>
  </HeadingPairs>
  <TitlesOfParts>
    <vt:vector size="51" baseType="lpstr">
      <vt:lpstr>Arial</vt:lpstr>
      <vt:lpstr>Trebuchet MS</vt:lpstr>
      <vt:lpstr>Wingdings 3</vt:lpstr>
      <vt:lpstr>Century Gothic</vt:lpstr>
      <vt:lpstr>Nunito</vt:lpstr>
      <vt:lpstr>Times New Roman</vt:lpstr>
      <vt:lpstr>Nanum Pen Script</vt:lpstr>
      <vt:lpstr>Roboto</vt:lpstr>
      <vt:lpstr>Fira Sans Extra Condensed Mediu</vt:lpstr>
      <vt:lpstr>Wingdings 2</vt:lpstr>
      <vt:lpstr>World Environment Day by Slidesgo</vt:lpstr>
      <vt:lpstr>Facet</vt:lpstr>
      <vt:lpstr>Ion</vt:lpstr>
      <vt:lpstr>1_Ion</vt:lpstr>
      <vt:lpstr>World Environment Day by Slidesgo</vt:lpstr>
      <vt:lpstr>World Environment Day by Slidesgo</vt:lpstr>
      <vt:lpstr>World Environment Day by Slidesgo</vt:lpstr>
      <vt:lpstr>World Environment Day by Slidesgo</vt:lpstr>
      <vt:lpstr>World Environment Day by Slidesgo</vt:lpstr>
      <vt:lpstr>World Environment Day by Slidesgo</vt:lpstr>
      <vt:lpstr>Facet</vt:lpstr>
      <vt:lpstr>Facet</vt:lpstr>
      <vt:lpstr>Facet</vt:lpstr>
      <vt:lpstr>Facet</vt:lpstr>
      <vt:lpstr>Ion</vt:lpstr>
      <vt:lpstr>Ion</vt:lpstr>
      <vt:lpstr>Ion</vt:lpstr>
      <vt:lpstr>1_Ion</vt:lpstr>
      <vt:lpstr>1_Ion</vt:lpstr>
      <vt:lpstr>1_Ion</vt:lpstr>
      <vt:lpstr>Slide 1</vt:lpstr>
      <vt:lpstr>Mời xem</vt:lpstr>
      <vt:lpstr>Slide 3</vt:lpstr>
      <vt:lpstr>Slide 4</vt:lpstr>
      <vt:lpstr> Chăm sóc cây rừng nhằm mục đích gì</vt:lpstr>
      <vt:lpstr>Câu hỏi 3: Trang 38 Công nghệ lớp 7: Nêu các biện pháp chăm sóc cây rừng.Cho ví dụ. </vt:lpstr>
      <vt:lpstr>Slide 7</vt:lpstr>
      <vt:lpstr> Chăm sóc cây rừng</vt:lpstr>
      <vt:lpstr>Slide 9</vt:lpstr>
      <vt:lpstr>Slide 10</vt:lpstr>
      <vt:lpstr>Slide 11</vt:lpstr>
      <vt:lpstr>Slide 12</vt:lpstr>
      <vt:lpstr>Slide 13</vt:lpstr>
      <vt:lpstr>Slide 14</vt:lpstr>
      <vt:lpstr>                                CHĂM SÓC RỪNG</vt:lpstr>
      <vt:lpstr> Luyện tập : Hoàn thành vào vở chăm sóc rừng trong khoảng thời gian nào? giải thích.</vt:lpstr>
      <vt:lpstr>Slide 17</vt:lpstr>
      <vt:lpstr>Vận dụng 1 trang 37 Công nghệ lớp 7: Tham gia trồng, chăm sóc cây trong khuôn viên nhà trường hoặc khu vực em sinh sống theo kĩ thuật đã học.</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 Environment Day</dc:title>
  <dc:creator>Hoang Mui</dc:creator>
  <cp:lastModifiedBy>Windows User</cp:lastModifiedBy>
  <cp:revision>77</cp:revision>
  <dcterms:modified xsi:type="dcterms:W3CDTF">2025-12-14T00:43:01Z</dcterms:modified>
</cp:coreProperties>
</file>