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1" r:id="rId2"/>
    <p:sldId id="264" r:id="rId3"/>
    <p:sldId id="274" r:id="rId4"/>
    <p:sldId id="272" r:id="rId5"/>
    <p:sldId id="256" r:id="rId6"/>
    <p:sldId id="275" r:id="rId7"/>
    <p:sldId id="279" r:id="rId8"/>
    <p:sldId id="268" r:id="rId9"/>
    <p:sldId id="280" r:id="rId10"/>
    <p:sldId id="288" r:id="rId11"/>
    <p:sldId id="277" r:id="rId12"/>
    <p:sldId id="269" r:id="rId13"/>
    <p:sldId id="270" r:id="rId14"/>
    <p:sldId id="281" r:id="rId15"/>
    <p:sldId id="282" r:id="rId16"/>
    <p:sldId id="261" r:id="rId17"/>
    <p:sldId id="286" r:id="rId18"/>
    <p:sldId id="263" r:id="rId19"/>
    <p:sldId id="283" r:id="rId20"/>
    <p:sldId id="284"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1" autoAdjust="0"/>
    <p:restoredTop sz="90845" autoAdjust="0"/>
  </p:normalViewPr>
  <p:slideViewPr>
    <p:cSldViewPr>
      <p:cViewPr varScale="1">
        <p:scale>
          <a:sx n="67" d="100"/>
          <a:sy n="67" d="100"/>
        </p:scale>
        <p:origin x="-1452" y="-3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3E98EA-3CB5-4BBB-B57D-EE674A14AC0E}" type="doc">
      <dgm:prSet loTypeId="urn:microsoft.com/office/officeart/2005/8/layout/hierarchy1" loCatId="hierarchy" qsTypeId="urn:microsoft.com/office/officeart/2005/8/quickstyle/simple1#1" qsCatId="simple" csTypeId="urn:microsoft.com/office/officeart/2005/8/colors/accent1_2#1" csCatId="accent1" phldr="1"/>
      <dgm:spPr/>
      <dgm:t>
        <a:bodyPr/>
        <a:lstStyle/>
        <a:p>
          <a:endParaRPr lang="en-US"/>
        </a:p>
      </dgm:t>
    </dgm:pt>
    <dgm:pt modelId="{EB275085-E9A8-4351-AE42-1E554CC0113B}">
      <dgm:prSet phldrT="[Text]"/>
      <dgm:spPr/>
      <dgm:t>
        <a:bodyPr/>
        <a:lstStyle/>
        <a:p>
          <a:r>
            <a:rPr lang="en-US" dirty="0" err="1">
              <a:latin typeface="Arial" pitchFamily="34" charset="0"/>
              <a:cs typeface="Arial" pitchFamily="34" charset="0"/>
            </a:rPr>
            <a:t>Trang</a:t>
          </a:r>
          <a:r>
            <a:rPr lang="en-US" dirty="0">
              <a:latin typeface="Arial" pitchFamily="34" charset="0"/>
              <a:cs typeface="Arial" pitchFamily="34" charset="0"/>
            </a:rPr>
            <a:t> </a:t>
          </a:r>
          <a:r>
            <a:rPr lang="en-US" dirty="0" err="1">
              <a:latin typeface="Arial" pitchFamily="34" charset="0"/>
              <a:cs typeface="Arial" pitchFamily="34" charset="0"/>
            </a:rPr>
            <a:t>phục</a:t>
          </a:r>
          <a:endParaRPr lang="en-US" dirty="0">
            <a:latin typeface="Arial" pitchFamily="34" charset="0"/>
            <a:cs typeface="Arial" pitchFamily="34" charset="0"/>
          </a:endParaRPr>
        </a:p>
      </dgm:t>
    </dgm:pt>
    <dgm:pt modelId="{B09B366E-E3CF-49FE-AB25-97FB573033A8}" type="parTrans" cxnId="{5EA158F8-D01B-42E1-B30C-E0C3C99711ED}">
      <dgm:prSet/>
      <dgm:spPr/>
      <dgm:t>
        <a:bodyPr/>
        <a:lstStyle/>
        <a:p>
          <a:endParaRPr lang="en-US"/>
        </a:p>
      </dgm:t>
    </dgm:pt>
    <dgm:pt modelId="{817DD4C4-2F89-4FC9-B3C6-A18F0C0D012E}" type="sibTrans" cxnId="{5EA158F8-D01B-42E1-B30C-E0C3C99711ED}">
      <dgm:prSet/>
      <dgm:spPr/>
      <dgm:t>
        <a:bodyPr/>
        <a:lstStyle/>
        <a:p>
          <a:endParaRPr lang="en-US"/>
        </a:p>
      </dgm:t>
    </dgm:pt>
    <dgm:pt modelId="{7714F1B6-0B9B-43F3-9E60-60D5AE4DA070}">
      <dgm:prSet phldrT="[Text]"/>
      <dgm:spPr/>
      <dgm:t>
        <a:bodyPr/>
        <a:lstStyle/>
        <a:p>
          <a:r>
            <a:rPr lang="en-US" dirty="0">
              <a:latin typeface="Arial" pitchFamily="34" charset="0"/>
              <a:cs typeface="Arial" pitchFamily="34" charset="0"/>
            </a:rPr>
            <a:t>Theo </a:t>
          </a:r>
          <a:r>
            <a:rPr lang="en-US" dirty="0" err="1">
              <a:latin typeface="Arial" pitchFamily="34" charset="0"/>
              <a:cs typeface="Arial" pitchFamily="34" charset="0"/>
            </a:rPr>
            <a:t>giới</a:t>
          </a:r>
          <a:r>
            <a:rPr lang="en-US" dirty="0">
              <a:latin typeface="Arial" pitchFamily="34" charset="0"/>
              <a:cs typeface="Arial" pitchFamily="34" charset="0"/>
            </a:rPr>
            <a:t> </a:t>
          </a:r>
          <a:r>
            <a:rPr lang="en-US" dirty="0" err="1">
              <a:latin typeface="Arial" pitchFamily="34" charset="0"/>
              <a:cs typeface="Arial" pitchFamily="34" charset="0"/>
            </a:rPr>
            <a:t>tính</a:t>
          </a:r>
          <a:endParaRPr lang="en-US" dirty="0">
            <a:latin typeface="Arial" pitchFamily="34" charset="0"/>
            <a:cs typeface="Arial" pitchFamily="34" charset="0"/>
          </a:endParaRPr>
        </a:p>
      </dgm:t>
    </dgm:pt>
    <dgm:pt modelId="{F6BDA646-6C29-4060-817F-500958DC541C}" type="parTrans" cxnId="{387E954A-3D65-4004-A631-708C1DF6CB67}">
      <dgm:prSet/>
      <dgm:spPr/>
      <dgm:t>
        <a:bodyPr/>
        <a:lstStyle/>
        <a:p>
          <a:endParaRPr lang="en-US"/>
        </a:p>
      </dgm:t>
    </dgm:pt>
    <dgm:pt modelId="{7B889C2C-ABCA-4EBF-A6A7-40558D2E5019}" type="sibTrans" cxnId="{387E954A-3D65-4004-A631-708C1DF6CB67}">
      <dgm:prSet/>
      <dgm:spPr/>
      <dgm:t>
        <a:bodyPr/>
        <a:lstStyle/>
        <a:p>
          <a:endParaRPr lang="en-US"/>
        </a:p>
      </dgm:t>
    </dgm:pt>
    <dgm:pt modelId="{DD852809-7574-4156-95CE-0441376B4758}">
      <dgm:prSet phldrT="[Text]"/>
      <dgm:spPr/>
      <dgm:t>
        <a:bodyPr/>
        <a:lstStyle/>
        <a:p>
          <a:r>
            <a:rPr lang="en-US" dirty="0">
              <a:latin typeface="Arial" pitchFamily="34" charset="0"/>
              <a:cs typeface="Arial" pitchFamily="34" charset="0"/>
            </a:rPr>
            <a:t>Theo </a:t>
          </a:r>
          <a:r>
            <a:rPr lang="en-US" dirty="0" err="1">
              <a:latin typeface="Arial" pitchFamily="34" charset="0"/>
              <a:cs typeface="Arial" pitchFamily="34" charset="0"/>
            </a:rPr>
            <a:t>độ</a:t>
          </a:r>
          <a:r>
            <a:rPr lang="en-US" dirty="0">
              <a:latin typeface="Arial" pitchFamily="34" charset="0"/>
              <a:cs typeface="Arial" pitchFamily="34" charset="0"/>
            </a:rPr>
            <a:t> </a:t>
          </a:r>
          <a:r>
            <a:rPr lang="en-US" dirty="0" err="1">
              <a:latin typeface="Arial" pitchFamily="34" charset="0"/>
              <a:cs typeface="Arial" pitchFamily="34" charset="0"/>
            </a:rPr>
            <a:t>tuổi</a:t>
          </a:r>
          <a:endParaRPr lang="en-US" dirty="0">
            <a:latin typeface="Arial" pitchFamily="34" charset="0"/>
            <a:cs typeface="Arial" pitchFamily="34" charset="0"/>
          </a:endParaRPr>
        </a:p>
      </dgm:t>
    </dgm:pt>
    <dgm:pt modelId="{7E55B20B-A3A6-41F2-AB5B-1B8599FB9557}" type="parTrans" cxnId="{0EA9BAC5-28AC-40DC-8AEC-A1086B460725}">
      <dgm:prSet/>
      <dgm:spPr/>
      <dgm:t>
        <a:bodyPr/>
        <a:lstStyle/>
        <a:p>
          <a:endParaRPr lang="en-US"/>
        </a:p>
      </dgm:t>
    </dgm:pt>
    <dgm:pt modelId="{054EFAD7-EB3C-4161-85B6-958B263C9B15}" type="sibTrans" cxnId="{0EA9BAC5-28AC-40DC-8AEC-A1086B460725}">
      <dgm:prSet/>
      <dgm:spPr/>
      <dgm:t>
        <a:bodyPr/>
        <a:lstStyle/>
        <a:p>
          <a:endParaRPr lang="en-US"/>
        </a:p>
      </dgm:t>
    </dgm:pt>
    <dgm:pt modelId="{C842002D-71FC-469B-84AB-BCB804C325CA}">
      <dgm:prSet custT="1"/>
      <dgm:spPr/>
      <dgm:t>
        <a:bodyPr/>
        <a:lstStyle/>
        <a:p>
          <a:r>
            <a:rPr lang="en-US" sz="2800" dirty="0">
              <a:latin typeface="Arial" pitchFamily="34" charset="0"/>
              <a:cs typeface="Arial" pitchFamily="34" charset="0"/>
            </a:rPr>
            <a:t>Theo </a:t>
          </a:r>
          <a:r>
            <a:rPr lang="en-US" sz="2800" dirty="0" err="1">
              <a:latin typeface="Arial" pitchFamily="34" charset="0"/>
              <a:cs typeface="Arial" pitchFamily="34" charset="0"/>
            </a:rPr>
            <a:t>thời</a:t>
          </a:r>
          <a:r>
            <a:rPr lang="en-US" sz="2800" dirty="0">
              <a:latin typeface="Arial" pitchFamily="34" charset="0"/>
              <a:cs typeface="Arial" pitchFamily="34" charset="0"/>
            </a:rPr>
            <a:t> </a:t>
          </a:r>
          <a:r>
            <a:rPr lang="en-US" sz="2800" dirty="0" err="1">
              <a:latin typeface="Arial" pitchFamily="34" charset="0"/>
              <a:cs typeface="Arial" pitchFamily="34" charset="0"/>
            </a:rPr>
            <a:t>tiết</a:t>
          </a:r>
          <a:endParaRPr lang="en-US" sz="2800" dirty="0">
            <a:latin typeface="Arial" pitchFamily="34" charset="0"/>
            <a:cs typeface="Arial" pitchFamily="34" charset="0"/>
          </a:endParaRPr>
        </a:p>
      </dgm:t>
    </dgm:pt>
    <dgm:pt modelId="{5A01BB75-849E-4E02-A16E-653D999C5CC0}" type="parTrans" cxnId="{56873632-B428-41B9-AF65-A95F71F9744E}">
      <dgm:prSet/>
      <dgm:spPr/>
      <dgm:t>
        <a:bodyPr/>
        <a:lstStyle/>
        <a:p>
          <a:endParaRPr lang="en-US"/>
        </a:p>
      </dgm:t>
    </dgm:pt>
    <dgm:pt modelId="{5FF4A510-E376-4C86-B74C-E0850B31CEE8}" type="sibTrans" cxnId="{56873632-B428-41B9-AF65-A95F71F9744E}">
      <dgm:prSet/>
      <dgm:spPr/>
      <dgm:t>
        <a:bodyPr/>
        <a:lstStyle/>
        <a:p>
          <a:endParaRPr lang="en-US"/>
        </a:p>
      </dgm:t>
    </dgm:pt>
    <dgm:pt modelId="{F34B8721-F632-45D3-999A-5BC1ED4407A3}">
      <dgm:prSet/>
      <dgm:spPr/>
      <dgm:t>
        <a:bodyPr/>
        <a:lstStyle/>
        <a:p>
          <a:r>
            <a:rPr lang="en-US" dirty="0">
              <a:latin typeface="Arial" pitchFamily="34" charset="0"/>
              <a:cs typeface="Arial" pitchFamily="34" charset="0"/>
            </a:rPr>
            <a:t>Theo </a:t>
          </a:r>
          <a:r>
            <a:rPr lang="en-US" dirty="0" err="1">
              <a:latin typeface="Arial" pitchFamily="34" charset="0"/>
              <a:cs typeface="Arial" pitchFamily="34" charset="0"/>
            </a:rPr>
            <a:t>công</a:t>
          </a:r>
          <a:r>
            <a:rPr lang="en-US" dirty="0">
              <a:latin typeface="Arial" pitchFamily="34" charset="0"/>
              <a:cs typeface="Arial" pitchFamily="34" charset="0"/>
            </a:rPr>
            <a:t> </a:t>
          </a:r>
          <a:r>
            <a:rPr lang="en-US" dirty="0" err="1">
              <a:latin typeface="Arial" pitchFamily="34" charset="0"/>
              <a:cs typeface="Arial" pitchFamily="34" charset="0"/>
            </a:rPr>
            <a:t>dụng</a:t>
          </a:r>
          <a:endParaRPr lang="en-US" dirty="0">
            <a:latin typeface="Arial" pitchFamily="34" charset="0"/>
            <a:cs typeface="Arial" pitchFamily="34" charset="0"/>
          </a:endParaRPr>
        </a:p>
      </dgm:t>
    </dgm:pt>
    <dgm:pt modelId="{BCDE8984-9249-4907-ABBF-41D36DFCB5F5}" type="parTrans" cxnId="{CF95139F-630C-4DBF-81B2-D6F7A160733B}">
      <dgm:prSet/>
      <dgm:spPr/>
      <dgm:t>
        <a:bodyPr/>
        <a:lstStyle/>
        <a:p>
          <a:endParaRPr lang="en-US"/>
        </a:p>
      </dgm:t>
    </dgm:pt>
    <dgm:pt modelId="{416C0E08-EB61-40EC-B1F5-88408EDB9C4B}" type="sibTrans" cxnId="{CF95139F-630C-4DBF-81B2-D6F7A160733B}">
      <dgm:prSet/>
      <dgm:spPr/>
      <dgm:t>
        <a:bodyPr/>
        <a:lstStyle/>
        <a:p>
          <a:endParaRPr lang="en-US"/>
        </a:p>
      </dgm:t>
    </dgm:pt>
    <dgm:pt modelId="{062F5FE0-70F5-47B2-8C0D-74052C08DAAB}" type="pres">
      <dgm:prSet presAssocID="{D73E98EA-3CB5-4BBB-B57D-EE674A14AC0E}" presName="hierChild1" presStyleCnt="0">
        <dgm:presLayoutVars>
          <dgm:chPref val="1"/>
          <dgm:dir/>
          <dgm:animOne val="branch"/>
          <dgm:animLvl val="lvl"/>
          <dgm:resizeHandles/>
        </dgm:presLayoutVars>
      </dgm:prSet>
      <dgm:spPr/>
      <dgm:t>
        <a:bodyPr/>
        <a:lstStyle/>
        <a:p>
          <a:endParaRPr lang="en-US"/>
        </a:p>
      </dgm:t>
    </dgm:pt>
    <dgm:pt modelId="{CAAE3B65-2C6B-4C05-B95C-AE4C79211562}" type="pres">
      <dgm:prSet presAssocID="{EB275085-E9A8-4351-AE42-1E554CC0113B}" presName="hierRoot1" presStyleCnt="0"/>
      <dgm:spPr/>
    </dgm:pt>
    <dgm:pt modelId="{9797C0BD-3E76-48FD-BAE4-778974A74C48}" type="pres">
      <dgm:prSet presAssocID="{EB275085-E9A8-4351-AE42-1E554CC0113B}" presName="composite" presStyleCnt="0"/>
      <dgm:spPr/>
    </dgm:pt>
    <dgm:pt modelId="{A22457B2-16B5-4F96-8F86-741B62F9929F}" type="pres">
      <dgm:prSet presAssocID="{EB275085-E9A8-4351-AE42-1E554CC0113B}" presName="background" presStyleLbl="node0" presStyleIdx="0" presStyleCnt="1"/>
      <dgm:spPr/>
    </dgm:pt>
    <dgm:pt modelId="{256F3E36-5F8C-4D77-A099-BD253CFC8992}" type="pres">
      <dgm:prSet presAssocID="{EB275085-E9A8-4351-AE42-1E554CC0113B}" presName="text" presStyleLbl="fgAcc0" presStyleIdx="0" presStyleCnt="1" custScaleY="95389" custLinFactNeighborX="3931" custLinFactNeighborY="458">
        <dgm:presLayoutVars>
          <dgm:chPref val="3"/>
        </dgm:presLayoutVars>
      </dgm:prSet>
      <dgm:spPr/>
      <dgm:t>
        <a:bodyPr/>
        <a:lstStyle/>
        <a:p>
          <a:endParaRPr lang="en-US"/>
        </a:p>
      </dgm:t>
    </dgm:pt>
    <dgm:pt modelId="{8DD05D6C-F11D-4709-8C00-448F500513B6}" type="pres">
      <dgm:prSet presAssocID="{EB275085-E9A8-4351-AE42-1E554CC0113B}" presName="hierChild2" presStyleCnt="0"/>
      <dgm:spPr/>
    </dgm:pt>
    <dgm:pt modelId="{126074C2-9821-4770-915A-A00B03C0F4F8}" type="pres">
      <dgm:prSet presAssocID="{F6BDA646-6C29-4060-817F-500958DC541C}" presName="Name10" presStyleLbl="parChTrans1D2" presStyleIdx="0" presStyleCnt="4"/>
      <dgm:spPr/>
      <dgm:t>
        <a:bodyPr/>
        <a:lstStyle/>
        <a:p>
          <a:endParaRPr lang="en-US"/>
        </a:p>
      </dgm:t>
    </dgm:pt>
    <dgm:pt modelId="{90317BD5-3BB5-4865-8A6B-E1E378ED1E83}" type="pres">
      <dgm:prSet presAssocID="{7714F1B6-0B9B-43F3-9E60-60D5AE4DA070}" presName="hierRoot2" presStyleCnt="0"/>
      <dgm:spPr/>
    </dgm:pt>
    <dgm:pt modelId="{7A42BBBE-EB64-4E2F-B2CD-91353C2F17BD}" type="pres">
      <dgm:prSet presAssocID="{7714F1B6-0B9B-43F3-9E60-60D5AE4DA070}" presName="composite2" presStyleCnt="0"/>
      <dgm:spPr/>
    </dgm:pt>
    <dgm:pt modelId="{20D4687A-B38C-4E2B-ACF1-243E8E2A1C12}" type="pres">
      <dgm:prSet presAssocID="{7714F1B6-0B9B-43F3-9E60-60D5AE4DA070}" presName="background2" presStyleLbl="node2" presStyleIdx="0" presStyleCnt="4"/>
      <dgm:spPr/>
    </dgm:pt>
    <dgm:pt modelId="{FDE9CE80-B074-4DC1-AB84-63CC8B1C983A}" type="pres">
      <dgm:prSet presAssocID="{7714F1B6-0B9B-43F3-9E60-60D5AE4DA070}" presName="text2" presStyleLbl="fgAcc2" presStyleIdx="0" presStyleCnt="4" custLinFactNeighborX="-2980">
        <dgm:presLayoutVars>
          <dgm:chPref val="3"/>
        </dgm:presLayoutVars>
      </dgm:prSet>
      <dgm:spPr/>
      <dgm:t>
        <a:bodyPr/>
        <a:lstStyle/>
        <a:p>
          <a:endParaRPr lang="en-US"/>
        </a:p>
      </dgm:t>
    </dgm:pt>
    <dgm:pt modelId="{20010827-13B1-424A-BAD0-BC799980411D}" type="pres">
      <dgm:prSet presAssocID="{7714F1B6-0B9B-43F3-9E60-60D5AE4DA070}" presName="hierChild3" presStyleCnt="0"/>
      <dgm:spPr/>
    </dgm:pt>
    <dgm:pt modelId="{D1B575AD-D2EA-47AC-9E60-85FC8BA01174}" type="pres">
      <dgm:prSet presAssocID="{7E55B20B-A3A6-41F2-AB5B-1B8599FB9557}" presName="Name10" presStyleLbl="parChTrans1D2" presStyleIdx="1" presStyleCnt="4"/>
      <dgm:spPr/>
      <dgm:t>
        <a:bodyPr/>
        <a:lstStyle/>
        <a:p>
          <a:endParaRPr lang="en-US"/>
        </a:p>
      </dgm:t>
    </dgm:pt>
    <dgm:pt modelId="{B84A856E-3BB9-4394-9081-CBBCC4B7F098}" type="pres">
      <dgm:prSet presAssocID="{DD852809-7574-4156-95CE-0441376B4758}" presName="hierRoot2" presStyleCnt="0"/>
      <dgm:spPr/>
    </dgm:pt>
    <dgm:pt modelId="{767611F5-3C48-44D8-A6A0-E87DC13CD65F}" type="pres">
      <dgm:prSet presAssocID="{DD852809-7574-4156-95CE-0441376B4758}" presName="composite2" presStyleCnt="0"/>
      <dgm:spPr/>
    </dgm:pt>
    <dgm:pt modelId="{1D90E913-8F9A-4C15-96F7-690BB11F750C}" type="pres">
      <dgm:prSet presAssocID="{DD852809-7574-4156-95CE-0441376B4758}" presName="background2" presStyleLbl="node2" presStyleIdx="1" presStyleCnt="4"/>
      <dgm:spPr/>
    </dgm:pt>
    <dgm:pt modelId="{BD757B1F-9870-43F3-9720-ECD7E7E73676}" type="pres">
      <dgm:prSet presAssocID="{DD852809-7574-4156-95CE-0441376B4758}" presName="text2" presStyleLbl="fgAcc2" presStyleIdx="1" presStyleCnt="4" custLinFactNeighborX="-5265">
        <dgm:presLayoutVars>
          <dgm:chPref val="3"/>
        </dgm:presLayoutVars>
      </dgm:prSet>
      <dgm:spPr/>
      <dgm:t>
        <a:bodyPr/>
        <a:lstStyle/>
        <a:p>
          <a:endParaRPr lang="en-US"/>
        </a:p>
      </dgm:t>
    </dgm:pt>
    <dgm:pt modelId="{1B7D6613-4835-4C5E-91CB-542CF9189EC0}" type="pres">
      <dgm:prSet presAssocID="{DD852809-7574-4156-95CE-0441376B4758}" presName="hierChild3" presStyleCnt="0"/>
      <dgm:spPr/>
    </dgm:pt>
    <dgm:pt modelId="{34606837-E76B-4AEF-828F-DAEC867A872D}" type="pres">
      <dgm:prSet presAssocID="{5A01BB75-849E-4E02-A16E-653D999C5CC0}" presName="Name10" presStyleLbl="parChTrans1D2" presStyleIdx="2" presStyleCnt="4"/>
      <dgm:spPr/>
      <dgm:t>
        <a:bodyPr/>
        <a:lstStyle/>
        <a:p>
          <a:endParaRPr lang="en-US"/>
        </a:p>
      </dgm:t>
    </dgm:pt>
    <dgm:pt modelId="{687B5232-0A90-48C8-983F-6E4A0367AF23}" type="pres">
      <dgm:prSet presAssocID="{C842002D-71FC-469B-84AB-BCB804C325CA}" presName="hierRoot2" presStyleCnt="0"/>
      <dgm:spPr/>
    </dgm:pt>
    <dgm:pt modelId="{2F3040CF-D408-4DDF-A167-88A48AA0EE94}" type="pres">
      <dgm:prSet presAssocID="{C842002D-71FC-469B-84AB-BCB804C325CA}" presName="composite2" presStyleCnt="0"/>
      <dgm:spPr/>
    </dgm:pt>
    <dgm:pt modelId="{082BCE10-9AAD-4CBA-819C-6674B8FD01A1}" type="pres">
      <dgm:prSet presAssocID="{C842002D-71FC-469B-84AB-BCB804C325CA}" presName="background2" presStyleLbl="node2" presStyleIdx="2" presStyleCnt="4"/>
      <dgm:spPr/>
    </dgm:pt>
    <dgm:pt modelId="{5E20DC8D-7101-4C0F-8AC0-640DFFE82CCA}" type="pres">
      <dgm:prSet presAssocID="{C842002D-71FC-469B-84AB-BCB804C325CA}" presName="text2" presStyleLbl="fgAcc2" presStyleIdx="2" presStyleCnt="4" custLinFactNeighborX="-7551">
        <dgm:presLayoutVars>
          <dgm:chPref val="3"/>
        </dgm:presLayoutVars>
      </dgm:prSet>
      <dgm:spPr/>
      <dgm:t>
        <a:bodyPr/>
        <a:lstStyle/>
        <a:p>
          <a:endParaRPr lang="en-US"/>
        </a:p>
      </dgm:t>
    </dgm:pt>
    <dgm:pt modelId="{9A6E8333-2F75-4E35-9EE2-A84468009399}" type="pres">
      <dgm:prSet presAssocID="{C842002D-71FC-469B-84AB-BCB804C325CA}" presName="hierChild3" presStyleCnt="0"/>
      <dgm:spPr/>
    </dgm:pt>
    <dgm:pt modelId="{1C7FE9A5-463E-48F7-A2EE-DCBC7F2BE45E}" type="pres">
      <dgm:prSet presAssocID="{BCDE8984-9249-4907-ABBF-41D36DFCB5F5}" presName="Name10" presStyleLbl="parChTrans1D2" presStyleIdx="3" presStyleCnt="4"/>
      <dgm:spPr/>
      <dgm:t>
        <a:bodyPr/>
        <a:lstStyle/>
        <a:p>
          <a:endParaRPr lang="en-US"/>
        </a:p>
      </dgm:t>
    </dgm:pt>
    <dgm:pt modelId="{27092643-7307-4C1E-9FD2-80DA55B3FF95}" type="pres">
      <dgm:prSet presAssocID="{F34B8721-F632-45D3-999A-5BC1ED4407A3}" presName="hierRoot2" presStyleCnt="0"/>
      <dgm:spPr/>
    </dgm:pt>
    <dgm:pt modelId="{917F521F-F2AC-49DF-BE88-306670234DB3}" type="pres">
      <dgm:prSet presAssocID="{F34B8721-F632-45D3-999A-5BC1ED4407A3}" presName="composite2" presStyleCnt="0"/>
      <dgm:spPr/>
    </dgm:pt>
    <dgm:pt modelId="{21ECA994-2EED-43EB-82AE-9F746C80723E}" type="pres">
      <dgm:prSet presAssocID="{F34B8721-F632-45D3-999A-5BC1ED4407A3}" presName="background2" presStyleLbl="node2" presStyleIdx="3" presStyleCnt="4"/>
      <dgm:spPr/>
    </dgm:pt>
    <dgm:pt modelId="{9EB8B683-40AC-4D2B-B202-CF29B0CB3475}" type="pres">
      <dgm:prSet presAssocID="{F34B8721-F632-45D3-999A-5BC1ED4407A3}" presName="text2" presStyleLbl="fgAcc2" presStyleIdx="3" presStyleCnt="4" custLinFactNeighborX="-18108" custLinFactNeighborY="-17967">
        <dgm:presLayoutVars>
          <dgm:chPref val="3"/>
        </dgm:presLayoutVars>
      </dgm:prSet>
      <dgm:spPr/>
      <dgm:t>
        <a:bodyPr/>
        <a:lstStyle/>
        <a:p>
          <a:endParaRPr lang="en-US"/>
        </a:p>
      </dgm:t>
    </dgm:pt>
    <dgm:pt modelId="{855062A4-CF26-4BDB-A4B3-36BC4C866F38}" type="pres">
      <dgm:prSet presAssocID="{F34B8721-F632-45D3-999A-5BC1ED4407A3}" presName="hierChild3" presStyleCnt="0"/>
      <dgm:spPr/>
    </dgm:pt>
  </dgm:ptLst>
  <dgm:cxnLst>
    <dgm:cxn modelId="{31E0E8CE-801E-4334-85C5-EE25985C1D32}" type="presOf" srcId="{EB275085-E9A8-4351-AE42-1E554CC0113B}" destId="{256F3E36-5F8C-4D77-A099-BD253CFC8992}" srcOrd="0" destOrd="0" presId="urn:microsoft.com/office/officeart/2005/8/layout/hierarchy1"/>
    <dgm:cxn modelId="{56873632-B428-41B9-AF65-A95F71F9744E}" srcId="{EB275085-E9A8-4351-AE42-1E554CC0113B}" destId="{C842002D-71FC-469B-84AB-BCB804C325CA}" srcOrd="2" destOrd="0" parTransId="{5A01BB75-849E-4E02-A16E-653D999C5CC0}" sibTransId="{5FF4A510-E376-4C86-B74C-E0850B31CEE8}"/>
    <dgm:cxn modelId="{387E954A-3D65-4004-A631-708C1DF6CB67}" srcId="{EB275085-E9A8-4351-AE42-1E554CC0113B}" destId="{7714F1B6-0B9B-43F3-9E60-60D5AE4DA070}" srcOrd="0" destOrd="0" parTransId="{F6BDA646-6C29-4060-817F-500958DC541C}" sibTransId="{7B889C2C-ABCA-4EBF-A6A7-40558D2E5019}"/>
    <dgm:cxn modelId="{5FDB0BB7-2717-4D63-AC77-599B236592B4}" type="presOf" srcId="{D73E98EA-3CB5-4BBB-B57D-EE674A14AC0E}" destId="{062F5FE0-70F5-47B2-8C0D-74052C08DAAB}" srcOrd="0" destOrd="0" presId="urn:microsoft.com/office/officeart/2005/8/layout/hierarchy1"/>
    <dgm:cxn modelId="{ADAE4C7A-2B25-45ED-B8C5-522B1BBAD22B}" type="presOf" srcId="{F34B8721-F632-45D3-999A-5BC1ED4407A3}" destId="{9EB8B683-40AC-4D2B-B202-CF29B0CB3475}" srcOrd="0" destOrd="0" presId="urn:microsoft.com/office/officeart/2005/8/layout/hierarchy1"/>
    <dgm:cxn modelId="{6B0428AC-CA6A-402F-8864-D66DBA98623D}" type="presOf" srcId="{C842002D-71FC-469B-84AB-BCB804C325CA}" destId="{5E20DC8D-7101-4C0F-8AC0-640DFFE82CCA}" srcOrd="0" destOrd="0" presId="urn:microsoft.com/office/officeart/2005/8/layout/hierarchy1"/>
    <dgm:cxn modelId="{1753121F-3197-49B4-8457-EF9C36F4CF9B}" type="presOf" srcId="{F6BDA646-6C29-4060-817F-500958DC541C}" destId="{126074C2-9821-4770-915A-A00B03C0F4F8}" srcOrd="0" destOrd="0" presId="urn:microsoft.com/office/officeart/2005/8/layout/hierarchy1"/>
    <dgm:cxn modelId="{D4B5BF9D-8843-49B0-B17D-193ED5E636E6}" type="presOf" srcId="{DD852809-7574-4156-95CE-0441376B4758}" destId="{BD757B1F-9870-43F3-9720-ECD7E7E73676}" srcOrd="0" destOrd="0" presId="urn:microsoft.com/office/officeart/2005/8/layout/hierarchy1"/>
    <dgm:cxn modelId="{75DEAAFA-384F-4E77-B37C-32224B8E140B}" type="presOf" srcId="{BCDE8984-9249-4907-ABBF-41D36DFCB5F5}" destId="{1C7FE9A5-463E-48F7-A2EE-DCBC7F2BE45E}" srcOrd="0" destOrd="0" presId="urn:microsoft.com/office/officeart/2005/8/layout/hierarchy1"/>
    <dgm:cxn modelId="{CF95139F-630C-4DBF-81B2-D6F7A160733B}" srcId="{EB275085-E9A8-4351-AE42-1E554CC0113B}" destId="{F34B8721-F632-45D3-999A-5BC1ED4407A3}" srcOrd="3" destOrd="0" parTransId="{BCDE8984-9249-4907-ABBF-41D36DFCB5F5}" sibTransId="{416C0E08-EB61-40EC-B1F5-88408EDB9C4B}"/>
    <dgm:cxn modelId="{CDF16C44-92C5-4F93-A5CB-E449ED395A36}" type="presOf" srcId="{7714F1B6-0B9B-43F3-9E60-60D5AE4DA070}" destId="{FDE9CE80-B074-4DC1-AB84-63CC8B1C983A}" srcOrd="0" destOrd="0" presId="urn:microsoft.com/office/officeart/2005/8/layout/hierarchy1"/>
    <dgm:cxn modelId="{0EA9BAC5-28AC-40DC-8AEC-A1086B460725}" srcId="{EB275085-E9A8-4351-AE42-1E554CC0113B}" destId="{DD852809-7574-4156-95CE-0441376B4758}" srcOrd="1" destOrd="0" parTransId="{7E55B20B-A3A6-41F2-AB5B-1B8599FB9557}" sibTransId="{054EFAD7-EB3C-4161-85B6-958B263C9B15}"/>
    <dgm:cxn modelId="{9C6243E6-F846-4388-90D9-321A4583478F}" type="presOf" srcId="{5A01BB75-849E-4E02-A16E-653D999C5CC0}" destId="{34606837-E76B-4AEF-828F-DAEC867A872D}" srcOrd="0" destOrd="0" presId="urn:microsoft.com/office/officeart/2005/8/layout/hierarchy1"/>
    <dgm:cxn modelId="{5EA158F8-D01B-42E1-B30C-E0C3C99711ED}" srcId="{D73E98EA-3CB5-4BBB-B57D-EE674A14AC0E}" destId="{EB275085-E9A8-4351-AE42-1E554CC0113B}" srcOrd="0" destOrd="0" parTransId="{B09B366E-E3CF-49FE-AB25-97FB573033A8}" sibTransId="{817DD4C4-2F89-4FC9-B3C6-A18F0C0D012E}"/>
    <dgm:cxn modelId="{5170E39C-A6DC-427F-B8A3-9BDE6BCC8615}" type="presOf" srcId="{7E55B20B-A3A6-41F2-AB5B-1B8599FB9557}" destId="{D1B575AD-D2EA-47AC-9E60-85FC8BA01174}" srcOrd="0" destOrd="0" presId="urn:microsoft.com/office/officeart/2005/8/layout/hierarchy1"/>
    <dgm:cxn modelId="{B0753481-9D1E-4BC3-9861-B519E1728A62}" type="presParOf" srcId="{062F5FE0-70F5-47B2-8C0D-74052C08DAAB}" destId="{CAAE3B65-2C6B-4C05-B95C-AE4C79211562}" srcOrd="0" destOrd="0" presId="urn:microsoft.com/office/officeart/2005/8/layout/hierarchy1"/>
    <dgm:cxn modelId="{2321EB7C-5708-4B8F-8A72-669D2C15E547}" type="presParOf" srcId="{CAAE3B65-2C6B-4C05-B95C-AE4C79211562}" destId="{9797C0BD-3E76-48FD-BAE4-778974A74C48}" srcOrd="0" destOrd="0" presId="urn:microsoft.com/office/officeart/2005/8/layout/hierarchy1"/>
    <dgm:cxn modelId="{1BCFEA61-9C7A-4748-9EC2-4FB94D9A990B}" type="presParOf" srcId="{9797C0BD-3E76-48FD-BAE4-778974A74C48}" destId="{A22457B2-16B5-4F96-8F86-741B62F9929F}" srcOrd="0" destOrd="0" presId="urn:microsoft.com/office/officeart/2005/8/layout/hierarchy1"/>
    <dgm:cxn modelId="{5DDC3A09-3E91-4CFB-993D-6F28DBD4368C}" type="presParOf" srcId="{9797C0BD-3E76-48FD-BAE4-778974A74C48}" destId="{256F3E36-5F8C-4D77-A099-BD253CFC8992}" srcOrd="1" destOrd="0" presId="urn:microsoft.com/office/officeart/2005/8/layout/hierarchy1"/>
    <dgm:cxn modelId="{66614FC3-4596-4E44-9833-0497B0F7FB66}" type="presParOf" srcId="{CAAE3B65-2C6B-4C05-B95C-AE4C79211562}" destId="{8DD05D6C-F11D-4709-8C00-448F500513B6}" srcOrd="1" destOrd="0" presId="urn:microsoft.com/office/officeart/2005/8/layout/hierarchy1"/>
    <dgm:cxn modelId="{367F7F20-D765-492F-B021-AC7B2413E00C}" type="presParOf" srcId="{8DD05D6C-F11D-4709-8C00-448F500513B6}" destId="{126074C2-9821-4770-915A-A00B03C0F4F8}" srcOrd="0" destOrd="0" presId="urn:microsoft.com/office/officeart/2005/8/layout/hierarchy1"/>
    <dgm:cxn modelId="{A678EBA9-8CC7-4E0A-809C-BA8911B85D25}" type="presParOf" srcId="{8DD05D6C-F11D-4709-8C00-448F500513B6}" destId="{90317BD5-3BB5-4865-8A6B-E1E378ED1E83}" srcOrd="1" destOrd="0" presId="urn:microsoft.com/office/officeart/2005/8/layout/hierarchy1"/>
    <dgm:cxn modelId="{8CDF9808-401A-45F9-BD83-17510180B792}" type="presParOf" srcId="{90317BD5-3BB5-4865-8A6B-E1E378ED1E83}" destId="{7A42BBBE-EB64-4E2F-B2CD-91353C2F17BD}" srcOrd="0" destOrd="0" presId="urn:microsoft.com/office/officeart/2005/8/layout/hierarchy1"/>
    <dgm:cxn modelId="{2152C154-B7E6-4118-BC35-699844C4A5A5}" type="presParOf" srcId="{7A42BBBE-EB64-4E2F-B2CD-91353C2F17BD}" destId="{20D4687A-B38C-4E2B-ACF1-243E8E2A1C12}" srcOrd="0" destOrd="0" presId="urn:microsoft.com/office/officeart/2005/8/layout/hierarchy1"/>
    <dgm:cxn modelId="{BF363886-BD0F-4BBB-AA0B-C1727C9C222C}" type="presParOf" srcId="{7A42BBBE-EB64-4E2F-B2CD-91353C2F17BD}" destId="{FDE9CE80-B074-4DC1-AB84-63CC8B1C983A}" srcOrd="1" destOrd="0" presId="urn:microsoft.com/office/officeart/2005/8/layout/hierarchy1"/>
    <dgm:cxn modelId="{DFFDE65A-74FE-4D7D-A519-A1C1C26C0A2E}" type="presParOf" srcId="{90317BD5-3BB5-4865-8A6B-E1E378ED1E83}" destId="{20010827-13B1-424A-BAD0-BC799980411D}" srcOrd="1" destOrd="0" presId="urn:microsoft.com/office/officeart/2005/8/layout/hierarchy1"/>
    <dgm:cxn modelId="{EF5D4E48-499B-46E4-8DF5-813825332E6B}" type="presParOf" srcId="{8DD05D6C-F11D-4709-8C00-448F500513B6}" destId="{D1B575AD-D2EA-47AC-9E60-85FC8BA01174}" srcOrd="2" destOrd="0" presId="urn:microsoft.com/office/officeart/2005/8/layout/hierarchy1"/>
    <dgm:cxn modelId="{35EB23C8-0DD9-40B3-B114-59E600BBD26E}" type="presParOf" srcId="{8DD05D6C-F11D-4709-8C00-448F500513B6}" destId="{B84A856E-3BB9-4394-9081-CBBCC4B7F098}" srcOrd="3" destOrd="0" presId="urn:microsoft.com/office/officeart/2005/8/layout/hierarchy1"/>
    <dgm:cxn modelId="{15DAEF0D-65DE-4E79-9523-9F79E7AAF463}" type="presParOf" srcId="{B84A856E-3BB9-4394-9081-CBBCC4B7F098}" destId="{767611F5-3C48-44D8-A6A0-E87DC13CD65F}" srcOrd="0" destOrd="0" presId="urn:microsoft.com/office/officeart/2005/8/layout/hierarchy1"/>
    <dgm:cxn modelId="{E309A2BB-FC95-423E-B606-23DCF8F097AA}" type="presParOf" srcId="{767611F5-3C48-44D8-A6A0-E87DC13CD65F}" destId="{1D90E913-8F9A-4C15-96F7-690BB11F750C}" srcOrd="0" destOrd="0" presId="urn:microsoft.com/office/officeart/2005/8/layout/hierarchy1"/>
    <dgm:cxn modelId="{243AED03-EFCA-459C-8B7D-F206FBB36528}" type="presParOf" srcId="{767611F5-3C48-44D8-A6A0-E87DC13CD65F}" destId="{BD757B1F-9870-43F3-9720-ECD7E7E73676}" srcOrd="1" destOrd="0" presId="urn:microsoft.com/office/officeart/2005/8/layout/hierarchy1"/>
    <dgm:cxn modelId="{47264A80-FD2C-4494-A7A1-A6428F020EBB}" type="presParOf" srcId="{B84A856E-3BB9-4394-9081-CBBCC4B7F098}" destId="{1B7D6613-4835-4C5E-91CB-542CF9189EC0}" srcOrd="1" destOrd="0" presId="urn:microsoft.com/office/officeart/2005/8/layout/hierarchy1"/>
    <dgm:cxn modelId="{6CDA2F28-BCAB-47C6-A42C-4A974262802A}" type="presParOf" srcId="{8DD05D6C-F11D-4709-8C00-448F500513B6}" destId="{34606837-E76B-4AEF-828F-DAEC867A872D}" srcOrd="4" destOrd="0" presId="urn:microsoft.com/office/officeart/2005/8/layout/hierarchy1"/>
    <dgm:cxn modelId="{96589FDF-B52D-4B7B-BAFF-4A9F5BEBD68C}" type="presParOf" srcId="{8DD05D6C-F11D-4709-8C00-448F500513B6}" destId="{687B5232-0A90-48C8-983F-6E4A0367AF23}" srcOrd="5" destOrd="0" presId="urn:microsoft.com/office/officeart/2005/8/layout/hierarchy1"/>
    <dgm:cxn modelId="{1C3F082E-4BDF-4AD6-A98F-8906B7547B8D}" type="presParOf" srcId="{687B5232-0A90-48C8-983F-6E4A0367AF23}" destId="{2F3040CF-D408-4DDF-A167-88A48AA0EE94}" srcOrd="0" destOrd="0" presId="urn:microsoft.com/office/officeart/2005/8/layout/hierarchy1"/>
    <dgm:cxn modelId="{A44639F7-A78A-42D5-8451-0E41066052DF}" type="presParOf" srcId="{2F3040CF-D408-4DDF-A167-88A48AA0EE94}" destId="{082BCE10-9AAD-4CBA-819C-6674B8FD01A1}" srcOrd="0" destOrd="0" presId="urn:microsoft.com/office/officeart/2005/8/layout/hierarchy1"/>
    <dgm:cxn modelId="{67A2E176-5C2C-443B-88B4-AC26A806B08F}" type="presParOf" srcId="{2F3040CF-D408-4DDF-A167-88A48AA0EE94}" destId="{5E20DC8D-7101-4C0F-8AC0-640DFFE82CCA}" srcOrd="1" destOrd="0" presId="urn:microsoft.com/office/officeart/2005/8/layout/hierarchy1"/>
    <dgm:cxn modelId="{AEE40624-F4EA-45B5-A98F-0559D5430986}" type="presParOf" srcId="{687B5232-0A90-48C8-983F-6E4A0367AF23}" destId="{9A6E8333-2F75-4E35-9EE2-A84468009399}" srcOrd="1" destOrd="0" presId="urn:microsoft.com/office/officeart/2005/8/layout/hierarchy1"/>
    <dgm:cxn modelId="{A0F229DC-9985-4155-B67E-40773F26620C}" type="presParOf" srcId="{8DD05D6C-F11D-4709-8C00-448F500513B6}" destId="{1C7FE9A5-463E-48F7-A2EE-DCBC7F2BE45E}" srcOrd="6" destOrd="0" presId="urn:microsoft.com/office/officeart/2005/8/layout/hierarchy1"/>
    <dgm:cxn modelId="{C967182D-0395-4B5C-81B9-84BF57200F52}" type="presParOf" srcId="{8DD05D6C-F11D-4709-8C00-448F500513B6}" destId="{27092643-7307-4C1E-9FD2-80DA55B3FF95}" srcOrd="7" destOrd="0" presId="urn:microsoft.com/office/officeart/2005/8/layout/hierarchy1"/>
    <dgm:cxn modelId="{3AB921D5-DB37-4A52-9013-6D999E91F6FE}" type="presParOf" srcId="{27092643-7307-4C1E-9FD2-80DA55B3FF95}" destId="{917F521F-F2AC-49DF-BE88-306670234DB3}" srcOrd="0" destOrd="0" presId="urn:microsoft.com/office/officeart/2005/8/layout/hierarchy1"/>
    <dgm:cxn modelId="{319C5D8C-A187-448C-8BD0-A540F62CC5C3}" type="presParOf" srcId="{917F521F-F2AC-49DF-BE88-306670234DB3}" destId="{21ECA994-2EED-43EB-82AE-9F746C80723E}" srcOrd="0" destOrd="0" presId="urn:microsoft.com/office/officeart/2005/8/layout/hierarchy1"/>
    <dgm:cxn modelId="{C2D40705-E566-4253-9F4B-5AEE83E909F3}" type="presParOf" srcId="{917F521F-F2AC-49DF-BE88-306670234DB3}" destId="{9EB8B683-40AC-4D2B-B202-CF29B0CB3475}" srcOrd="1" destOrd="0" presId="urn:microsoft.com/office/officeart/2005/8/layout/hierarchy1"/>
    <dgm:cxn modelId="{7D1E816F-A65E-4F71-806D-B918D7B3D61E}" type="presParOf" srcId="{27092643-7307-4C1E-9FD2-80DA55B3FF95}" destId="{855062A4-CF26-4BDB-A4B3-36BC4C866F38}"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7DA3F1B-C1BD-4338-AE96-AE5086C9710B}" type="datetimeFigureOut">
              <a:rPr lang="en-US"/>
              <a:pPr>
                <a:defRPr/>
              </a:pPr>
              <a:t>12/14/2025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093FD21-273A-4965-A509-4249FB6E5AC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472E19-2DDE-4F8F-9B70-8318B51EF7B3}" type="slidenum">
              <a:rPr lang="en-US">
                <a:cs typeface="Arial" charset="0"/>
              </a:rPr>
              <a:pPr fontAlgn="base">
                <a:spcBef>
                  <a:spcPct val="0"/>
                </a:spcBef>
                <a:spcAft>
                  <a:spcPct val="0"/>
                </a:spcAft>
                <a:defRPr/>
              </a:pPr>
              <a:t>1</a:t>
            </a:fld>
            <a:endParaRPr lang="en-US">
              <a:cs typeface="Arial" charset="0"/>
            </a:endParaRPr>
          </a:p>
        </p:txBody>
      </p:sp>
      <p:sp>
        <p:nvSpPr>
          <p:cNvPr id="153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CCB5EBB-EAC4-4B18-B7D5-2B9EB7FAE3BC}" type="slidenum">
              <a:rPr lang="en-US" sz="1200"/>
              <a:pPr algn="r"/>
              <a:t>1</a:t>
            </a:fld>
            <a:endParaRPr lang="en-US" sz="1200"/>
          </a:p>
        </p:txBody>
      </p:sp>
      <p:sp>
        <p:nvSpPr>
          <p:cNvPr id="1536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2ADCE6D-D54C-49DF-9B85-F9A7EF1E04DF}" type="slidenum">
              <a:rPr lang="en-US" sz="1200">
                <a:solidFill>
                  <a:srgbClr val="000000"/>
                </a:solidFill>
              </a:rPr>
              <a:pPr algn="r"/>
              <a:t>1</a:t>
            </a:fld>
            <a:endParaRPr lang="en-US" sz="1200">
              <a:solidFill>
                <a:srgbClr val="000000"/>
              </a:solidFill>
            </a:endParaRPr>
          </a:p>
        </p:txBody>
      </p:sp>
      <p:sp>
        <p:nvSpPr>
          <p:cNvPr id="1536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36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vi-V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BD3E9E-6342-474F-BE5A-AFC33DC840DD}" type="slidenum">
              <a:rPr lang="en-US">
                <a:cs typeface="Arial" charset="0"/>
              </a:rPr>
              <a:pPr fontAlgn="base">
                <a:spcBef>
                  <a:spcPct val="0"/>
                </a:spcBef>
                <a:spcAft>
                  <a:spcPct val="0"/>
                </a:spcAft>
                <a:defRPr/>
              </a:pPr>
              <a:t>2</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D3A4C9-DBFB-46AF-AC25-55CB05402D3B}" type="slidenum">
              <a:rPr lang="en-US">
                <a:cs typeface="Arial" charset="0"/>
              </a:rPr>
              <a:pPr fontAlgn="base">
                <a:spcBef>
                  <a:spcPct val="0"/>
                </a:spcBef>
                <a:spcAft>
                  <a:spcPct val="0"/>
                </a:spcAft>
                <a:defRPr/>
              </a:pPr>
              <a:t>7</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8D4E9A-11D4-405A-AE51-557EECAD7588}" type="slidenum">
              <a:rPr lang="en-US">
                <a:cs typeface="Arial" charset="0"/>
              </a:rPr>
              <a:pPr fontAlgn="base">
                <a:spcBef>
                  <a:spcPct val="0"/>
                </a:spcBef>
                <a:spcAft>
                  <a:spcPct val="0"/>
                </a:spcAft>
                <a:defRPr/>
              </a:pPr>
              <a:t>8</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782319-C9C4-4243-A64C-F4EF989AD0AD}" type="slidenum">
              <a:rPr lang="en-US">
                <a:cs typeface="Arial" charset="0"/>
              </a:rPr>
              <a:pPr fontAlgn="base">
                <a:spcBef>
                  <a:spcPct val="0"/>
                </a:spcBef>
                <a:spcAft>
                  <a:spcPct val="0"/>
                </a:spcAft>
                <a:defRPr/>
              </a:pPr>
              <a:t>9</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CC2875-2245-4D7B-858E-2039AAC616F1}" type="slidenum">
              <a:rPr lang="en-US">
                <a:cs typeface="Arial" charset="0"/>
              </a:rPr>
              <a:pPr fontAlgn="base">
                <a:spcBef>
                  <a:spcPct val="0"/>
                </a:spcBef>
                <a:spcAft>
                  <a:spcPct val="0"/>
                </a:spcAft>
                <a:defRPr/>
              </a:pPr>
              <a:t>10</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E7F31C-E9D2-41C7-8B90-AF5635A7FB81}" type="slidenum">
              <a:rPr lang="en-US">
                <a:cs typeface="Arial" charset="0"/>
              </a:rPr>
              <a:pPr fontAlgn="base">
                <a:spcBef>
                  <a:spcPct val="0"/>
                </a:spcBef>
                <a:spcAft>
                  <a:spcPct val="0"/>
                </a:spcAft>
                <a:defRPr/>
              </a:pPr>
              <a:t>20</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F48E61C-DEB3-4D6E-B292-828612A82001}"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F2AFA9-2C64-4D02-A407-AAF325A2536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3FF5D7-3C30-4B34-8B06-77D3842005E0}"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61BE17-D1AC-4A97-8124-5D784B4CBEE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1F7781-3A8C-4CAB-9917-429F15A97719}"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7327EBA-BFE0-48D0-BF43-DD851760CF0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2CD2D7E-796E-4230-874D-5F6489E9395F}"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6CBC7B-2877-4767-8F9E-ACED5873B88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D35207F-C183-465E-B789-5CD82E9E7437}"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E4CA1C-0712-4C50-8F77-4D9F1A19805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34AA4BA-D390-4174-961C-BD059A3D2C36}"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6AA423-C301-47A6-A892-E98DD335360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7ABEFC3-439F-4F1A-9A61-6E9DF6339767}" type="datetimeFigureOut">
              <a:rPr lang="en-US"/>
              <a:pPr>
                <a:defRPr/>
              </a:pPr>
              <a:t>12/14/2025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D114543-415A-4BA1-BA8E-1A4B3DED5B7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13B08E2-8983-4432-B52E-4E82778C6F4D}" type="datetimeFigureOut">
              <a:rPr lang="en-US"/>
              <a:pPr>
                <a:defRPr/>
              </a:pPr>
              <a:t>12/14/2025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B63114F-02BE-4A08-A7E4-C7C12FC7325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FFBAB92-F4C0-43A8-A23B-CE31C8D15E81}" type="datetimeFigureOut">
              <a:rPr lang="en-US"/>
              <a:pPr>
                <a:defRPr/>
              </a:pPr>
              <a:t>12/14/2025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9F9E0D4-AC50-4408-A8AD-8BD0F5E9FEF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F3D32F2-4548-42E1-A6FB-9CB4133D5405}"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E3210D2-BFDB-4716-926C-99C553809E0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72790E8-57A7-422F-BF2A-50562A783F0E}"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6256470-A191-40E5-ABE4-4057A8BBB4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47D1A0C-E725-40E3-A8EC-1972077892F3}" type="datetimeFigureOut">
              <a:rPr lang="en-US"/>
              <a:pPr>
                <a:defRPr/>
              </a:pPr>
              <a:t>12/14/2025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A97842-57C3-4723-86C1-D8C8CDF3F9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image" Target="../media/image32.gif"/><Relationship Id="rId13" Type="http://schemas.openxmlformats.org/officeDocument/2006/relationships/image" Target="../media/image5.gif"/><Relationship Id="rId3" Type="http://schemas.openxmlformats.org/officeDocument/2006/relationships/audio" Target="file:///C:\Users\Admin\Downloads\ConDuongDenTruong-DamVinhHung_969.mp3" TargetMode="External"/><Relationship Id="rId7" Type="http://schemas.openxmlformats.org/officeDocument/2006/relationships/image" Target="../media/image31.gif"/><Relationship Id="rId12" Type="http://schemas.openxmlformats.org/officeDocument/2006/relationships/image" Target="../media/image36.png"/><Relationship Id="rId2" Type="http://schemas.openxmlformats.org/officeDocument/2006/relationships/audio" Target="file:///C:\Users\Admin\Desktop\ConDuongDenTruong-DamVinhHung_969.mp3" TargetMode="External"/><Relationship Id="rId16" Type="http://schemas.openxmlformats.org/officeDocument/2006/relationships/image" Target="../media/image39.png"/><Relationship Id="rId1" Type="http://schemas.openxmlformats.org/officeDocument/2006/relationships/audio" Target="file:///G:\ConduongdenTruong-TamCaaoTrang.mp3" TargetMode="External"/><Relationship Id="rId6" Type="http://schemas.openxmlformats.org/officeDocument/2006/relationships/image" Target="../media/image30.gif"/><Relationship Id="rId11" Type="http://schemas.openxmlformats.org/officeDocument/2006/relationships/image" Target="../media/image35.png"/><Relationship Id="rId5" Type="http://schemas.openxmlformats.org/officeDocument/2006/relationships/notesSlide" Target="../notesSlides/notesSlide7.xml"/><Relationship Id="rId15" Type="http://schemas.openxmlformats.org/officeDocument/2006/relationships/image" Target="../media/image38.png"/><Relationship Id="rId10" Type="http://schemas.openxmlformats.org/officeDocument/2006/relationships/image" Target="../media/image34.wmf"/><Relationship Id="rId4" Type="http://schemas.openxmlformats.org/officeDocument/2006/relationships/slideLayout" Target="../slideLayouts/slideLayout7.xml"/><Relationship Id="rId9" Type="http://schemas.openxmlformats.org/officeDocument/2006/relationships/image" Target="../media/image33.gif"/><Relationship Id="rId14" Type="http://schemas.openxmlformats.org/officeDocument/2006/relationships/image" Target="../media/image37.gif"/></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3"/>
          <p:cNvSpPr>
            <a:spLocks noGrp="1"/>
          </p:cNvSpPr>
          <p:nvPr>
            <p:ph type="sldNum" sz="quarter" idx="12"/>
          </p:nvPr>
        </p:nvSpPr>
        <p:spPr/>
        <p:txBody>
          <a:bodyPr/>
          <a:lstStyle/>
          <a:p>
            <a:pPr>
              <a:defRPr/>
            </a:pPr>
            <a:fld id="{E68C0768-D9B6-4A76-B4CD-11D6D8FBBCC6}" type="slidenum">
              <a:rPr lang="en-US"/>
              <a:pPr>
                <a:defRPr/>
              </a:pPr>
              <a:t>1</a:t>
            </a:fld>
            <a:endParaRPr lang="en-US"/>
          </a:p>
        </p:txBody>
      </p:sp>
      <p:pic>
        <p:nvPicPr>
          <p:cNvPr id="14338" name="Picture 2" descr="vine"/>
          <p:cNvPicPr>
            <a:picLocks noChangeAspect="1" noChangeArrowheads="1" noCrop="1"/>
          </p:cNvPicPr>
          <p:nvPr/>
        </p:nvPicPr>
        <p:blipFill>
          <a:blip r:embed="rId3"/>
          <a:srcRect/>
          <a:stretch>
            <a:fillRect/>
          </a:stretch>
        </p:blipFill>
        <p:spPr bwMode="auto">
          <a:xfrm>
            <a:off x="0" y="5791200"/>
            <a:ext cx="9144000" cy="990600"/>
          </a:xfrm>
          <a:prstGeom prst="rect">
            <a:avLst/>
          </a:prstGeom>
          <a:noFill/>
          <a:ln w="9525">
            <a:noFill/>
            <a:miter lim="800000"/>
            <a:headEnd/>
            <a:tailEnd/>
          </a:ln>
        </p:spPr>
      </p:pic>
      <p:pic>
        <p:nvPicPr>
          <p:cNvPr id="14339" name="Picture 6" descr="firework75"/>
          <p:cNvPicPr>
            <a:picLocks noChangeAspect="1" noChangeArrowheads="1" noCrop="1"/>
          </p:cNvPicPr>
          <p:nvPr/>
        </p:nvPicPr>
        <p:blipFill>
          <a:blip r:embed="rId4"/>
          <a:srcRect/>
          <a:stretch>
            <a:fillRect/>
          </a:stretch>
        </p:blipFill>
        <p:spPr bwMode="auto">
          <a:xfrm>
            <a:off x="5867400" y="-533400"/>
            <a:ext cx="3276600" cy="3276600"/>
          </a:xfrm>
          <a:prstGeom prst="rect">
            <a:avLst/>
          </a:prstGeom>
          <a:noFill/>
          <a:ln w="9525">
            <a:noFill/>
            <a:miter lim="800000"/>
            <a:headEnd/>
            <a:tailEnd/>
          </a:ln>
        </p:spPr>
      </p:pic>
      <p:pic>
        <p:nvPicPr>
          <p:cNvPr id="14340" name="Picture 12" descr="firework75"/>
          <p:cNvPicPr>
            <a:picLocks noChangeAspect="1" noChangeArrowheads="1" noCrop="1"/>
          </p:cNvPicPr>
          <p:nvPr/>
        </p:nvPicPr>
        <p:blipFill>
          <a:blip r:embed="rId4"/>
          <a:srcRect/>
          <a:stretch>
            <a:fillRect/>
          </a:stretch>
        </p:blipFill>
        <p:spPr bwMode="auto">
          <a:xfrm>
            <a:off x="2971800" y="-457200"/>
            <a:ext cx="3276600" cy="3276600"/>
          </a:xfrm>
          <a:prstGeom prst="rect">
            <a:avLst/>
          </a:prstGeom>
          <a:noFill/>
          <a:ln w="9525">
            <a:noFill/>
            <a:miter lim="800000"/>
            <a:headEnd/>
            <a:tailEnd/>
          </a:ln>
        </p:spPr>
      </p:pic>
      <p:sp>
        <p:nvSpPr>
          <p:cNvPr id="85009" name="WordArt 17"/>
          <p:cNvSpPr>
            <a:spLocks noChangeArrowheads="1" noChangeShapeType="1" noTextEdit="1"/>
          </p:cNvSpPr>
          <p:nvPr/>
        </p:nvSpPr>
        <p:spPr bwMode="auto">
          <a:xfrm>
            <a:off x="457200" y="2590800"/>
            <a:ext cx="8305800" cy="933450"/>
          </a:xfrm>
          <a:prstGeom prst="rect">
            <a:avLst/>
          </a:prstGeom>
        </p:spPr>
        <p:txBody>
          <a:bodyPr wrap="none" fromWordArt="1">
            <a:prstTxWarp prst="textPlain">
              <a:avLst>
                <a:gd name="adj" fmla="val 50000"/>
              </a:avLst>
            </a:prstTxWarp>
          </a:bodyPr>
          <a:lstStyle/>
          <a:p>
            <a:r>
              <a:rPr lang="vi-VN" sz="3200" kern="10">
                <a:ln w="9525">
                  <a:noFill/>
                  <a:round/>
                  <a:headEnd/>
                  <a:tailEnd/>
                </a:ln>
                <a:solidFill>
                  <a:srgbClr val="FF0000"/>
                </a:solidFill>
                <a:latin typeface="Arial"/>
                <a:cs typeface="Arial"/>
              </a:rPr>
              <a:t>Chào mừng quý thầy, cô và các em đến với tiết học hôm nay.</a:t>
            </a:r>
            <a:endParaRPr lang="en-US" sz="3200" kern="10">
              <a:ln w="9525">
                <a:noFill/>
                <a:round/>
                <a:headEnd/>
                <a:tailEnd/>
              </a:ln>
              <a:solidFill>
                <a:srgbClr val="FF0000"/>
              </a:solidFill>
              <a:latin typeface="Arial"/>
              <a:cs typeface="Arial"/>
            </a:endParaRPr>
          </a:p>
        </p:txBody>
      </p:sp>
      <p:pic>
        <p:nvPicPr>
          <p:cNvPr id="14342" name="Picture 5" descr="Khung hinh hoa PPT 7"/>
          <p:cNvPicPr>
            <a:picLocks noChangeAspect="1" noChangeArrowheads="1"/>
          </p:cNvPicPr>
          <p:nvPr/>
        </p:nvPicPr>
        <p:blipFill>
          <a:blip r:embed="rId5">
            <a:clrChange>
              <a:clrFrom>
                <a:srgbClr val="FFFFFF"/>
              </a:clrFrom>
              <a:clrTo>
                <a:srgbClr val="FFFFFF">
                  <a:alpha val="0"/>
                </a:srgbClr>
              </a:clrTo>
            </a:clrChange>
            <a:lum bright="-12000"/>
          </a:blip>
          <a:srcRect l="51711" b="47816"/>
          <a:stretch>
            <a:fillRect/>
          </a:stretch>
        </p:blipFill>
        <p:spPr bwMode="auto">
          <a:xfrm>
            <a:off x="6019800" y="0"/>
            <a:ext cx="3124200" cy="2535238"/>
          </a:xfrm>
          <a:prstGeom prst="rect">
            <a:avLst/>
          </a:prstGeom>
          <a:noFill/>
          <a:ln w="9525">
            <a:noFill/>
            <a:miter lim="800000"/>
            <a:headEnd/>
            <a:tailEnd/>
          </a:ln>
          <a:effectLst>
            <a:prstShdw prst="shdw13" dist="53882" dir="13500000">
              <a:srgbClr val="808080">
                <a:alpha val="50000"/>
              </a:srgbClr>
            </a:prstShdw>
          </a:effectLst>
        </p:spPr>
      </p:pic>
      <p:pic>
        <p:nvPicPr>
          <p:cNvPr id="14343" name="Picture 6" descr="Khung hinh hoa PPT 7"/>
          <p:cNvPicPr>
            <a:picLocks noChangeAspect="1" noChangeArrowheads="1"/>
          </p:cNvPicPr>
          <p:nvPr/>
        </p:nvPicPr>
        <p:blipFill>
          <a:blip r:embed="rId6">
            <a:clrChange>
              <a:clrFrom>
                <a:srgbClr val="FFFFFF"/>
              </a:clrFrom>
              <a:clrTo>
                <a:srgbClr val="FFFFFF">
                  <a:alpha val="0"/>
                </a:srgbClr>
              </a:clrTo>
            </a:clrChange>
            <a:lum bright="-12000"/>
          </a:blip>
          <a:srcRect r="47816" b="51711"/>
          <a:stretch>
            <a:fillRect/>
          </a:stretch>
        </p:blipFill>
        <p:spPr bwMode="auto">
          <a:xfrm>
            <a:off x="152400" y="0"/>
            <a:ext cx="2349500" cy="2895600"/>
          </a:xfrm>
          <a:prstGeom prst="rect">
            <a:avLst/>
          </a:prstGeom>
          <a:noFill/>
          <a:ln w="9525">
            <a:noFill/>
            <a:miter lim="800000"/>
            <a:headEnd/>
            <a:tailEnd/>
          </a:ln>
          <a:effectLst>
            <a:prstShdw prst="shdw13" dist="53882" dir="13500000">
              <a:srgbClr val="808080">
                <a:alpha val="50000"/>
              </a:srgbClr>
            </a:prstShdw>
          </a:effectLst>
        </p:spPr>
      </p:pic>
      <p:sp>
        <p:nvSpPr>
          <p:cNvPr id="65550" name="Rectangle 14"/>
          <p:cNvSpPr>
            <a:spLocks noChangeArrowheads="1"/>
          </p:cNvSpPr>
          <p:nvPr/>
        </p:nvSpPr>
        <p:spPr bwMode="auto">
          <a:xfrm>
            <a:off x="2362200" y="5191125"/>
            <a:ext cx="6858000" cy="519113"/>
          </a:xfrm>
          <a:prstGeom prst="rect">
            <a:avLst/>
          </a:prstGeom>
          <a:noFill/>
          <a:ln w="9525">
            <a:noFill/>
            <a:miter lim="800000"/>
            <a:headEnd/>
            <a:tailEnd/>
          </a:ln>
          <a:effectLst/>
        </p:spPr>
        <p:txBody>
          <a:bodyPr>
            <a:spAutoFit/>
          </a:bodyPr>
          <a:lstStyle/>
          <a:p>
            <a:pPr>
              <a:defRPr/>
            </a:pPr>
            <a:r>
              <a:rPr lang="en-US" sz="2800" b="1" i="1">
                <a:solidFill>
                  <a:srgbClr val="0000FF"/>
                </a:solidFill>
                <a:effectLst>
                  <a:outerShdw blurRad="38100" dist="38100" dir="2700000" algn="tl">
                    <a:srgbClr val="C0C0C0"/>
                  </a:outerShdw>
                </a:effectLst>
              </a:rPr>
              <a:t>GV giảng dạy</a:t>
            </a:r>
            <a:r>
              <a:rPr lang="en-US" sz="2800" b="1" i="1">
                <a:solidFill>
                  <a:srgbClr val="FF0000"/>
                </a:solidFill>
                <a:effectLst>
                  <a:outerShdw blurRad="38100" dist="38100" dir="2700000" algn="tl">
                    <a:srgbClr val="C0C0C0"/>
                  </a:outerShdw>
                </a:effectLst>
              </a:rPr>
              <a:t>: Phạm Văn Sanh</a:t>
            </a:r>
          </a:p>
        </p:txBody>
      </p:sp>
      <p:pic>
        <p:nvPicPr>
          <p:cNvPr id="31756" name="Picture 12" descr="16"/>
          <p:cNvPicPr>
            <a:picLocks noChangeAspect="1" noChangeArrowheads="1" noCrop="1"/>
          </p:cNvPicPr>
          <p:nvPr/>
        </p:nvPicPr>
        <p:blipFill>
          <a:blip r:embed="rId7"/>
          <a:srcRect/>
          <a:stretch>
            <a:fillRect/>
          </a:stretch>
        </p:blipFill>
        <p:spPr bwMode="auto">
          <a:xfrm>
            <a:off x="7086600" y="838200"/>
            <a:ext cx="915988" cy="1317625"/>
          </a:xfrm>
          <a:prstGeom prst="rect">
            <a:avLst/>
          </a:prstGeom>
          <a:noFill/>
          <a:ln w="9525">
            <a:noFill/>
            <a:miter lim="800000"/>
            <a:headEnd/>
            <a:tailEnd/>
          </a:ln>
        </p:spPr>
      </p:pic>
      <p:sp>
        <p:nvSpPr>
          <p:cNvPr id="37903" name="Text Box 15"/>
          <p:cNvSpPr txBox="1">
            <a:spLocks noChangeArrowheads="1"/>
          </p:cNvSpPr>
          <p:nvPr/>
        </p:nvSpPr>
        <p:spPr bwMode="auto">
          <a:xfrm>
            <a:off x="3429000" y="3962400"/>
            <a:ext cx="3429000" cy="492125"/>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r>
              <a:rPr lang="en-US" sz="2600" b="1">
                <a:solidFill>
                  <a:srgbClr val="0000FF"/>
                </a:solidFill>
              </a:rPr>
              <a:t>Môn: Công nghệ 6</a:t>
            </a:r>
          </a:p>
        </p:txBody>
      </p:sp>
      <p:pic>
        <p:nvPicPr>
          <p:cNvPr id="23" name="Picture 12" descr="16"/>
          <p:cNvPicPr>
            <a:picLocks noChangeAspect="1" noChangeArrowheads="1" noCrop="1"/>
          </p:cNvPicPr>
          <p:nvPr/>
        </p:nvPicPr>
        <p:blipFill>
          <a:blip r:embed="rId7"/>
          <a:srcRect/>
          <a:stretch>
            <a:fillRect/>
          </a:stretch>
        </p:blipFill>
        <p:spPr bwMode="auto">
          <a:xfrm>
            <a:off x="1219200" y="815975"/>
            <a:ext cx="915988" cy="1317625"/>
          </a:xfrm>
          <a:prstGeom prst="rect">
            <a:avLst/>
          </a:prstGeom>
          <a:noFill/>
          <a:ln w="9525">
            <a:noFill/>
            <a:miter lim="800000"/>
            <a:headEnd/>
            <a:tailEnd/>
          </a:ln>
        </p:spPr>
      </p:pic>
      <p:pic>
        <p:nvPicPr>
          <p:cNvPr id="25" name="Picture 27" descr="Description: image110"/>
          <p:cNvPicPr>
            <a:picLocks noChangeAspect="1" noChangeArrowheads="1"/>
          </p:cNvPicPr>
          <p:nvPr/>
        </p:nvPicPr>
        <p:blipFill>
          <a:blip r:embed="rId8"/>
          <a:srcRect/>
          <a:stretch>
            <a:fillRect/>
          </a:stretch>
        </p:blipFill>
        <p:spPr bwMode="auto">
          <a:xfrm>
            <a:off x="152400" y="3657600"/>
            <a:ext cx="2057400" cy="2514600"/>
          </a:xfrm>
          <a:prstGeom prst="rect">
            <a:avLst/>
          </a:prstGeom>
          <a:noFill/>
          <a:ln w="9525">
            <a:noFill/>
            <a:miter lim="800000"/>
            <a:headEnd/>
            <a:tailEnd/>
          </a:ln>
        </p:spPr>
      </p:pic>
      <p:sp>
        <p:nvSpPr>
          <p:cNvPr id="2" name="Wave 1">
            <a:extLst>
              <a:ext uri="{FF2B5EF4-FFF2-40B4-BE49-F238E27FC236}"/>
            </a:extLst>
          </p:cNvPr>
          <p:cNvSpPr/>
          <p:nvPr/>
        </p:nvSpPr>
        <p:spPr>
          <a:xfrm>
            <a:off x="2057400" y="55563"/>
            <a:ext cx="5029200" cy="933450"/>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2800" dirty="0"/>
              <a:t>TRƯỜNG THCS BÌNH THANH</a:t>
            </a:r>
          </a:p>
        </p:txBody>
      </p:sp>
    </p:spTree>
  </p:cSld>
  <p:clrMapOvr>
    <a:masterClrMapping/>
  </p:clrMapOvr>
  <p:transition spd="slow" advTm="60000">
    <p:wheel spokes="3"/>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5009"/>
                                        </p:tgtEl>
                                        <p:attrNameLst>
                                          <p:attrName>style.visibility</p:attrName>
                                        </p:attrNameLst>
                                      </p:cBhvr>
                                      <p:to>
                                        <p:strVal val="visible"/>
                                      </p:to>
                                    </p:set>
                                    <p:anim calcmode="lin" valueType="num">
                                      <p:cBhvr>
                                        <p:cTn id="7" dur="1000" fill="hold"/>
                                        <p:tgtEl>
                                          <p:spTgt spid="85009"/>
                                        </p:tgtEl>
                                        <p:attrNameLst>
                                          <p:attrName>ppt_x</p:attrName>
                                        </p:attrNameLst>
                                      </p:cBhvr>
                                      <p:tavLst>
                                        <p:tav tm="0">
                                          <p:val>
                                            <p:strVal val="#ppt_x-.2"/>
                                          </p:val>
                                        </p:tav>
                                        <p:tav tm="100000">
                                          <p:val>
                                            <p:strVal val="#ppt_x"/>
                                          </p:val>
                                        </p:tav>
                                      </p:tavLst>
                                    </p:anim>
                                    <p:anim calcmode="lin" valueType="num">
                                      <p:cBhvr>
                                        <p:cTn id="8" dur="1000" fill="hold"/>
                                        <p:tgtEl>
                                          <p:spTgt spid="85009"/>
                                        </p:tgtEl>
                                        <p:attrNameLst>
                                          <p:attrName>ppt_y</p:attrName>
                                        </p:attrNameLst>
                                      </p:cBhvr>
                                      <p:tavLst>
                                        <p:tav tm="0">
                                          <p:val>
                                            <p:strVal val="#ppt_y"/>
                                          </p:val>
                                        </p:tav>
                                        <p:tav tm="100000">
                                          <p:val>
                                            <p:strVal val="#ppt_y"/>
                                          </p:val>
                                        </p:tav>
                                      </p:tavLst>
                                    </p:anim>
                                    <p:animEffect transition="in" filter="wipe(right)" prLst="gradientSize: 0.1">
                                      <p:cBhvr>
                                        <p:cTn id="9" dur="1000"/>
                                        <p:tgtEl>
                                          <p:spTgt spid="85009"/>
                                        </p:tgtEl>
                                      </p:cBhvr>
                                    </p:animEffect>
                                  </p:childTnLst>
                                </p:cTn>
                              </p:par>
                              <p:par>
                                <p:cTn id="10" presetID="53" presetClass="entr" presetSubtype="0" fill="hold" nodeType="withEffect">
                                  <p:stCondLst>
                                    <p:cond delay="0"/>
                                  </p:stCondLst>
                                  <p:childTnLst>
                                    <p:set>
                                      <p:cBhvr>
                                        <p:cTn id="11" dur="1" fill="hold">
                                          <p:stCondLst>
                                            <p:cond delay="0"/>
                                          </p:stCondLst>
                                        </p:cTn>
                                        <p:tgtEl>
                                          <p:spTgt spid="31756"/>
                                        </p:tgtEl>
                                        <p:attrNameLst>
                                          <p:attrName>style.visibility</p:attrName>
                                        </p:attrNameLst>
                                      </p:cBhvr>
                                      <p:to>
                                        <p:strVal val="visible"/>
                                      </p:to>
                                    </p:set>
                                    <p:anim calcmode="lin" valueType="num">
                                      <p:cBhvr>
                                        <p:cTn id="12" dur="1000" fill="hold"/>
                                        <p:tgtEl>
                                          <p:spTgt spid="31756"/>
                                        </p:tgtEl>
                                        <p:attrNameLst>
                                          <p:attrName>ppt_w</p:attrName>
                                        </p:attrNameLst>
                                      </p:cBhvr>
                                      <p:tavLst>
                                        <p:tav tm="0">
                                          <p:val>
                                            <p:fltVal val="0"/>
                                          </p:val>
                                        </p:tav>
                                        <p:tav tm="100000">
                                          <p:val>
                                            <p:strVal val="#ppt_w"/>
                                          </p:val>
                                        </p:tav>
                                      </p:tavLst>
                                    </p:anim>
                                    <p:anim calcmode="lin" valueType="num">
                                      <p:cBhvr>
                                        <p:cTn id="13" dur="1000" fill="hold"/>
                                        <p:tgtEl>
                                          <p:spTgt spid="31756"/>
                                        </p:tgtEl>
                                        <p:attrNameLst>
                                          <p:attrName>ppt_h</p:attrName>
                                        </p:attrNameLst>
                                      </p:cBhvr>
                                      <p:tavLst>
                                        <p:tav tm="0">
                                          <p:val>
                                            <p:fltVal val="0"/>
                                          </p:val>
                                        </p:tav>
                                        <p:tav tm="100000">
                                          <p:val>
                                            <p:strVal val="#ppt_h"/>
                                          </p:val>
                                        </p:tav>
                                      </p:tavLst>
                                    </p:anim>
                                    <p:animEffect transition="in" filter="fade">
                                      <p:cBhvr>
                                        <p:cTn id="14" dur="1000"/>
                                        <p:tgtEl>
                                          <p:spTgt spid="3175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65550"/>
                                        </p:tgtEl>
                                        <p:attrNameLst>
                                          <p:attrName>style.visibility</p:attrName>
                                        </p:attrNameLst>
                                      </p:cBhvr>
                                      <p:to>
                                        <p:strVal val="visible"/>
                                      </p:to>
                                    </p:set>
                                    <p:animEffect transition="in" filter="box(in)">
                                      <p:cBhvr>
                                        <p:cTn id="17" dur="2000"/>
                                        <p:tgtEl>
                                          <p:spTgt spid="65550"/>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37903"/>
                                        </p:tgtEl>
                                        <p:attrNameLst>
                                          <p:attrName>style.visibility</p:attrName>
                                        </p:attrNameLst>
                                      </p:cBhvr>
                                      <p:to>
                                        <p:strVal val="visible"/>
                                      </p:to>
                                    </p:set>
                                    <p:animEffect transition="in" filter="wedge">
                                      <p:cBhvr>
                                        <p:cTn id="20" dur="2000"/>
                                        <p:tgtEl>
                                          <p:spTgt spid="37903"/>
                                        </p:tgtEl>
                                      </p:cBhvr>
                                    </p:animEffect>
                                  </p:childTnLst>
                                </p:cTn>
                              </p:par>
                              <p:par>
                                <p:cTn id="21" presetID="53"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1000" fill="hold"/>
                                        <p:tgtEl>
                                          <p:spTgt spid="23"/>
                                        </p:tgtEl>
                                        <p:attrNameLst>
                                          <p:attrName>ppt_w</p:attrName>
                                        </p:attrNameLst>
                                      </p:cBhvr>
                                      <p:tavLst>
                                        <p:tav tm="0">
                                          <p:val>
                                            <p:fltVal val="0"/>
                                          </p:val>
                                        </p:tav>
                                        <p:tav tm="100000">
                                          <p:val>
                                            <p:strVal val="#ppt_w"/>
                                          </p:val>
                                        </p:tav>
                                      </p:tavLst>
                                    </p:anim>
                                    <p:anim calcmode="lin" valueType="num">
                                      <p:cBhvr>
                                        <p:cTn id="24" dur="1000" fill="hold"/>
                                        <p:tgtEl>
                                          <p:spTgt spid="23"/>
                                        </p:tgtEl>
                                        <p:attrNameLst>
                                          <p:attrName>ppt_h</p:attrName>
                                        </p:attrNameLst>
                                      </p:cBhvr>
                                      <p:tavLst>
                                        <p:tav tm="0">
                                          <p:val>
                                            <p:fltVal val="0"/>
                                          </p:val>
                                        </p:tav>
                                        <p:tav tm="100000">
                                          <p:val>
                                            <p:strVal val="#ppt_h"/>
                                          </p:val>
                                        </p:tav>
                                      </p:tavLst>
                                    </p:anim>
                                    <p:animEffect transition="in" filter="fade">
                                      <p:cBhvr>
                                        <p:cTn id="25" dur="1000"/>
                                        <p:tgtEl>
                                          <p:spTgt spid="23"/>
                                        </p:tgtEl>
                                      </p:cBhvr>
                                    </p:animEffect>
                                  </p:childTnLst>
                                </p:cTn>
                              </p:par>
                              <p:par>
                                <p:cTn id="26" presetID="6" presetClass="entr" presetSubtype="16"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circle(in)">
                                      <p:cBhvr>
                                        <p:cTn id="28" dur="5000"/>
                                        <p:tgtEl>
                                          <p:spTgt spid="25"/>
                                        </p:tgtEl>
                                      </p:cBhvr>
                                    </p:animEffect>
                                  </p:childTnLst>
                                </p:cTn>
                              </p:par>
                              <p:par>
                                <p:cTn id="29" presetID="2" presetClass="entr" presetSubtype="4"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3000" fill="hold"/>
                                        <p:tgtEl>
                                          <p:spTgt spid="25"/>
                                        </p:tgtEl>
                                        <p:attrNameLst>
                                          <p:attrName>ppt_x</p:attrName>
                                        </p:attrNameLst>
                                      </p:cBhvr>
                                      <p:tavLst>
                                        <p:tav tm="0">
                                          <p:val>
                                            <p:strVal val="#ppt_x"/>
                                          </p:val>
                                        </p:tav>
                                        <p:tav tm="100000">
                                          <p:val>
                                            <p:strVal val="#ppt_x"/>
                                          </p:val>
                                        </p:tav>
                                      </p:tavLst>
                                    </p:anim>
                                    <p:anim calcmode="lin" valueType="num">
                                      <p:cBhvr additive="base">
                                        <p:cTn id="32" dur="3000" fill="hold"/>
                                        <p:tgtEl>
                                          <p:spTgt spid="25"/>
                                        </p:tgtEl>
                                        <p:attrNameLst>
                                          <p:attrName>ppt_y</p:attrName>
                                        </p:attrNameLst>
                                      </p:cBhvr>
                                      <p:tavLst>
                                        <p:tav tm="0">
                                          <p:val>
                                            <p:strVal val="1+#ppt_h/2"/>
                                          </p:val>
                                        </p:tav>
                                        <p:tav tm="100000">
                                          <p:val>
                                            <p:strVal val="#ppt_y"/>
                                          </p:val>
                                        </p:tav>
                                      </p:tavLst>
                                    </p:anim>
                                  </p:childTnLst>
                                </p:cTn>
                              </p:par>
                              <p:par>
                                <p:cTn id="33" presetID="21" presetClass="entr" presetSubtype="4"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heel(4)">
                                      <p:cBhvr>
                                        <p:cTn id="35"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9" grpId="0" animBg="1"/>
      <p:bldP spid="65550" grpId="0"/>
      <p:bldP spid="3790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images.jpg"/>
          <p:cNvPicPr>
            <a:picLocks noChangeAspect="1" noChangeArrowheads="1"/>
          </p:cNvPicPr>
          <p:nvPr/>
        </p:nvPicPr>
        <p:blipFill>
          <a:blip r:embed="rId3"/>
          <a:srcRect/>
          <a:stretch>
            <a:fillRect/>
          </a:stretch>
        </p:blipFill>
        <p:spPr bwMode="auto">
          <a:xfrm>
            <a:off x="0" y="152400"/>
            <a:ext cx="4800600" cy="2895600"/>
          </a:xfrm>
          <a:prstGeom prst="rect">
            <a:avLst/>
          </a:prstGeom>
          <a:noFill/>
          <a:ln w="9525">
            <a:noFill/>
            <a:miter lim="800000"/>
            <a:headEnd/>
            <a:tailEnd/>
          </a:ln>
        </p:spPr>
      </p:pic>
      <p:pic>
        <p:nvPicPr>
          <p:cNvPr id="1027" name="Picture 3" descr="C:\Users\Admin\Desktop\Deo-Khau-Trang-2.jpg"/>
          <p:cNvPicPr>
            <a:picLocks noChangeAspect="1" noChangeArrowheads="1"/>
          </p:cNvPicPr>
          <p:nvPr/>
        </p:nvPicPr>
        <p:blipFill>
          <a:blip r:embed="rId4"/>
          <a:srcRect/>
          <a:stretch>
            <a:fillRect/>
          </a:stretch>
        </p:blipFill>
        <p:spPr bwMode="auto">
          <a:xfrm>
            <a:off x="6324600" y="3429000"/>
            <a:ext cx="2590800" cy="2819400"/>
          </a:xfrm>
          <a:prstGeom prst="rect">
            <a:avLst/>
          </a:prstGeom>
          <a:noFill/>
          <a:ln w="9525">
            <a:noFill/>
            <a:miter lim="800000"/>
            <a:headEnd/>
            <a:tailEnd/>
          </a:ln>
        </p:spPr>
      </p:pic>
      <p:pic>
        <p:nvPicPr>
          <p:cNvPr id="1028" name="Picture 4" descr="C:\Users\Admin\Desktop\unnamed.jpg"/>
          <p:cNvPicPr>
            <a:picLocks noChangeAspect="1" noChangeArrowheads="1"/>
          </p:cNvPicPr>
          <p:nvPr/>
        </p:nvPicPr>
        <p:blipFill>
          <a:blip r:embed="rId5"/>
          <a:srcRect/>
          <a:stretch>
            <a:fillRect/>
          </a:stretch>
        </p:blipFill>
        <p:spPr bwMode="auto">
          <a:xfrm>
            <a:off x="152400" y="3124200"/>
            <a:ext cx="2667000" cy="3048000"/>
          </a:xfrm>
          <a:prstGeom prst="rect">
            <a:avLst/>
          </a:prstGeom>
          <a:noFill/>
          <a:ln w="9525">
            <a:noFill/>
            <a:miter lim="800000"/>
            <a:headEnd/>
            <a:tailEnd/>
          </a:ln>
        </p:spPr>
      </p:pic>
      <p:pic>
        <p:nvPicPr>
          <p:cNvPr id="1029" name="Picture 5" descr="C:\Users\Admin\Desktop\unnamed.png"/>
          <p:cNvPicPr>
            <a:picLocks noChangeAspect="1" noChangeArrowheads="1"/>
          </p:cNvPicPr>
          <p:nvPr/>
        </p:nvPicPr>
        <p:blipFill>
          <a:blip r:embed="rId6"/>
          <a:srcRect/>
          <a:stretch>
            <a:fillRect/>
          </a:stretch>
        </p:blipFill>
        <p:spPr bwMode="auto">
          <a:xfrm>
            <a:off x="5029200" y="228600"/>
            <a:ext cx="2743200" cy="2743200"/>
          </a:xfrm>
          <a:prstGeom prst="rect">
            <a:avLst/>
          </a:prstGeom>
          <a:noFill/>
          <a:ln w="9525">
            <a:noFill/>
            <a:miter lim="800000"/>
            <a:headEnd/>
            <a:tailEnd/>
          </a:ln>
        </p:spPr>
      </p:pic>
      <p:sp>
        <p:nvSpPr>
          <p:cNvPr id="8" name="TextBox 7"/>
          <p:cNvSpPr txBox="1"/>
          <p:nvPr/>
        </p:nvSpPr>
        <p:spPr>
          <a:xfrm>
            <a:off x="228600" y="6096000"/>
            <a:ext cx="9067800" cy="830263"/>
          </a:xfrm>
          <a:prstGeom prst="rect">
            <a:avLst/>
          </a:prstGeom>
          <a:noFill/>
        </p:spPr>
        <p:txBody>
          <a:bodyPr>
            <a:spAutoFit/>
          </a:bodyPr>
          <a:lstStyle/>
          <a:p>
            <a:pPr fontAlgn="auto">
              <a:spcBef>
                <a:spcPts val="0"/>
              </a:spcBef>
              <a:spcAft>
                <a:spcPts val="0"/>
              </a:spcAft>
              <a:defRPr/>
            </a:pPr>
            <a:r>
              <a:rPr lang="en-US" sz="2400" dirty="0">
                <a:solidFill>
                  <a:srgbClr val="C00000"/>
                </a:solidFill>
                <a:effectLst>
                  <a:outerShdw blurRad="38100" dist="38100" dir="2700000" algn="tl">
                    <a:srgbClr val="000000">
                      <a:alpha val="43137"/>
                    </a:srgbClr>
                  </a:outerShdw>
                </a:effectLst>
                <a:latin typeface="Arial" pitchFamily="34" charset="0"/>
                <a:cs typeface="Arial" pitchFamily="34" charset="0"/>
              </a:rPr>
              <a:t>       Đeo khẩu trang là tự bảo vệ sức khoẻ cho chính bản</a:t>
            </a:r>
          </a:p>
          <a:p>
            <a:pPr fontAlgn="auto">
              <a:spcBef>
                <a:spcPts val="0"/>
              </a:spcBef>
              <a:spcAft>
                <a:spcPts val="0"/>
              </a:spcAft>
              <a:defRPr/>
            </a:pPr>
            <a:r>
              <a:rPr lang="en-US" sz="2400" dirty="0">
                <a:solidFill>
                  <a:srgbClr val="C00000"/>
                </a:solidFill>
                <a:effectLst>
                  <a:outerShdw blurRad="38100" dist="38100" dir="2700000" algn="tl">
                    <a:srgbClr val="000000">
                      <a:alpha val="43137"/>
                    </a:srgbClr>
                  </a:outerShdw>
                </a:effectLst>
                <a:latin typeface="Arial" pitchFamily="34" charset="0"/>
                <a:cs typeface="Arial" pitchFamily="34" charset="0"/>
              </a:rPr>
              <a:t>                        thân bạn và cho cộng đồng</a:t>
            </a:r>
          </a:p>
        </p:txBody>
      </p:sp>
      <p:pic>
        <p:nvPicPr>
          <p:cNvPr id="1030" name="Picture 6" descr="C:\Users\Admin\Desktop\tải xuống.jpg"/>
          <p:cNvPicPr>
            <a:picLocks noChangeAspect="1" noChangeArrowheads="1"/>
          </p:cNvPicPr>
          <p:nvPr/>
        </p:nvPicPr>
        <p:blipFill>
          <a:blip r:embed="rId7"/>
          <a:srcRect/>
          <a:stretch>
            <a:fillRect/>
          </a:stretch>
        </p:blipFill>
        <p:spPr bwMode="auto">
          <a:xfrm>
            <a:off x="3048000" y="3200400"/>
            <a:ext cx="3048000" cy="2971800"/>
          </a:xfrm>
          <a:prstGeom prst="rect">
            <a:avLst/>
          </a:prstGeom>
          <a:noFill/>
          <a:ln w="9525">
            <a:noFill/>
            <a:miter lim="800000"/>
            <a:headEnd/>
            <a:tailEnd/>
          </a:ln>
        </p:spPr>
      </p:pic>
      <p:sp>
        <p:nvSpPr>
          <p:cNvPr id="11" name="TextBox 10"/>
          <p:cNvSpPr txBox="1"/>
          <p:nvPr/>
        </p:nvSpPr>
        <p:spPr>
          <a:xfrm>
            <a:off x="7848600" y="-76200"/>
            <a:ext cx="1143000" cy="3416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fontAlgn="auto">
              <a:spcBef>
                <a:spcPts val="0"/>
              </a:spcBef>
              <a:spcAft>
                <a:spcPts val="0"/>
              </a:spcAft>
              <a:defRPr/>
            </a:pPr>
            <a:r>
              <a:rPr lang="en-US" sz="2400" dirty="0">
                <a:latin typeface="Arial" pitchFamily="34" charset="0"/>
                <a:cs typeface="Arial" pitchFamily="34" charset="0"/>
              </a:rPr>
              <a:t>Những người anh hùng nơi tuyến đầu chống dịch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4)">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checkerboard(across)">
                                      <p:cBhvr>
                                        <p:cTn id="12" dur="5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diamond(in)">
                                      <p:cBhvr>
                                        <p:cTn id="17" dur="2000"/>
                                        <p:tgtEl>
                                          <p:spTgt spid="1029"/>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amond(in)">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wheel(4)">
                                      <p:cBhvr>
                                        <p:cTn id="25" dur="2000"/>
                                        <p:tgtEl>
                                          <p:spTgt spid="102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30"/>
                                        </p:tgtEl>
                                        <p:attrNameLst>
                                          <p:attrName>style.visibility</p:attrName>
                                        </p:attrNameLst>
                                      </p:cBhvr>
                                      <p:to>
                                        <p:strVal val="visible"/>
                                      </p:to>
                                    </p:set>
                                    <p:anim calcmode="lin" valueType="num">
                                      <p:cBhvr additive="base">
                                        <p:cTn id="30" dur="2000" fill="hold"/>
                                        <p:tgtEl>
                                          <p:spTgt spid="1030"/>
                                        </p:tgtEl>
                                        <p:attrNameLst>
                                          <p:attrName>ppt_x</p:attrName>
                                        </p:attrNameLst>
                                      </p:cBhvr>
                                      <p:tavLst>
                                        <p:tav tm="0">
                                          <p:val>
                                            <p:strVal val="#ppt_x"/>
                                          </p:val>
                                        </p:tav>
                                        <p:tav tm="100000">
                                          <p:val>
                                            <p:strVal val="#ppt_x"/>
                                          </p:val>
                                        </p:tav>
                                      </p:tavLst>
                                    </p:anim>
                                    <p:anim calcmode="lin" valueType="num">
                                      <p:cBhvr additive="base">
                                        <p:cTn id="31" dur="20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4" fill="hold" nodeType="clickEffect">
                                  <p:stCondLst>
                                    <p:cond delay="0"/>
                                  </p:stCondLst>
                                  <p:childTnLst>
                                    <p:set>
                                      <p:cBhvr>
                                        <p:cTn id="35" dur="1" fill="hold">
                                          <p:stCondLst>
                                            <p:cond delay="0"/>
                                          </p:stCondLst>
                                        </p:cTn>
                                        <p:tgtEl>
                                          <p:spTgt spid="1027"/>
                                        </p:tgtEl>
                                        <p:attrNameLst>
                                          <p:attrName>style.visibility</p:attrName>
                                        </p:attrNameLst>
                                      </p:cBhvr>
                                      <p:to>
                                        <p:strVal val="visible"/>
                                      </p:to>
                                    </p:set>
                                    <p:animEffect transition="in" filter="wheel(4)">
                                      <p:cBhvr>
                                        <p:cTn id="36" dur="2000"/>
                                        <p:tgtEl>
                                          <p:spTgt spid="1027"/>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heel(4)">
                                      <p:cBhvr>
                                        <p:cTn id="4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3429000" y="3810000"/>
            <a:ext cx="6019800" cy="76200"/>
          </a:xfrm>
          <a:prstGeom prst="line">
            <a:avLst/>
          </a:prstGeom>
          <a:ln/>
        </p:spPr>
        <p:style>
          <a:lnRef idx="3">
            <a:schemeClr val="accent2"/>
          </a:lnRef>
          <a:fillRef idx="0">
            <a:schemeClr val="accent2"/>
          </a:fillRef>
          <a:effectRef idx="2">
            <a:schemeClr val="accent2"/>
          </a:effectRef>
          <a:fontRef idx="minor">
            <a:schemeClr val="tx1"/>
          </a:fontRef>
        </p:style>
      </p:cxnSp>
      <p:sp>
        <p:nvSpPr>
          <p:cNvPr id="10" name="Rectangle 9"/>
          <p:cNvSpPr/>
          <p:nvPr/>
        </p:nvSpPr>
        <p:spPr>
          <a:xfrm>
            <a:off x="228600" y="0"/>
            <a:ext cx="8839200" cy="579438"/>
          </a:xfrm>
          <a:prstGeom prst="rect">
            <a:avLst/>
          </a:prstGeom>
        </p:spPr>
        <p:txBody>
          <a:bodyPr>
            <a:spAutoFit/>
          </a:bodyPr>
          <a:lstStyle/>
          <a:p>
            <a:pPr>
              <a:defRPr/>
            </a:pPr>
            <a:r>
              <a:rPr lang="en-US" sz="3000" b="1">
                <a:solidFill>
                  <a:srgbClr val="FF0000"/>
                </a:solidFill>
                <a:effectLst>
                  <a:outerShdw blurRad="38100" dist="38100" dir="2700000" algn="tl">
                    <a:srgbClr val="C0C0C0"/>
                  </a:outerShdw>
                </a:effectLst>
              </a:rPr>
              <a:t>TIẾT 15.BÀI 7:TRANG PHỤC VÀ ĐỜI SỐNG (T1</a:t>
            </a:r>
            <a:r>
              <a:rPr lang="en-US" sz="3200" b="1">
                <a:solidFill>
                  <a:srgbClr val="FF0000"/>
                </a:solidFill>
                <a:effectLst>
                  <a:outerShdw blurRad="38100" dist="38100" dir="2700000" algn="tl">
                    <a:srgbClr val="C0C0C0"/>
                  </a:outerShdw>
                </a:effectLst>
              </a:rPr>
              <a:t>)</a:t>
            </a:r>
          </a:p>
        </p:txBody>
      </p:sp>
      <p:sp>
        <p:nvSpPr>
          <p:cNvPr id="12" name="TextBox 11"/>
          <p:cNvSpPr txBox="1"/>
          <p:nvPr/>
        </p:nvSpPr>
        <p:spPr>
          <a:xfrm>
            <a:off x="76200" y="457200"/>
            <a:ext cx="4419600" cy="523875"/>
          </a:xfrm>
          <a:prstGeom prst="rect">
            <a:avLst/>
          </a:prstGeom>
          <a:noFill/>
        </p:spPr>
        <p:txBody>
          <a:bodyPr>
            <a:spAutoFit/>
          </a:bodyPr>
          <a:lstStyle/>
          <a:p>
            <a:pPr fontAlgn="auto">
              <a:spcBef>
                <a:spcPts val="0"/>
              </a:spcBef>
              <a:spcAft>
                <a:spcPts val="0"/>
              </a:spcAft>
              <a:defRPr/>
            </a:pPr>
            <a:r>
              <a:rPr lang="en-US" sz="2800" dirty="0">
                <a:solidFill>
                  <a:srgbClr val="0000FF"/>
                </a:solidFill>
                <a:latin typeface="Arial" pitchFamily="34" charset="0"/>
                <a:cs typeface="Arial" pitchFamily="34" charset="0"/>
              </a:rPr>
              <a:t>I</a:t>
            </a: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 Vai trò của trang phục:</a:t>
            </a:r>
          </a:p>
        </p:txBody>
      </p:sp>
      <p:sp>
        <p:nvSpPr>
          <p:cNvPr id="7" name="Cloud Callout 6"/>
          <p:cNvSpPr/>
          <p:nvPr/>
        </p:nvSpPr>
        <p:spPr>
          <a:xfrm>
            <a:off x="6705600" y="914400"/>
            <a:ext cx="2438400" cy="3810000"/>
          </a:xfrm>
          <a:prstGeom prst="cloudCallout">
            <a:avLst>
              <a:gd name="adj1" fmla="val -73484"/>
              <a:gd name="adj2" fmla="val 4709"/>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latin typeface="Arial" pitchFamily="34" charset="0"/>
                <a:cs typeface="Arial" pitchFamily="34" charset="0"/>
              </a:rPr>
              <a:t>Trang phục có vai trò gì?</a:t>
            </a:r>
          </a:p>
        </p:txBody>
      </p:sp>
      <p:sp>
        <p:nvSpPr>
          <p:cNvPr id="8" name="Rectangle 7"/>
          <p:cNvSpPr/>
          <p:nvPr/>
        </p:nvSpPr>
        <p:spPr>
          <a:xfrm>
            <a:off x="152400" y="914400"/>
            <a:ext cx="6324600" cy="2892425"/>
          </a:xfrm>
          <a:prstGeom prst="rect">
            <a:avLst/>
          </a:prstGeom>
        </p:spPr>
        <p:txBody>
          <a:bodyPr>
            <a:spAutoFit/>
          </a:bodyPr>
          <a:lstStyle/>
          <a:p>
            <a:pPr fontAlgn="auto">
              <a:spcBef>
                <a:spcPct val="50000"/>
              </a:spcBef>
              <a:spcAft>
                <a:spcPts val="0"/>
              </a:spcAft>
              <a:defRPr/>
            </a:pPr>
            <a:r>
              <a:rPr lang="vi-VN" altLang="en-US" sz="2600" dirty="0">
                <a:effectLst>
                  <a:outerShdw blurRad="38100" dist="38100" dir="2700000" algn="tl">
                    <a:srgbClr val="000000">
                      <a:alpha val="43137"/>
                    </a:srgbClr>
                  </a:outerShdw>
                </a:effectLst>
                <a:latin typeface="+mn-lt"/>
                <a:cs typeface="Times New Roman" panose="02020603050405020304" pitchFamily="18" charset="0"/>
              </a:rPr>
              <a:t>Trang phục có vai trò che chở bảo vệ cơ thể con người</a:t>
            </a:r>
            <a:r>
              <a:rPr lang="en-US" altLang="en-US" sz="2600" dirty="0">
                <a:effectLst>
                  <a:outerShdw blurRad="38100" dist="38100" dir="2700000" algn="tl">
                    <a:srgbClr val="000000">
                      <a:alpha val="43137"/>
                    </a:srgbClr>
                  </a:outerShdw>
                </a:effectLst>
                <a:latin typeface="+mn-lt"/>
                <a:cs typeface="Times New Roman" panose="02020603050405020304" pitchFamily="18" charset="0"/>
              </a:rPr>
              <a:t> khỏi một  số tác</a:t>
            </a:r>
            <a:r>
              <a:rPr lang="vi-VN" altLang="en-US" sz="2600" dirty="0">
                <a:effectLst>
                  <a:outerShdw blurRad="38100" dist="38100" dir="2700000" algn="tl">
                    <a:srgbClr val="000000">
                      <a:alpha val="43137"/>
                    </a:srgbClr>
                  </a:outerShdw>
                </a:effectLst>
                <a:latin typeface="+mn-lt"/>
                <a:cs typeface="Times New Roman" panose="02020603050405020304" pitchFamily="18" charset="0"/>
              </a:rPr>
              <a:t> động có hại của thời tiết và môi trường</a:t>
            </a:r>
            <a:r>
              <a:rPr lang="en-US" altLang="en-US" sz="2600" dirty="0">
                <a:effectLst>
                  <a:outerShdw blurRad="38100" dist="38100" dir="2700000" algn="tl">
                    <a:srgbClr val="000000">
                      <a:alpha val="43137"/>
                    </a:srgbClr>
                  </a:outerShdw>
                </a:effectLst>
                <a:latin typeface="+mn-lt"/>
                <a:cs typeface="Times New Roman" panose="02020603050405020304" pitchFamily="18" charset="0"/>
              </a:rPr>
              <a:t>.</a:t>
            </a:r>
            <a:r>
              <a:rPr lang="vi-VN" altLang="en-US" sz="2600" dirty="0">
                <a:effectLst>
                  <a:outerShdw blurRad="38100" dist="38100" dir="2700000" algn="tl">
                    <a:srgbClr val="000000">
                      <a:alpha val="43137"/>
                    </a:srgbClr>
                  </a:outerShdw>
                </a:effectLst>
                <a:latin typeface="+mn-lt"/>
                <a:cs typeface="Times New Roman" panose="02020603050405020304" pitchFamily="18" charset="0"/>
              </a:rPr>
              <a:t> Đồng thời trang phục góp phần tôn lên vẻ đẹp của người</a:t>
            </a:r>
            <a:r>
              <a:rPr lang="en-US" altLang="en-US" sz="2600" dirty="0">
                <a:effectLst>
                  <a:outerShdw blurRad="38100" dist="38100" dir="2700000" algn="tl">
                    <a:srgbClr val="000000">
                      <a:alpha val="43137"/>
                    </a:srgbClr>
                  </a:outerShdw>
                </a:effectLst>
                <a:latin typeface="+mn-lt"/>
                <a:cs typeface="Times New Roman" panose="02020603050405020304" pitchFamily="18" charset="0"/>
              </a:rPr>
              <a:t> mặc</a:t>
            </a:r>
            <a:r>
              <a:rPr lang="vi-VN" altLang="en-US" sz="2600" dirty="0">
                <a:effectLst>
                  <a:outerShdw blurRad="38100" dist="38100" dir="2700000" algn="tl">
                    <a:srgbClr val="000000">
                      <a:alpha val="43137"/>
                    </a:srgbClr>
                  </a:outerShdw>
                </a:effectLst>
                <a:latin typeface="+mn-lt"/>
                <a:cs typeface="Times New Roman" panose="02020603050405020304" pitchFamily="18" charset="0"/>
              </a:rPr>
              <a:t> </a:t>
            </a:r>
            <a:r>
              <a:rPr lang="en-US" altLang="en-US" sz="2600" dirty="0">
                <a:effectLst>
                  <a:outerShdw blurRad="38100" dist="38100" dir="2700000" algn="tl">
                    <a:srgbClr val="000000">
                      <a:alpha val="43137"/>
                    </a:srgbClr>
                  </a:outerShdw>
                </a:effectLst>
                <a:latin typeface="+mn-lt"/>
                <a:cs typeface="Times New Roman" panose="02020603050405020304" pitchFamily="18" charset="0"/>
              </a:rPr>
              <a:t>nhờ </a:t>
            </a:r>
            <a:r>
              <a:rPr lang="vi-VN" altLang="en-US" sz="2600" dirty="0">
                <a:effectLst>
                  <a:outerShdw blurRad="38100" dist="38100" dir="2700000" algn="tl">
                    <a:srgbClr val="000000">
                      <a:alpha val="43137"/>
                    </a:srgbClr>
                  </a:outerShdw>
                </a:effectLst>
                <a:latin typeface="+mn-lt"/>
                <a:cs typeface="Times New Roman" panose="02020603050405020304" pitchFamily="18" charset="0"/>
              </a:rPr>
              <a:t>sự lựa chọn trang phục phù hợp với đặc điểm cơ thể hoàn cảnh sử dụng</a:t>
            </a:r>
            <a:r>
              <a:rPr lang="en-US" altLang="en-US" sz="2600" dirty="0">
                <a:effectLst>
                  <a:outerShdw blurRad="38100" dist="38100" dir="2700000" algn="tl">
                    <a:srgbClr val="000000">
                      <a:alpha val="43137"/>
                    </a:srgbClr>
                  </a:outerShdw>
                </a:effectLst>
                <a:latin typeface="+mn-lt"/>
                <a:cs typeface="Times New Roman" panose="02020603050405020304" pitchFamily="18" charset="0"/>
              </a:rPr>
              <a:t>.</a:t>
            </a:r>
            <a:endParaRPr lang="en-US" altLang="vi-VN" sz="2600" dirty="0">
              <a:effectLst>
                <a:outerShdw blurRad="38100" dist="38100" dir="2700000" algn="tl">
                  <a:srgbClr val="000000">
                    <a:alpha val="43137"/>
                  </a:srgbClr>
                </a:outerShdw>
              </a:effectLst>
              <a:latin typeface="+mn-lt"/>
              <a:cs typeface="Times New Roman" panose="02020603050405020304" pitchFamily="18" charset="0"/>
            </a:endParaRPr>
          </a:p>
        </p:txBody>
      </p:sp>
      <p:sp>
        <p:nvSpPr>
          <p:cNvPr id="9" name="TextBox 8"/>
          <p:cNvSpPr txBox="1"/>
          <p:nvPr/>
        </p:nvSpPr>
        <p:spPr>
          <a:xfrm>
            <a:off x="152400" y="3733800"/>
            <a:ext cx="4495800" cy="523875"/>
          </a:xfrm>
          <a:prstGeom prst="rect">
            <a:avLst/>
          </a:prstGeom>
          <a:noFill/>
        </p:spPr>
        <p:txBody>
          <a:bodyPr>
            <a:spAutoFit/>
          </a:bodyPr>
          <a:lstStyle/>
          <a:p>
            <a:pPr fontAlgn="auto">
              <a:spcBef>
                <a:spcPts val="0"/>
              </a:spcBef>
              <a:spcAft>
                <a:spcPts val="0"/>
              </a:spcAft>
              <a:defRPr/>
            </a:pP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II. Một số loại trang phục</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2000" fill="hold"/>
                                        <p:tgtEl>
                                          <p:spTgt spid="8"/>
                                        </p:tgtEl>
                                        <p:attrNameLst>
                                          <p:attrName>ppt_x</p:attrName>
                                        </p:attrNameLst>
                                      </p:cBhvr>
                                      <p:tavLst>
                                        <p:tav tm="0">
                                          <p:val>
                                            <p:strVal val="#ppt_x"/>
                                          </p:val>
                                        </p:tav>
                                        <p:tav tm="100000">
                                          <p:val>
                                            <p:strVal val="#ppt_x"/>
                                          </p:val>
                                        </p:tav>
                                      </p:tavLst>
                                    </p:anim>
                                    <p:anim calcmode="lin" valueType="num">
                                      <p:cBhvr additive="base">
                                        <p:cTn id="13"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xit" presetSubtype="16" fill="hold" grpId="1" nodeType="clickEffect">
                                  <p:stCondLst>
                                    <p:cond delay="0"/>
                                  </p:stCondLst>
                                  <p:childTnLst>
                                    <p:animEffect transition="out" filter="box(in)">
                                      <p:cBhvr>
                                        <p:cTn id="17" dur="1000"/>
                                        <p:tgtEl>
                                          <p:spTgt spid="7"/>
                                        </p:tgtEl>
                                      </p:cBhvr>
                                    </p:animEffect>
                                    <p:set>
                                      <p:cBhvr>
                                        <p:cTn id="18" dur="1" fill="hold">
                                          <p:stCondLst>
                                            <p:cond delay="9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2000" fill="hold"/>
                                        <p:tgtEl>
                                          <p:spTgt spid="9"/>
                                        </p:tgtEl>
                                        <p:attrNameLst>
                                          <p:attrName>ppt_x</p:attrName>
                                        </p:attrNameLst>
                                      </p:cBhvr>
                                      <p:tavLst>
                                        <p:tav tm="0">
                                          <p:val>
                                            <p:strVal val="#ppt_x"/>
                                          </p:val>
                                        </p:tav>
                                        <p:tav tm="100000">
                                          <p:val>
                                            <p:strVal val="#ppt_x"/>
                                          </p:val>
                                        </p:tav>
                                      </p:tavLst>
                                    </p:anim>
                                    <p:anim calcmode="lin" valueType="num">
                                      <p:cBhvr additive="base">
                                        <p:cTn id="24"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p Ribbon 3"/>
          <p:cNvSpPr/>
          <p:nvPr/>
        </p:nvSpPr>
        <p:spPr>
          <a:xfrm>
            <a:off x="304800" y="457200"/>
            <a:ext cx="8458200" cy="5562600"/>
          </a:xfrm>
          <a:prstGeom prst="ribbon2">
            <a:avLst>
              <a:gd name="adj1" fmla="val 5539"/>
              <a:gd name="adj2" fmla="val 50000"/>
            </a:avLst>
          </a:prstGeom>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GV yêu cầu cá nhân  mỗi em sắp xếp đúng các loại trang phục theo thời tiết, theo giới tính, theo công dụng, theo lứa tuổi. Thời gian  2 phút</a:t>
            </a:r>
            <a:r>
              <a:rPr lang="en-US" sz="2800" dirty="0">
                <a:solidFill>
                  <a:srgbClr val="0070C0"/>
                </a:solidFill>
                <a:effectLst>
                  <a:outerShdw blurRad="38100" dist="38100" dir="2700000" algn="tl">
                    <a:srgbClr val="000000">
                      <a:alpha val="43137"/>
                    </a:srgbClr>
                  </a:outerShdw>
                </a:effectLst>
                <a:latin typeface="Arial" pitchFamily="34" charset="0"/>
                <a:cs typeface="Arial" pitchFamily="34" charset="0"/>
              </a:rPr>
              <a:t>.</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381000" y="4953000"/>
            <a:ext cx="228600" cy="369888"/>
          </a:xfrm>
          <a:prstGeom prst="rect">
            <a:avLst/>
          </a:prstGeom>
          <a:noFill/>
          <a:ln w="9525">
            <a:noFill/>
            <a:miter lim="800000"/>
            <a:headEnd/>
            <a:tailEnd/>
          </a:ln>
        </p:spPr>
        <p:txBody>
          <a:bodyPr>
            <a:spAutoFit/>
          </a:bodyPr>
          <a:lstStyle/>
          <a:p>
            <a:endParaRPr lang="en-US">
              <a:latin typeface="Calibri" pitchFamily="34" charset="0"/>
            </a:endParaRPr>
          </a:p>
        </p:txBody>
      </p:sp>
      <p:sp>
        <p:nvSpPr>
          <p:cNvPr id="14" name="Flowchart: Alternate Process 13"/>
          <p:cNvSpPr/>
          <p:nvPr/>
        </p:nvSpPr>
        <p:spPr>
          <a:xfrm>
            <a:off x="114300" y="465138"/>
            <a:ext cx="8915400" cy="6392862"/>
          </a:xfrm>
          <a:prstGeom prst="flowChartAlternateProcess">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sz="2400" dirty="0">
              <a:solidFill>
                <a:schemeClr val="tx1"/>
              </a:solidFill>
            </a:endParaRPr>
          </a:p>
          <a:p>
            <a:pPr fontAlgn="auto">
              <a:spcBef>
                <a:spcPts val="0"/>
              </a:spcBef>
              <a:spcAft>
                <a:spcPts val="0"/>
              </a:spcAft>
              <a:defRPr/>
            </a:pPr>
            <a:endParaRPr lang="en-US" sz="2400" b="1" dirty="0">
              <a:solidFill>
                <a:schemeClr val="tx1"/>
              </a:solidFill>
              <a:latin typeface="Arial" pitchFamily="34" charset="0"/>
              <a:cs typeface="Arial" pitchFamily="34" charset="0"/>
            </a:endParaRPr>
          </a:p>
        </p:txBody>
      </p:sp>
      <p:sp>
        <p:nvSpPr>
          <p:cNvPr id="32771"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3" name="Rectangle 7"/>
          <p:cNvSpPr>
            <a:spLocks noChangeArrowheads="1"/>
          </p:cNvSpPr>
          <p:nvPr/>
        </p:nvSpPr>
        <p:spPr bwMode="auto">
          <a:xfrm>
            <a:off x="0" y="2295525"/>
            <a:ext cx="9144000" cy="0"/>
          </a:xfrm>
          <a:prstGeom prst="rect">
            <a:avLst/>
          </a:prstGeom>
          <a:noFill/>
          <a:ln w="9525">
            <a:noFill/>
            <a:miter lim="800000"/>
            <a:headEnd/>
            <a:tailEnd/>
          </a:ln>
        </p:spPr>
        <p:txBody>
          <a:bodyPr wrap="none" anchor="ctr">
            <a:spAutoFit/>
          </a:bodyPr>
          <a:lstStyle/>
          <a:p>
            <a:endParaRPr lang="en-US"/>
          </a:p>
        </p:txBody>
      </p:sp>
      <p:sp>
        <p:nvSpPr>
          <p:cNvPr id="7" name="TextBox 6"/>
          <p:cNvSpPr txBox="1">
            <a:spLocks noChangeArrowheads="1"/>
          </p:cNvSpPr>
          <p:nvPr/>
        </p:nvSpPr>
        <p:spPr bwMode="auto">
          <a:xfrm>
            <a:off x="3276600" y="533400"/>
            <a:ext cx="2114550" cy="523875"/>
          </a:xfrm>
          <a:prstGeom prst="rect">
            <a:avLst/>
          </a:prstGeom>
          <a:noFill/>
          <a:ln w="9525">
            <a:noFill/>
            <a:miter lim="800000"/>
            <a:headEnd/>
            <a:tailEnd/>
          </a:ln>
        </p:spPr>
        <p:txBody>
          <a:bodyPr>
            <a:spAutoFit/>
          </a:bodyPr>
          <a:lstStyle/>
          <a:p>
            <a:pPr algn="ctr"/>
            <a:r>
              <a:rPr lang="en-US" sz="2800" b="1"/>
              <a:t>Trang phục </a:t>
            </a:r>
          </a:p>
        </p:txBody>
      </p:sp>
      <p:pic>
        <p:nvPicPr>
          <p:cNvPr id="15" name="Picture 14" descr="image111"/>
          <p:cNvPicPr>
            <a:picLocks noChangeAspect="1" noChangeArrowheads="1"/>
          </p:cNvPicPr>
          <p:nvPr/>
        </p:nvPicPr>
        <p:blipFill>
          <a:blip r:embed="rId2"/>
          <a:srcRect/>
          <a:stretch>
            <a:fillRect/>
          </a:stretch>
        </p:blipFill>
        <p:spPr bwMode="auto">
          <a:xfrm>
            <a:off x="431800" y="1016000"/>
            <a:ext cx="8458200" cy="3136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par>
                                <p:cTn id="11" presetID="6" presetClass="entr" presetSubtype="16" fill="hold" grpId="0" nodeType="withEffect" nodePh="1">
                                  <p:stCondLst>
                                    <p:cond delay="0"/>
                                  </p:stCondLst>
                                  <p:endCondLst>
                                    <p:cond evt="begin" delay="0">
                                      <p:tn val="11"/>
                                    </p:cond>
                                  </p:end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P spid="3"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0"/>
          <p:cNvSpPr>
            <a:spLocks noChangeArrowheads="1"/>
          </p:cNvSpPr>
          <p:nvPr/>
        </p:nvSpPr>
        <p:spPr bwMode="auto">
          <a:xfrm>
            <a:off x="533400" y="79375"/>
            <a:ext cx="5322888" cy="584200"/>
          </a:xfrm>
          <a:prstGeom prst="rect">
            <a:avLst/>
          </a:prstGeom>
          <a:noFill/>
          <a:ln w="9525">
            <a:noFill/>
            <a:miter lim="800000"/>
            <a:headEnd/>
            <a:tailEnd/>
          </a:ln>
        </p:spPr>
        <p:txBody>
          <a:bodyPr wrap="none">
            <a:spAutoFit/>
          </a:bodyPr>
          <a:lstStyle/>
          <a:p>
            <a:r>
              <a:rPr lang="en-US" altLang="en-US" sz="3200">
                <a:solidFill>
                  <a:srgbClr val="FF3300"/>
                </a:solidFill>
                <a:latin typeface="Times New Roman" pitchFamily="18" charset="0"/>
              </a:rPr>
              <a:t>II. </a:t>
            </a:r>
            <a:r>
              <a:rPr lang="fr-FR" altLang="en-US" sz="2800">
                <a:solidFill>
                  <a:srgbClr val="FF3300"/>
                </a:solidFill>
                <a:latin typeface="Times New Roman" pitchFamily="18" charset="0"/>
              </a:rPr>
              <a:t>MỘT SỐ LOẠI TRANG PHỤC</a:t>
            </a:r>
            <a:endParaRPr lang="en-US" altLang="en-US" sz="2800">
              <a:solidFill>
                <a:srgbClr val="FF3300"/>
              </a:solidFill>
              <a:latin typeface="Times New Roman" pitchFamily="18" charset="0"/>
            </a:endParaRPr>
          </a:p>
        </p:txBody>
      </p:sp>
      <p:graphicFrame>
        <p:nvGraphicFramePr>
          <p:cNvPr id="3" name="Diagram 2"/>
          <p:cNvGraphicFramePr/>
          <p:nvPr/>
        </p:nvGraphicFramePr>
        <p:xfrm>
          <a:off x="0" y="-37875"/>
          <a:ext cx="8808099"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9" name="TextBox 4"/>
          <p:cNvSpPr txBox="1">
            <a:spLocks noChangeArrowheads="1"/>
          </p:cNvSpPr>
          <p:nvPr/>
        </p:nvSpPr>
        <p:spPr bwMode="auto">
          <a:xfrm>
            <a:off x="76200" y="3581400"/>
            <a:ext cx="3760788" cy="1600200"/>
          </a:xfrm>
          <a:prstGeom prst="rect">
            <a:avLst/>
          </a:prstGeom>
          <a:noFill/>
          <a:ln>
            <a:noFill/>
          </a:ln>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fontAlgn="auto">
              <a:spcBef>
                <a:spcPts val="0"/>
              </a:spcBef>
              <a:spcAft>
                <a:spcPts val="0"/>
              </a:spcAft>
              <a:defRPr/>
            </a:pPr>
            <a:r>
              <a:rPr lang="en-US" altLang="en-US" sz="2200" dirty="0">
                <a:solidFill>
                  <a:srgbClr val="0070C0"/>
                </a:solidFill>
                <a:ea typeface="+mj-ea"/>
                <a:cs typeface="Times New Roman" panose="02020603050405020304" pitchFamily="18" charset="0"/>
              </a:rPr>
              <a:t>-</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rang phục n</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am</a:t>
            </a:r>
            <a:endParaRPr lang="vi-VN"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 Trang phục </a:t>
            </a:r>
            <a:r>
              <a:rPr lang="en-US" altLang="en-US" sz="2200" dirty="0" err="1">
                <a:solidFill>
                  <a:srgbClr val="0070C0"/>
                </a:solidFill>
                <a:effectLst>
                  <a:outerShdw blurRad="38100" dist="38100" dir="2700000" algn="tl">
                    <a:srgbClr val="000000">
                      <a:alpha val="43137"/>
                    </a:srgbClr>
                  </a:outerShdw>
                </a:effectLst>
                <a:latin typeface="Arial" pitchFamily="34" charset="0"/>
                <a:ea typeface="+mj-ea"/>
              </a:rPr>
              <a:t>nữ</a:t>
            </a:r>
            <a:endParaRPr lang="en-US"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r>
              <a:rPr lang="vi-VN" altLang="en-US" dirty="0">
                <a:effectLst>
                  <a:outerShdw blurRad="38100" dist="38100" dir="2700000" algn="tl">
                    <a:srgbClr val="000000">
                      <a:alpha val="43137"/>
                    </a:srgbClr>
                  </a:outerShdw>
                </a:effectLst>
                <a:latin typeface="Arial" pitchFamily="34" charset="0"/>
              </a:rPr>
              <a:t/>
            </a:r>
            <a:br>
              <a:rPr lang="vi-VN" altLang="en-US" dirty="0">
                <a:effectLst>
                  <a:outerShdw blurRad="38100" dist="38100" dir="2700000" algn="tl">
                    <a:srgbClr val="000000">
                      <a:alpha val="43137"/>
                    </a:srgbClr>
                  </a:outerShdw>
                </a:effectLst>
                <a:latin typeface="Arial" pitchFamily="34" charset="0"/>
              </a:rPr>
            </a:br>
            <a:endParaRPr lang="vi-VN" altLang="en-US" dirty="0">
              <a:effectLst>
                <a:outerShdw blurRad="38100" dist="38100" dir="2700000" algn="tl">
                  <a:srgbClr val="000000">
                    <a:alpha val="43137"/>
                  </a:srgbClr>
                </a:outerShdw>
              </a:effectLst>
              <a:latin typeface="Arial" pitchFamily="34" charset="0"/>
            </a:endParaRPr>
          </a:p>
          <a:p>
            <a:pPr fontAlgn="auto">
              <a:spcBef>
                <a:spcPts val="0"/>
              </a:spcBef>
              <a:spcAft>
                <a:spcPts val="0"/>
              </a:spcAft>
              <a:defRPr/>
            </a:pPr>
            <a:endParaRPr lang="en-US" altLang="en-US" dirty="0"/>
          </a:p>
        </p:txBody>
      </p:sp>
      <p:sp>
        <p:nvSpPr>
          <p:cNvPr id="11270" name="TextBox 12"/>
          <p:cNvSpPr txBox="1">
            <a:spLocks noChangeArrowheads="1"/>
          </p:cNvSpPr>
          <p:nvPr/>
        </p:nvSpPr>
        <p:spPr bwMode="auto">
          <a:xfrm>
            <a:off x="2460625" y="3513138"/>
            <a:ext cx="1966913" cy="3416300"/>
          </a:xfrm>
          <a:prstGeom prst="rect">
            <a:avLst/>
          </a:prstGeom>
          <a:noFill/>
          <a:ln>
            <a:noFill/>
          </a:ln>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 </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Trang phục trẻ </a:t>
            </a:r>
            <a:r>
              <a:rPr lang="en-US" altLang="en-US" sz="2200" dirty="0" err="1">
                <a:solidFill>
                  <a:srgbClr val="0070C0"/>
                </a:solidFill>
                <a:effectLst>
                  <a:outerShdw blurRad="38100" dist="38100" dir="2700000" algn="tl">
                    <a:srgbClr val="000000">
                      <a:alpha val="43137"/>
                    </a:srgbClr>
                  </a:outerShdw>
                </a:effectLst>
                <a:latin typeface="Arial" pitchFamily="34" charset="0"/>
                <a:ea typeface="+mj-ea"/>
              </a:rPr>
              <a:t>em</a:t>
            </a:r>
            <a:endParaRPr lang="en-US"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 </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Trang phục thanh niên</a:t>
            </a:r>
            <a:endParaRPr lang="en-US"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 </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Trang phục trung niên</a:t>
            </a:r>
            <a:endParaRPr lang="en-US"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 </a:t>
            </a:r>
            <a:r>
              <a:rPr lang="en-US" altLang="en-US" sz="2200" dirty="0">
                <a:solidFill>
                  <a:srgbClr val="0070C0"/>
                </a:solidFill>
                <a:effectLst>
                  <a:outerShdw blurRad="38100" dist="38100" dir="2700000" algn="tl">
                    <a:srgbClr val="000000">
                      <a:alpha val="43137"/>
                    </a:srgbClr>
                  </a:outerShdw>
                </a:effectLst>
                <a:latin typeface="Arial" pitchFamily="34" charset="0"/>
                <a:ea typeface="+mj-ea"/>
              </a:rPr>
              <a:t>-</a:t>
            </a:r>
            <a:r>
              <a:rPr lang="vi-VN" altLang="en-US" sz="2200" dirty="0">
                <a:solidFill>
                  <a:srgbClr val="0070C0"/>
                </a:solidFill>
                <a:effectLst>
                  <a:outerShdw blurRad="38100" dist="38100" dir="2700000" algn="tl">
                    <a:srgbClr val="000000">
                      <a:alpha val="43137"/>
                    </a:srgbClr>
                  </a:outerShdw>
                </a:effectLst>
                <a:latin typeface="Arial" pitchFamily="34" charset="0"/>
                <a:ea typeface="+mj-ea"/>
              </a:rPr>
              <a:t>Trang phục người cao tuổi</a:t>
            </a:r>
            <a:endParaRPr lang="en-US" altLang="en-US" sz="2200" dirty="0">
              <a:solidFill>
                <a:srgbClr val="0070C0"/>
              </a:solidFill>
              <a:effectLst>
                <a:outerShdw blurRad="38100" dist="38100" dir="2700000" algn="tl">
                  <a:srgbClr val="000000">
                    <a:alpha val="43137"/>
                  </a:srgbClr>
                </a:outerShdw>
              </a:effectLst>
              <a:latin typeface="Arial" pitchFamily="34" charset="0"/>
              <a:ea typeface="+mj-ea"/>
            </a:endParaRPr>
          </a:p>
          <a:p>
            <a:pPr fontAlgn="auto">
              <a:spcBef>
                <a:spcPts val="0"/>
              </a:spcBef>
              <a:spcAft>
                <a:spcPts val="0"/>
              </a:spcAft>
              <a:defRPr/>
            </a:pPr>
            <a:endParaRPr lang="en-US" altLang="en-US" dirty="0">
              <a:effectLst>
                <a:outerShdw blurRad="38100" dist="38100" dir="2700000" algn="tl">
                  <a:srgbClr val="000000">
                    <a:alpha val="43137"/>
                  </a:srgbClr>
                </a:outerShdw>
              </a:effectLst>
              <a:latin typeface="Arial" pitchFamily="34" charset="0"/>
            </a:endParaRPr>
          </a:p>
        </p:txBody>
      </p:sp>
      <p:sp>
        <p:nvSpPr>
          <p:cNvPr id="11271" name="TextBox 13"/>
          <p:cNvSpPr txBox="1">
            <a:spLocks noChangeArrowheads="1"/>
          </p:cNvSpPr>
          <p:nvPr/>
        </p:nvSpPr>
        <p:spPr bwMode="auto">
          <a:xfrm>
            <a:off x="4506913" y="3557588"/>
            <a:ext cx="3760787" cy="2462212"/>
          </a:xfrm>
          <a:prstGeom prst="rect">
            <a:avLst/>
          </a:prstGeom>
          <a:noFill/>
          <a:ln>
            <a:noFill/>
          </a:ln>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fontAlgn="auto">
              <a:spcBef>
                <a:spcPts val="0"/>
              </a:spcBef>
              <a:spcAft>
                <a:spcPts val="0"/>
              </a:spcAft>
              <a:defRPr/>
            </a:pPr>
            <a:r>
              <a:rPr lang="vi-VN" altLang="en-US" dirty="0"/>
              <a:t> </a:t>
            </a:r>
            <a:r>
              <a:rPr lang="en-US" altLang="en-US" dirty="0"/>
              <a:t>-</a:t>
            </a:r>
            <a:r>
              <a:rPr lang="vi-VN"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Trang phục</a:t>
            </a:r>
            <a:r>
              <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 </a:t>
            </a:r>
            <a:r>
              <a:rPr lang="vi-VN"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mùa</a:t>
            </a:r>
            <a:endPar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endParaRPr>
          </a:p>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 lạnh</a:t>
            </a:r>
            <a:endPar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endParaRPr>
          </a:p>
          <a:p>
            <a:pPr fontAlgn="auto">
              <a:spcBef>
                <a:spcPts val="0"/>
              </a:spcBef>
              <a:spcAft>
                <a:spcPts val="0"/>
              </a:spcAft>
              <a:defRPr/>
            </a:pPr>
            <a:r>
              <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a:t>
            </a:r>
            <a:r>
              <a:rPr lang="vi-VN"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Trang phục mùa</a:t>
            </a:r>
            <a:endPar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endParaRPr>
          </a:p>
          <a:p>
            <a:pPr fontAlgn="auto">
              <a:spcBef>
                <a:spcPts val="0"/>
              </a:spcBef>
              <a:spcAft>
                <a:spcPts val="0"/>
              </a:spcAft>
              <a:defRPr/>
            </a:pPr>
            <a:r>
              <a:rPr lang="vi-VN"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rPr>
              <a:t> nóng </a:t>
            </a:r>
            <a:endParaRPr lang="en-US" altLang="en-US" sz="2200" dirty="0">
              <a:solidFill>
                <a:srgbClr val="0070C0"/>
              </a:solidFill>
              <a:effectLst>
                <a:outerShdw blurRad="38100" dist="38100" dir="2700000" algn="tl">
                  <a:srgbClr val="000000">
                    <a:alpha val="43137"/>
                  </a:srgbClr>
                </a:outerShdw>
              </a:effectLst>
              <a:ea typeface="+mj-ea"/>
              <a:cs typeface="Times New Roman" panose="02020603050405020304" pitchFamily="18" charset="0"/>
            </a:endParaRPr>
          </a:p>
          <a:p>
            <a:pPr fontAlgn="auto">
              <a:spcBef>
                <a:spcPts val="0"/>
              </a:spcBef>
              <a:spcAft>
                <a:spcPts val="0"/>
              </a:spcAft>
              <a:defRPr/>
            </a:pPr>
            <a:r>
              <a:rPr lang="vi-VN" altLang="en-US" sz="2400" dirty="0">
                <a:solidFill>
                  <a:srgbClr val="0070C0"/>
                </a:solidFill>
                <a:ea typeface="+mj-ea"/>
                <a:cs typeface="Times New Roman" panose="02020603050405020304" pitchFamily="18" charset="0"/>
              </a:rPr>
              <a:t/>
            </a:r>
            <a:br>
              <a:rPr lang="vi-VN" altLang="en-US" sz="2400" dirty="0">
                <a:solidFill>
                  <a:srgbClr val="0070C0"/>
                </a:solidFill>
                <a:ea typeface="+mj-ea"/>
                <a:cs typeface="Times New Roman" panose="02020603050405020304" pitchFamily="18" charset="0"/>
              </a:rPr>
            </a:br>
            <a:endParaRPr lang="vi-VN" altLang="en-US" sz="2400" dirty="0">
              <a:solidFill>
                <a:srgbClr val="0070C0"/>
              </a:solidFill>
              <a:ea typeface="+mj-ea"/>
              <a:cs typeface="Times New Roman" panose="02020603050405020304" pitchFamily="18" charset="0"/>
            </a:endParaRPr>
          </a:p>
          <a:p>
            <a:pPr fontAlgn="auto">
              <a:spcBef>
                <a:spcPts val="0"/>
              </a:spcBef>
              <a:spcAft>
                <a:spcPts val="0"/>
              </a:spcAft>
              <a:defRPr/>
            </a:pPr>
            <a:endParaRPr lang="en-US" altLang="en-US" dirty="0"/>
          </a:p>
        </p:txBody>
      </p:sp>
      <p:sp>
        <p:nvSpPr>
          <p:cNvPr id="11272" name="TextBox 14"/>
          <p:cNvSpPr txBox="1">
            <a:spLocks noChangeArrowheads="1"/>
          </p:cNvSpPr>
          <p:nvPr/>
        </p:nvSpPr>
        <p:spPr bwMode="auto">
          <a:xfrm>
            <a:off x="6629400" y="3200400"/>
            <a:ext cx="2514600" cy="4616450"/>
          </a:xfrm>
          <a:prstGeom prst="rect">
            <a:avLst/>
          </a:prstGeom>
          <a:noFill/>
          <a:ln>
            <a:noFill/>
          </a:ln>
        </p:spPr>
        <p:txBody>
          <a:bodyPr>
            <a:spAutoFit/>
          </a:bodyPr>
          <a:lstStyle>
            <a:lvl1pPr>
              <a:defRPr>
                <a:solidFill>
                  <a:srgbClr val="0D0C0B"/>
                </a:solidFill>
                <a:latin typeface="Times New Roman" panose="02020603050405020304" pitchFamily="18" charset="0"/>
                <a:cs typeface="Arial" panose="020B0604020202020204" pitchFamily="34" charset="0"/>
              </a:defRPr>
            </a:lvl1pPr>
            <a:lvl2pPr marL="742950" indent="-285750">
              <a:defRPr>
                <a:solidFill>
                  <a:srgbClr val="0D0C0B"/>
                </a:solidFill>
                <a:latin typeface="Times New Roman" panose="02020603050405020304" pitchFamily="18" charset="0"/>
                <a:cs typeface="Arial" panose="020B0604020202020204" pitchFamily="34" charset="0"/>
              </a:defRPr>
            </a:lvl2pPr>
            <a:lvl3pPr marL="1143000" indent="-228600">
              <a:defRPr>
                <a:solidFill>
                  <a:srgbClr val="0D0C0B"/>
                </a:solidFill>
                <a:latin typeface="Times New Roman" panose="02020603050405020304" pitchFamily="18" charset="0"/>
                <a:cs typeface="Arial" panose="020B0604020202020204" pitchFamily="34" charset="0"/>
              </a:defRPr>
            </a:lvl3pPr>
            <a:lvl4pPr marL="1600200" indent="-228600">
              <a:defRPr>
                <a:solidFill>
                  <a:srgbClr val="0D0C0B"/>
                </a:solidFill>
                <a:latin typeface="Times New Roman" panose="02020603050405020304" pitchFamily="18" charset="0"/>
                <a:cs typeface="Arial" panose="020B0604020202020204" pitchFamily="34" charset="0"/>
              </a:defRPr>
            </a:lvl4pPr>
            <a:lvl5pPr marL="2057400" indent="-228600">
              <a:defRPr>
                <a:solidFill>
                  <a:srgbClr val="0D0C0B"/>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rgbClr val="0D0C0B"/>
                </a:solidFill>
                <a:latin typeface="Times New Roman" panose="02020603050405020304" pitchFamily="18" charset="0"/>
                <a:cs typeface="Arial" panose="020B0604020202020204" pitchFamily="34" charset="0"/>
              </a:defRPr>
            </a:lvl9pPr>
          </a:lstStyle>
          <a:p>
            <a:pPr fontAlgn="auto">
              <a:spcBef>
                <a:spcPts val="0"/>
              </a:spcBef>
              <a:spcAft>
                <a:spcPts val="0"/>
              </a:spcAft>
              <a:defRPr/>
            </a:pPr>
            <a:r>
              <a:rPr lang="vi-VN" altLang="en-US" sz="2000" dirty="0"/>
              <a:t> </a:t>
            </a:r>
            <a:r>
              <a:rPr lang="vi-VN" altLang="en-US" sz="2000" dirty="0">
                <a:solidFill>
                  <a:srgbClr val="0070C0"/>
                </a:solidFill>
                <a:ea typeface="+mj-ea"/>
                <a:cs typeface="Times New Roman" panose="02020603050405020304" pitchFamily="18" charset="0"/>
              </a:rPr>
              <a:t> </a:t>
            </a:r>
            <a:r>
              <a:rPr lang="en-US" altLang="en-US" sz="2000" dirty="0">
                <a:solidFill>
                  <a:srgbClr val="0070C0"/>
                </a:solidFill>
                <a:ea typeface="+mj-ea"/>
                <a:cs typeface="Times New Roman" panose="02020603050405020304" pitchFamily="18" charset="0"/>
              </a:rPr>
              <a:t>-</a:t>
            </a:r>
            <a:r>
              <a:rPr lang="vi-VN" altLang="en-US" sz="2000" dirty="0">
                <a:solidFill>
                  <a:srgbClr val="0070C0"/>
                </a:solidFill>
                <a:effectLst>
                  <a:outerShdw blurRad="38100" dist="38100" dir="2700000" algn="tl">
                    <a:srgbClr val="000000">
                      <a:alpha val="43137"/>
                    </a:srgbClr>
                  </a:outerShdw>
                </a:effectLst>
                <a:latin typeface="+mn-lt"/>
                <a:ea typeface="+mj-ea"/>
              </a:rPr>
              <a:t>Trang phục mặc thường ngày</a:t>
            </a:r>
            <a:endParaRPr lang="en-US" altLang="en-US" sz="2000" dirty="0">
              <a:solidFill>
                <a:srgbClr val="0070C0"/>
              </a:solidFill>
              <a:effectLst>
                <a:outerShdw blurRad="38100" dist="38100" dir="2700000" algn="tl">
                  <a:srgbClr val="000000">
                    <a:alpha val="43137"/>
                  </a:srgbClr>
                </a:outerShdw>
              </a:effectLst>
              <a:latin typeface="+mn-lt"/>
              <a:ea typeface="+mj-ea"/>
            </a:endParaRPr>
          </a:p>
          <a:p>
            <a:pPr fontAlgn="auto">
              <a:spcBef>
                <a:spcPts val="0"/>
              </a:spcBef>
              <a:spcAft>
                <a:spcPts val="0"/>
              </a:spcAft>
              <a:defRPr/>
            </a:pPr>
            <a:r>
              <a:rPr lang="vi-VN" altLang="en-US" sz="2000" dirty="0">
                <a:solidFill>
                  <a:srgbClr val="0070C0"/>
                </a:solidFill>
                <a:effectLst>
                  <a:outerShdw blurRad="38100" dist="38100" dir="2700000" algn="tl">
                    <a:srgbClr val="000000">
                      <a:alpha val="43137"/>
                    </a:srgbClr>
                  </a:outerShdw>
                </a:effectLst>
                <a:latin typeface="+mn-lt"/>
                <a:ea typeface="+mj-ea"/>
              </a:rPr>
              <a:t>   </a:t>
            </a: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Trang </a:t>
            </a:r>
            <a:r>
              <a:rPr lang="en-US" altLang="en-US" sz="2000" dirty="0" err="1">
                <a:solidFill>
                  <a:srgbClr val="0070C0"/>
                </a:solidFill>
                <a:effectLst>
                  <a:outerShdw blurRad="38100" dist="38100" dir="2700000" algn="tl">
                    <a:srgbClr val="000000">
                      <a:alpha val="43137"/>
                    </a:srgbClr>
                  </a:outerShdw>
                </a:effectLst>
                <a:latin typeface="+mn-lt"/>
                <a:ea typeface="+mj-ea"/>
              </a:rPr>
              <a:t>phục</a:t>
            </a:r>
            <a:r>
              <a:rPr lang="en-US" altLang="en-US" sz="2000" dirty="0">
                <a:solidFill>
                  <a:srgbClr val="0070C0"/>
                </a:solidFill>
                <a:effectLst>
                  <a:outerShdw blurRad="38100" dist="38100" dir="2700000" algn="tl">
                    <a:srgbClr val="000000">
                      <a:alpha val="43137"/>
                    </a:srgbClr>
                  </a:outerShdw>
                </a:effectLst>
                <a:latin typeface="+mn-lt"/>
                <a:ea typeface="+mj-ea"/>
              </a:rPr>
              <a:t> </a:t>
            </a:r>
            <a:r>
              <a:rPr lang="vi-VN" altLang="en-US" sz="2000" dirty="0">
                <a:solidFill>
                  <a:srgbClr val="0070C0"/>
                </a:solidFill>
                <a:effectLst>
                  <a:outerShdw blurRad="38100" dist="38100" dir="2700000" algn="tl">
                    <a:srgbClr val="000000">
                      <a:alpha val="43137"/>
                    </a:srgbClr>
                  </a:outerShdw>
                </a:effectLst>
                <a:latin typeface="+mn-lt"/>
                <a:ea typeface="+mj-ea"/>
              </a:rPr>
              <a:t>lễ hội</a:t>
            </a:r>
          </a:p>
          <a:p>
            <a:pPr fontAlgn="auto">
              <a:spcBef>
                <a:spcPts val="0"/>
              </a:spcBef>
              <a:spcAft>
                <a:spcPts val="0"/>
              </a:spcAft>
              <a:defRPr/>
            </a:pP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Trang phục thể thao</a:t>
            </a:r>
            <a:endParaRPr lang="en-US" altLang="en-US" sz="2000" dirty="0">
              <a:solidFill>
                <a:srgbClr val="0070C0"/>
              </a:solidFill>
              <a:effectLst>
                <a:outerShdw blurRad="38100" dist="38100" dir="2700000" algn="tl">
                  <a:srgbClr val="000000">
                    <a:alpha val="43137"/>
                  </a:srgbClr>
                </a:outerShdw>
              </a:effectLst>
              <a:latin typeface="+mn-lt"/>
              <a:ea typeface="+mj-ea"/>
            </a:endParaRPr>
          </a:p>
          <a:p>
            <a:pPr fontAlgn="auto">
              <a:spcBef>
                <a:spcPts val="0"/>
              </a:spcBef>
              <a:spcAft>
                <a:spcPts val="0"/>
              </a:spcAft>
              <a:defRPr/>
            </a:pP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 Trang phục bảo hộ lao động</a:t>
            </a:r>
            <a:endParaRPr lang="en-US" altLang="en-US" sz="2000" dirty="0">
              <a:solidFill>
                <a:srgbClr val="0070C0"/>
              </a:solidFill>
              <a:effectLst>
                <a:outerShdw blurRad="38100" dist="38100" dir="2700000" algn="tl">
                  <a:srgbClr val="000000">
                    <a:alpha val="43137"/>
                  </a:srgbClr>
                </a:outerShdw>
              </a:effectLst>
              <a:latin typeface="+mn-lt"/>
              <a:ea typeface="+mj-ea"/>
            </a:endParaRPr>
          </a:p>
          <a:p>
            <a:pPr fontAlgn="auto">
              <a:spcBef>
                <a:spcPts val="0"/>
              </a:spcBef>
              <a:spcAft>
                <a:spcPts val="0"/>
              </a:spcAft>
              <a:defRPr/>
            </a:pPr>
            <a:r>
              <a:rPr lang="vi-VN" altLang="en-US" sz="2000" dirty="0">
                <a:solidFill>
                  <a:srgbClr val="0070C0"/>
                </a:solidFill>
                <a:effectLst>
                  <a:outerShdw blurRad="38100" dist="38100" dir="2700000" algn="tl">
                    <a:srgbClr val="000000">
                      <a:alpha val="43137"/>
                    </a:srgbClr>
                  </a:outerShdw>
                </a:effectLst>
                <a:latin typeface="+mn-lt"/>
                <a:ea typeface="+mj-ea"/>
              </a:rPr>
              <a:t> </a:t>
            </a: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Trang phục biểu diễn nghệ thuật </a:t>
            </a:r>
            <a:endParaRPr lang="en-US" altLang="en-US" sz="2000" dirty="0">
              <a:solidFill>
                <a:srgbClr val="0070C0"/>
              </a:solidFill>
              <a:effectLst>
                <a:outerShdw blurRad="38100" dist="38100" dir="2700000" algn="tl">
                  <a:srgbClr val="000000">
                    <a:alpha val="43137"/>
                  </a:srgbClr>
                </a:outerShdw>
              </a:effectLst>
              <a:latin typeface="+mn-lt"/>
              <a:ea typeface="+mj-ea"/>
            </a:endParaRPr>
          </a:p>
          <a:p>
            <a:pPr fontAlgn="auto">
              <a:spcBef>
                <a:spcPts val="0"/>
              </a:spcBef>
              <a:spcAft>
                <a:spcPts val="0"/>
              </a:spcAft>
              <a:defRPr/>
            </a:pP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Trang phục mặc mặc lót </a:t>
            </a:r>
            <a:endParaRPr lang="en-US" altLang="en-US" sz="2000" dirty="0">
              <a:solidFill>
                <a:srgbClr val="0070C0"/>
              </a:solidFill>
              <a:effectLst>
                <a:outerShdw blurRad="38100" dist="38100" dir="2700000" algn="tl">
                  <a:srgbClr val="000000">
                    <a:alpha val="43137"/>
                  </a:srgbClr>
                </a:outerShdw>
              </a:effectLst>
              <a:latin typeface="+mn-lt"/>
              <a:ea typeface="+mj-ea"/>
            </a:endParaRPr>
          </a:p>
          <a:p>
            <a:pPr fontAlgn="auto">
              <a:spcBef>
                <a:spcPts val="0"/>
              </a:spcBef>
              <a:spcAft>
                <a:spcPts val="0"/>
              </a:spcAft>
              <a:defRPr/>
            </a:pPr>
            <a:r>
              <a:rPr lang="en-US" altLang="en-US" sz="2000" dirty="0">
                <a:solidFill>
                  <a:srgbClr val="0070C0"/>
                </a:solidFill>
                <a:effectLst>
                  <a:outerShdw blurRad="38100" dist="38100" dir="2700000" algn="tl">
                    <a:srgbClr val="000000">
                      <a:alpha val="43137"/>
                    </a:srgbClr>
                  </a:outerShdw>
                </a:effectLst>
                <a:latin typeface="+mn-lt"/>
                <a:ea typeface="+mj-ea"/>
              </a:rPr>
              <a:t>-</a:t>
            </a:r>
            <a:r>
              <a:rPr lang="vi-VN" altLang="en-US" sz="2000" dirty="0">
                <a:solidFill>
                  <a:srgbClr val="0070C0"/>
                </a:solidFill>
                <a:effectLst>
                  <a:outerShdw blurRad="38100" dist="38100" dir="2700000" algn="tl">
                    <a:srgbClr val="000000">
                      <a:alpha val="43137"/>
                    </a:srgbClr>
                  </a:outerShdw>
                </a:effectLst>
                <a:latin typeface="+mn-lt"/>
                <a:ea typeface="+mj-ea"/>
              </a:rPr>
              <a:t>Đồng phục</a:t>
            </a:r>
          </a:p>
          <a:p>
            <a:pPr fontAlgn="auto">
              <a:spcBef>
                <a:spcPts val="0"/>
              </a:spcBef>
              <a:spcAft>
                <a:spcPts val="0"/>
              </a:spcAft>
              <a:defRPr/>
            </a:pPr>
            <a:r>
              <a:rPr lang="vi-VN" altLang="en-US" dirty="0">
                <a:latin typeface="+mn-lt"/>
              </a:rPr>
              <a:t/>
            </a:r>
            <a:br>
              <a:rPr lang="vi-VN" altLang="en-US" dirty="0">
                <a:latin typeface="+mn-lt"/>
              </a:rPr>
            </a:br>
            <a:endParaRPr lang="vi-VN" altLang="en-US" dirty="0">
              <a:latin typeface="+mn-lt"/>
            </a:endParaRPr>
          </a:p>
          <a:p>
            <a:pPr fontAlgn="auto">
              <a:spcBef>
                <a:spcPts val="0"/>
              </a:spcBef>
              <a:spcAft>
                <a:spcPts val="0"/>
              </a:spcAft>
              <a:defRPr/>
            </a:pPr>
            <a:endParaRPr lang="en-US" altLang="en-US" dirty="0"/>
          </a:p>
        </p:txBody>
      </p:sp>
      <p:grpSp>
        <p:nvGrpSpPr>
          <p:cNvPr id="33799" name="Group 6"/>
          <p:cNvGrpSpPr>
            <a:grpSpLocks/>
          </p:cNvGrpSpPr>
          <p:nvPr/>
        </p:nvGrpSpPr>
        <p:grpSpPr bwMode="auto">
          <a:xfrm rot="-5400000">
            <a:off x="331787" y="4513263"/>
            <a:ext cx="4043363" cy="46038"/>
            <a:chOff x="1447800" y="1219200"/>
            <a:chExt cx="6400800" cy="99059"/>
          </a:xfrm>
        </p:grpSpPr>
        <p:sp>
          <p:nvSpPr>
            <p:cNvPr id="33814"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5"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6"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7"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8"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9"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grpSp>
        <p:nvGrpSpPr>
          <p:cNvPr id="33800" name="Group 6"/>
          <p:cNvGrpSpPr>
            <a:grpSpLocks/>
          </p:cNvGrpSpPr>
          <p:nvPr/>
        </p:nvGrpSpPr>
        <p:grpSpPr bwMode="auto">
          <a:xfrm rot="-5400000">
            <a:off x="2597944" y="4569619"/>
            <a:ext cx="4041775" cy="46037"/>
            <a:chOff x="1447800" y="1219200"/>
            <a:chExt cx="6400800" cy="99059"/>
          </a:xfrm>
        </p:grpSpPr>
        <p:sp>
          <p:nvSpPr>
            <p:cNvPr id="33808"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9"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0"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1"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2"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13"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grpSp>
        <p:nvGrpSpPr>
          <p:cNvPr id="33801" name="Group 6"/>
          <p:cNvGrpSpPr>
            <a:grpSpLocks/>
          </p:cNvGrpSpPr>
          <p:nvPr/>
        </p:nvGrpSpPr>
        <p:grpSpPr bwMode="auto">
          <a:xfrm rot="-5400000">
            <a:off x="4711700" y="4292601"/>
            <a:ext cx="4041775" cy="44450"/>
            <a:chOff x="1447800" y="1219200"/>
            <a:chExt cx="6400800" cy="99059"/>
          </a:xfrm>
        </p:grpSpPr>
        <p:sp>
          <p:nvSpPr>
            <p:cNvPr id="33802"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3"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4"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5"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6"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3807"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spTree>
  </p:cSld>
  <p:clrMapOvr>
    <a:masterClrMapping/>
  </p:clrMapOvr>
  <p:transition spd="slow">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wheel(4)">
                                      <p:cBhvr>
                                        <p:cTn id="7" dur="2000"/>
                                        <p:tgtEl>
                                          <p:spTgt spid="1126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270"/>
                                        </p:tgtEl>
                                        <p:attrNameLst>
                                          <p:attrName>style.visibility</p:attrName>
                                        </p:attrNameLst>
                                      </p:cBhvr>
                                      <p:to>
                                        <p:strVal val="visible"/>
                                      </p:to>
                                    </p:set>
                                    <p:animEffect transition="in" filter="wheel(4)">
                                      <p:cBhvr>
                                        <p:cTn id="12" dur="2000"/>
                                        <p:tgtEl>
                                          <p:spTgt spid="1127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271"/>
                                        </p:tgtEl>
                                        <p:attrNameLst>
                                          <p:attrName>style.visibility</p:attrName>
                                        </p:attrNameLst>
                                      </p:cBhvr>
                                      <p:to>
                                        <p:strVal val="visible"/>
                                      </p:to>
                                    </p:set>
                                    <p:animEffect transition="in" filter="wheel(4)">
                                      <p:cBhvr>
                                        <p:cTn id="17" dur="2000"/>
                                        <p:tgtEl>
                                          <p:spTgt spid="1127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272"/>
                                        </p:tgtEl>
                                        <p:attrNameLst>
                                          <p:attrName>style.visibility</p:attrName>
                                        </p:attrNameLst>
                                      </p:cBhvr>
                                      <p:to>
                                        <p:strVal val="visible"/>
                                      </p:to>
                                    </p:set>
                                    <p:animEffect transition="in" filter="wheel(4)">
                                      <p:cBhvr>
                                        <p:cTn id="22"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P spid="1127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3352800" y="3657600"/>
            <a:ext cx="6019800" cy="76200"/>
          </a:xfrm>
          <a:prstGeom prst="line">
            <a:avLst/>
          </a:prstGeom>
          <a:ln/>
        </p:spPr>
        <p:style>
          <a:lnRef idx="3">
            <a:schemeClr val="accent2"/>
          </a:lnRef>
          <a:fillRef idx="0">
            <a:schemeClr val="accent2"/>
          </a:fillRef>
          <a:effectRef idx="2">
            <a:schemeClr val="accent2"/>
          </a:effectRef>
          <a:fontRef idx="minor">
            <a:schemeClr val="tx1"/>
          </a:fontRef>
        </p:style>
      </p:cxnSp>
      <p:sp>
        <p:nvSpPr>
          <p:cNvPr id="10" name="Rectangle 9"/>
          <p:cNvSpPr/>
          <p:nvPr/>
        </p:nvSpPr>
        <p:spPr>
          <a:xfrm>
            <a:off x="228600" y="0"/>
            <a:ext cx="8839200" cy="584200"/>
          </a:xfrm>
          <a:prstGeom prst="rect">
            <a:avLst/>
          </a:prstGeom>
        </p:spPr>
        <p:txBody>
          <a:bodyPr>
            <a:spAutoFit/>
          </a:bodyPr>
          <a:lstStyle/>
          <a:p>
            <a:pPr fontAlgn="auto">
              <a:spcBef>
                <a:spcPts val="0"/>
              </a:spcBef>
              <a:spcAft>
                <a:spcPts val="0"/>
              </a:spcAft>
              <a:defRPr/>
            </a:pP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TIẾT 1</a:t>
            </a:r>
            <a:r>
              <a:rPr lang="vi-VN"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5</a:t>
            </a: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.BÀI 7:TRANG PHỤC VÀ ĐỜI SỐNG (T1</a:t>
            </a: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sp>
        <p:nvSpPr>
          <p:cNvPr id="12" name="TextBox 11"/>
          <p:cNvSpPr txBox="1"/>
          <p:nvPr/>
        </p:nvSpPr>
        <p:spPr>
          <a:xfrm>
            <a:off x="76200" y="457200"/>
            <a:ext cx="4419600" cy="523875"/>
          </a:xfrm>
          <a:prstGeom prst="rect">
            <a:avLst/>
          </a:prstGeom>
          <a:noFill/>
        </p:spPr>
        <p:txBody>
          <a:bodyPr>
            <a:spAutoFit/>
          </a:bodyPr>
          <a:lstStyle/>
          <a:p>
            <a:pPr fontAlgn="auto">
              <a:spcBef>
                <a:spcPts val="0"/>
              </a:spcBef>
              <a:spcAft>
                <a:spcPts val="0"/>
              </a:spcAft>
              <a:defRPr/>
            </a:pPr>
            <a:r>
              <a:rPr lang="en-US" sz="2800" dirty="0">
                <a:solidFill>
                  <a:srgbClr val="0000FF"/>
                </a:solidFill>
                <a:latin typeface="Arial" pitchFamily="34" charset="0"/>
                <a:cs typeface="Arial" pitchFamily="34" charset="0"/>
              </a:rPr>
              <a:t>I</a:t>
            </a: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 Vai trò của trang phục:</a:t>
            </a:r>
          </a:p>
        </p:txBody>
      </p:sp>
      <p:sp>
        <p:nvSpPr>
          <p:cNvPr id="7" name="Cloud Callout 6"/>
          <p:cNvSpPr/>
          <p:nvPr/>
        </p:nvSpPr>
        <p:spPr>
          <a:xfrm>
            <a:off x="6705600" y="914400"/>
            <a:ext cx="2438400" cy="4876800"/>
          </a:xfrm>
          <a:prstGeom prst="cloudCallout">
            <a:avLst>
              <a:gd name="adj1" fmla="val -73484"/>
              <a:gd name="adj2" fmla="val 4709"/>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latin typeface="Arial" pitchFamily="34" charset="0"/>
                <a:cs typeface="Arial" pitchFamily="34" charset="0"/>
              </a:rPr>
              <a:t>Vậy </a:t>
            </a:r>
            <a:r>
              <a:rPr lang="en-US" sz="2600" dirty="0">
                <a:latin typeface="Arial" pitchFamily="34" charset="0"/>
                <a:cs typeface="Arial" pitchFamily="34" charset="0"/>
              </a:rPr>
              <a:t>các em nhắc lại trang phục được phân làm những loại nào</a:t>
            </a:r>
            <a:r>
              <a:rPr lang="en-US" sz="3200" dirty="0">
                <a:latin typeface="Arial" pitchFamily="34" charset="0"/>
                <a:cs typeface="Arial" pitchFamily="34" charset="0"/>
              </a:rPr>
              <a:t>?</a:t>
            </a:r>
          </a:p>
        </p:txBody>
      </p:sp>
      <p:sp>
        <p:nvSpPr>
          <p:cNvPr id="8" name="Rectangle 7"/>
          <p:cNvSpPr/>
          <p:nvPr/>
        </p:nvSpPr>
        <p:spPr>
          <a:xfrm>
            <a:off x="152400" y="914400"/>
            <a:ext cx="6324600" cy="3108325"/>
          </a:xfrm>
          <a:prstGeom prst="rect">
            <a:avLst/>
          </a:prstGeom>
        </p:spPr>
        <p:txBody>
          <a:bodyPr>
            <a:spAutoFit/>
          </a:bodyPr>
          <a:lstStyle/>
          <a:p>
            <a:pPr fontAlgn="auto">
              <a:spcBef>
                <a:spcPct val="50000"/>
              </a:spcBef>
              <a:spcAft>
                <a:spcPts val="0"/>
              </a:spcAft>
              <a:defRPr/>
            </a:pPr>
            <a:r>
              <a:rPr lang="vi-VN"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Trang phục có vai trò che chở bảo vệ cơ thể con người</a:t>
            </a:r>
            <a:r>
              <a:rPr lang="en-US"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 khỏi một  số tác</a:t>
            </a:r>
            <a:r>
              <a:rPr lang="vi-VN"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 động có hại của thời tiết và môi trường</a:t>
            </a:r>
            <a:r>
              <a:rPr lang="en-US"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a:t>
            </a:r>
            <a:r>
              <a:rPr lang="vi-VN"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 Đồng thời trang phục góp phần tôn lên vẻ đẹp của người</a:t>
            </a:r>
            <a:r>
              <a:rPr lang="en-US"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 mặc</a:t>
            </a:r>
            <a:r>
              <a:rPr lang="vi-VN"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 </a:t>
            </a:r>
            <a:r>
              <a:rPr lang="en-US"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nhờ </a:t>
            </a:r>
            <a:r>
              <a:rPr lang="vi-VN"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sự lựa chọn trang phục phù hợp với đặc điểm cơ thể hoàn cảnh sử dụng</a:t>
            </a:r>
            <a:r>
              <a:rPr lang="en-US" altLang="en-US"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rPr>
              <a:t>.</a:t>
            </a:r>
            <a:endParaRPr lang="en-US" altLang="vi-VN" sz="2800" dirty="0">
              <a:solidFill>
                <a:srgbClr val="002060"/>
              </a:solidFill>
              <a:effectLst>
                <a:outerShdw blurRad="38100" dist="38100" dir="2700000" algn="tl">
                  <a:srgbClr val="000000">
                    <a:alpha val="43137"/>
                  </a:srgbClr>
                </a:outerShdw>
              </a:effectLst>
              <a:latin typeface="+mn-lt"/>
              <a:cs typeface="Times New Roman" panose="02020603050405020304" pitchFamily="18" charset="0"/>
            </a:endParaRPr>
          </a:p>
        </p:txBody>
      </p:sp>
      <p:sp>
        <p:nvSpPr>
          <p:cNvPr id="9" name="TextBox 8"/>
          <p:cNvSpPr txBox="1"/>
          <p:nvPr/>
        </p:nvSpPr>
        <p:spPr>
          <a:xfrm>
            <a:off x="152400" y="3895725"/>
            <a:ext cx="4495800" cy="523875"/>
          </a:xfrm>
          <a:prstGeom prst="rect">
            <a:avLst/>
          </a:prstGeom>
          <a:noFill/>
        </p:spPr>
        <p:txBody>
          <a:bodyPr>
            <a:spAutoFit/>
          </a:bodyPr>
          <a:lstStyle/>
          <a:p>
            <a:pPr fontAlgn="auto">
              <a:spcBef>
                <a:spcPts val="0"/>
              </a:spcBef>
              <a:spcAft>
                <a:spcPts val="0"/>
              </a:spcAft>
              <a:defRPr/>
            </a:pP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II. Một số loại trang phục</a:t>
            </a:r>
          </a:p>
        </p:txBody>
      </p:sp>
      <p:sp>
        <p:nvSpPr>
          <p:cNvPr id="11" name="TextBox 10"/>
          <p:cNvSpPr txBox="1"/>
          <p:nvPr/>
        </p:nvSpPr>
        <p:spPr>
          <a:xfrm>
            <a:off x="304800" y="4356100"/>
            <a:ext cx="4724400" cy="1816100"/>
          </a:xfrm>
          <a:prstGeom prst="rect">
            <a:avLst/>
          </a:prstGeom>
          <a:noFill/>
        </p:spPr>
        <p:txBody>
          <a:bodyPr>
            <a:spAutoFit/>
          </a:bodyPr>
          <a:lstStyle/>
          <a:p>
            <a:pPr fontAlgn="auto">
              <a:spcBef>
                <a:spcPts val="0"/>
              </a:spcBef>
              <a:spcAft>
                <a:spcPts val="0"/>
              </a:spcAft>
              <a:buFontTx/>
              <a:buChar char="-"/>
              <a:defRPr/>
            </a:pPr>
            <a:r>
              <a:rPr lang="en-US" sz="2800" dirty="0">
                <a:solidFill>
                  <a:srgbClr val="002060"/>
                </a:solidFill>
                <a:effectLst>
                  <a:outerShdw blurRad="38100" dist="38100" dir="2700000" algn="tl">
                    <a:srgbClr val="000000">
                      <a:alpha val="43137"/>
                    </a:srgbClr>
                  </a:outerShdw>
                </a:effectLst>
                <a:latin typeface="Arial" pitchFamily="34" charset="0"/>
                <a:cs typeface="Arial" pitchFamily="34" charset="0"/>
              </a:rPr>
              <a:t>Theo giới tính</a:t>
            </a:r>
          </a:p>
          <a:p>
            <a:pPr fontAlgn="auto">
              <a:spcBef>
                <a:spcPts val="0"/>
              </a:spcBef>
              <a:spcAft>
                <a:spcPts val="0"/>
              </a:spcAft>
              <a:buFontTx/>
              <a:buChar char="-"/>
              <a:defRPr/>
            </a:pPr>
            <a:r>
              <a:rPr lang="en-US" sz="2800" dirty="0">
                <a:solidFill>
                  <a:srgbClr val="002060"/>
                </a:solidFill>
                <a:effectLst>
                  <a:outerShdw blurRad="38100" dist="38100" dir="2700000" algn="tl">
                    <a:srgbClr val="000000">
                      <a:alpha val="43137"/>
                    </a:srgbClr>
                  </a:outerShdw>
                </a:effectLst>
                <a:latin typeface="Arial" pitchFamily="34" charset="0"/>
                <a:cs typeface="Arial" pitchFamily="34" charset="0"/>
              </a:rPr>
              <a:t> Theo lứa tuổi</a:t>
            </a:r>
          </a:p>
          <a:p>
            <a:pPr fontAlgn="auto">
              <a:spcBef>
                <a:spcPts val="0"/>
              </a:spcBef>
              <a:spcAft>
                <a:spcPts val="0"/>
              </a:spcAft>
              <a:buFontTx/>
              <a:buChar char="-"/>
              <a:defRPr/>
            </a:pPr>
            <a:r>
              <a:rPr lang="en-US" sz="2800" dirty="0">
                <a:solidFill>
                  <a:srgbClr val="002060"/>
                </a:solidFill>
                <a:effectLst>
                  <a:outerShdw blurRad="38100" dist="38100" dir="2700000" algn="tl">
                    <a:srgbClr val="000000">
                      <a:alpha val="43137"/>
                    </a:srgbClr>
                  </a:outerShdw>
                </a:effectLst>
                <a:latin typeface="Arial" pitchFamily="34" charset="0"/>
                <a:cs typeface="Arial" pitchFamily="34" charset="0"/>
              </a:rPr>
              <a:t> Theo thời tiết</a:t>
            </a:r>
          </a:p>
          <a:p>
            <a:pPr fontAlgn="auto">
              <a:spcBef>
                <a:spcPts val="0"/>
              </a:spcBef>
              <a:spcAft>
                <a:spcPts val="0"/>
              </a:spcAft>
              <a:buFontTx/>
              <a:buChar char="-"/>
              <a:defRPr/>
            </a:pPr>
            <a:r>
              <a:rPr lang="en-US" sz="2800" dirty="0">
                <a:solidFill>
                  <a:srgbClr val="002060"/>
                </a:solidFill>
                <a:effectLst>
                  <a:outerShdw blurRad="38100" dist="38100" dir="2700000" algn="tl">
                    <a:srgbClr val="000000">
                      <a:alpha val="43137"/>
                    </a:srgbClr>
                  </a:outerShdw>
                </a:effectLst>
                <a:latin typeface="Arial" pitchFamily="34" charset="0"/>
                <a:cs typeface="Arial" pitchFamily="34" charset="0"/>
              </a:rPr>
              <a:t> Theo công dụng</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heel(4)">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4200" y="-76200"/>
            <a:ext cx="2286000" cy="523875"/>
          </a:xfrm>
          <a:prstGeom prst="rect">
            <a:avLst/>
          </a:prstGeom>
          <a:noFill/>
        </p:spPr>
        <p:txBody>
          <a:bodyPr>
            <a:spAutoFit/>
          </a:bodyPr>
          <a:lstStyle/>
          <a:p>
            <a:pPr fontAlgn="auto">
              <a:spcBef>
                <a:spcPts val="0"/>
              </a:spcBef>
              <a:spcAft>
                <a:spcPts val="0"/>
              </a:spcAft>
              <a:defRPr/>
            </a:pPr>
            <a:r>
              <a:rPr lang="en-US" sz="2800" b="1" dirty="0">
                <a:solidFill>
                  <a:srgbClr val="FF0000"/>
                </a:solidFill>
                <a:effectLst>
                  <a:outerShdw blurRad="38100" dist="38100" dir="2700000" algn="tl">
                    <a:srgbClr val="000000">
                      <a:alpha val="43137"/>
                    </a:srgbClr>
                  </a:outerShdw>
                </a:effectLst>
                <a:latin typeface="Arial" pitchFamily="34" charset="0"/>
                <a:cs typeface="Arial" pitchFamily="34" charset="0"/>
              </a:rPr>
              <a:t>LUYỆN TẬP</a:t>
            </a:r>
          </a:p>
        </p:txBody>
      </p:sp>
      <p:sp>
        <p:nvSpPr>
          <p:cNvPr id="5" name="Rounded Rectangle 4"/>
          <p:cNvSpPr/>
          <p:nvPr/>
        </p:nvSpPr>
        <p:spPr>
          <a:xfrm>
            <a:off x="304800" y="600075"/>
            <a:ext cx="8686800" cy="6257925"/>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sz="2400" b="1" dirty="0">
              <a:solidFill>
                <a:srgbClr val="00B0F0"/>
              </a:solidFill>
              <a:latin typeface="Arial" pitchFamily="34" charset="0"/>
              <a:cs typeface="Arial" pitchFamily="34" charset="0"/>
            </a:endParaRPr>
          </a:p>
        </p:txBody>
      </p:sp>
      <p:sp>
        <p:nvSpPr>
          <p:cNvPr id="12" name="TextBox 11"/>
          <p:cNvSpPr txBox="1"/>
          <p:nvPr/>
        </p:nvSpPr>
        <p:spPr>
          <a:xfrm>
            <a:off x="609600" y="381000"/>
            <a:ext cx="8064500" cy="8921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fontAlgn="auto">
              <a:spcBef>
                <a:spcPts val="0"/>
              </a:spcBef>
              <a:spcAft>
                <a:spcPts val="0"/>
              </a:spcAft>
              <a:defRPr/>
            </a:pPr>
            <a:r>
              <a:rPr lang="vi-VN" sz="2600" dirty="0">
                <a:solidFill>
                  <a:srgbClr val="0000FF"/>
                </a:solidFill>
                <a:cs typeface="Arial" pitchFamily="34" charset="0"/>
              </a:rPr>
              <a:t>Bài tập 1.</a:t>
            </a:r>
            <a:r>
              <a:rPr lang="en-US" sz="2600" dirty="0">
                <a:solidFill>
                  <a:srgbClr val="0000FF"/>
                </a:solidFill>
                <a:latin typeface="Arial" pitchFamily="34" charset="0"/>
                <a:cs typeface="Arial" pitchFamily="34" charset="0"/>
              </a:rPr>
              <a:t>Quan sát hình7.4 (sgk tr 41;42), phân nhóm các trang phục theo các tiêu chí phân loại ở hình 7.3</a:t>
            </a:r>
          </a:p>
        </p:txBody>
      </p:sp>
      <p:sp>
        <p:nvSpPr>
          <p:cNvPr id="35844"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35845" name="Rectangle 6"/>
          <p:cNvSpPr>
            <a:spLocks noChangeArrowheads="1"/>
          </p:cNvSpPr>
          <p:nvPr/>
        </p:nvSpPr>
        <p:spPr bwMode="auto">
          <a:xfrm>
            <a:off x="0" y="2886075"/>
            <a:ext cx="9144000" cy="0"/>
          </a:xfrm>
          <a:prstGeom prst="rect">
            <a:avLst/>
          </a:prstGeom>
          <a:noFill/>
          <a:ln w="9525">
            <a:noFill/>
            <a:miter lim="800000"/>
            <a:headEnd/>
            <a:tailEnd/>
          </a:ln>
        </p:spPr>
        <p:txBody>
          <a:bodyPr wrap="none" anchor="ctr">
            <a:spAutoFit/>
          </a:bodyPr>
          <a:lstStyle/>
          <a:p>
            <a:endParaRPr lang="en-US"/>
          </a:p>
        </p:txBody>
      </p:sp>
      <p:pic>
        <p:nvPicPr>
          <p:cNvPr id="35846" name="Picture 13" descr="image113"/>
          <p:cNvPicPr>
            <a:picLocks noChangeAspect="1" noChangeArrowheads="1"/>
          </p:cNvPicPr>
          <p:nvPr/>
        </p:nvPicPr>
        <p:blipFill>
          <a:blip r:embed="rId2"/>
          <a:srcRect/>
          <a:stretch>
            <a:fillRect/>
          </a:stretch>
        </p:blipFill>
        <p:spPr bwMode="auto">
          <a:xfrm>
            <a:off x="152400" y="1447800"/>
            <a:ext cx="8369300" cy="5105400"/>
          </a:xfrm>
          <a:prstGeom prst="rect">
            <a:avLst/>
          </a:prstGeom>
          <a:noFill/>
          <a:ln w="9525">
            <a:noFill/>
            <a:miter lim="800000"/>
            <a:headEnd/>
            <a:tailEnd/>
          </a:ln>
        </p:spPr>
      </p:pic>
      <p:sp>
        <p:nvSpPr>
          <p:cNvPr id="9" name="TextBox 8"/>
          <p:cNvSpPr txBox="1"/>
          <p:nvPr/>
        </p:nvSpPr>
        <p:spPr>
          <a:xfrm>
            <a:off x="152400" y="3505200"/>
            <a:ext cx="22860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sz="2000" dirty="0">
                <a:latin typeface="Arial" pitchFamily="34" charset="0"/>
                <a:cs typeface="Arial" pitchFamily="34" charset="0"/>
              </a:rPr>
              <a:t>E</a:t>
            </a:r>
          </a:p>
        </p:txBody>
      </p:sp>
      <p:sp>
        <p:nvSpPr>
          <p:cNvPr id="10" name="TextBox 9"/>
          <p:cNvSpPr txBox="1"/>
          <p:nvPr/>
        </p:nvSpPr>
        <p:spPr>
          <a:xfrm>
            <a:off x="1219200" y="2667000"/>
            <a:ext cx="304800" cy="461963"/>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a</a:t>
            </a:r>
          </a:p>
        </p:txBody>
      </p:sp>
      <p:sp>
        <p:nvSpPr>
          <p:cNvPr id="35849" name="TextBox 12"/>
          <p:cNvSpPr txBox="1">
            <a:spLocks noChangeArrowheads="1"/>
          </p:cNvSpPr>
          <p:nvPr/>
        </p:nvSpPr>
        <p:spPr bwMode="auto">
          <a:xfrm>
            <a:off x="5257800" y="2667000"/>
            <a:ext cx="304800" cy="461963"/>
          </a:xfrm>
          <a:prstGeom prst="rect">
            <a:avLst/>
          </a:prstGeom>
          <a:noFill/>
          <a:ln w="9525">
            <a:noFill/>
            <a:miter lim="800000"/>
            <a:headEnd/>
            <a:tailEnd/>
          </a:ln>
        </p:spPr>
        <p:txBody>
          <a:bodyPr>
            <a:spAutoFit/>
          </a:bodyPr>
          <a:lstStyle/>
          <a:p>
            <a:r>
              <a:rPr lang="en-US" sz="2400"/>
              <a:t>c</a:t>
            </a:r>
          </a:p>
        </p:txBody>
      </p:sp>
      <p:pic>
        <p:nvPicPr>
          <p:cNvPr id="35850" name="Picture 2"/>
          <p:cNvPicPr>
            <a:picLocks noGrp="1" noChangeAspect="1" noChangeArrowheads="1"/>
          </p:cNvPicPr>
          <p:nvPr>
            <p:ph idx="1"/>
          </p:nvPr>
        </p:nvPicPr>
        <p:blipFill>
          <a:blip r:embed="rId3"/>
          <a:srcRect/>
          <a:stretch>
            <a:fillRect/>
          </a:stretch>
        </p:blipFill>
        <p:spPr>
          <a:xfrm>
            <a:off x="5257800" y="1676400"/>
            <a:ext cx="1360488" cy="1524000"/>
          </a:xfrm>
        </p:spPr>
      </p:pic>
      <p:sp>
        <p:nvSpPr>
          <p:cNvPr id="16" name="TextBox 15"/>
          <p:cNvSpPr txBox="1"/>
          <p:nvPr/>
        </p:nvSpPr>
        <p:spPr>
          <a:xfrm>
            <a:off x="4800600" y="1676400"/>
            <a:ext cx="304800" cy="46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c</a:t>
            </a:r>
          </a:p>
        </p:txBody>
      </p:sp>
      <p:sp>
        <p:nvSpPr>
          <p:cNvPr id="18" name="TextBox 17"/>
          <p:cNvSpPr txBox="1"/>
          <p:nvPr/>
        </p:nvSpPr>
        <p:spPr>
          <a:xfrm>
            <a:off x="1752600" y="5029200"/>
            <a:ext cx="457200" cy="461963"/>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g</a:t>
            </a:r>
          </a:p>
        </p:txBody>
      </p:sp>
      <p:sp>
        <p:nvSpPr>
          <p:cNvPr id="19" name="TextBox 18"/>
          <p:cNvSpPr txBox="1"/>
          <p:nvPr/>
        </p:nvSpPr>
        <p:spPr>
          <a:xfrm>
            <a:off x="3124200" y="2590800"/>
            <a:ext cx="457200" cy="400050"/>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fontAlgn="auto">
              <a:spcBef>
                <a:spcPts val="0"/>
              </a:spcBef>
              <a:spcAft>
                <a:spcPts val="0"/>
              </a:spcAft>
              <a:defRPr/>
            </a:pPr>
            <a:r>
              <a:rPr lang="en-US" sz="2000" dirty="0">
                <a:latin typeface="Arial" pitchFamily="34" charset="0"/>
                <a:cs typeface="Arial" pitchFamily="34" charset="0"/>
              </a:rPr>
              <a:t>b</a:t>
            </a:r>
          </a:p>
        </p:txBody>
      </p:sp>
      <p:sp>
        <p:nvSpPr>
          <p:cNvPr id="20" name="TextBox 19"/>
          <p:cNvSpPr txBox="1"/>
          <p:nvPr/>
        </p:nvSpPr>
        <p:spPr>
          <a:xfrm>
            <a:off x="6934200" y="1447800"/>
            <a:ext cx="457200" cy="400050"/>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fontAlgn="auto">
              <a:spcBef>
                <a:spcPts val="0"/>
              </a:spcBef>
              <a:spcAft>
                <a:spcPts val="0"/>
              </a:spcAft>
              <a:defRPr/>
            </a:pPr>
            <a:r>
              <a:rPr lang="en-US" sz="2000" dirty="0">
                <a:latin typeface="Arial" pitchFamily="34" charset="0"/>
                <a:cs typeface="Arial" pitchFamily="34" charset="0"/>
              </a:rPr>
              <a:t> d</a:t>
            </a:r>
          </a:p>
        </p:txBody>
      </p:sp>
      <p:sp>
        <p:nvSpPr>
          <p:cNvPr id="21" name="TextBox 20"/>
          <p:cNvSpPr txBox="1"/>
          <p:nvPr/>
        </p:nvSpPr>
        <p:spPr>
          <a:xfrm>
            <a:off x="3505200" y="4648200"/>
            <a:ext cx="381000" cy="46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h</a:t>
            </a:r>
          </a:p>
        </p:txBody>
      </p:sp>
      <p:sp>
        <p:nvSpPr>
          <p:cNvPr id="22" name="TextBox 21"/>
          <p:cNvSpPr txBox="1"/>
          <p:nvPr/>
        </p:nvSpPr>
        <p:spPr>
          <a:xfrm>
            <a:off x="5105400" y="3200400"/>
            <a:ext cx="381000" cy="46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i</a:t>
            </a:r>
          </a:p>
        </p:txBody>
      </p:sp>
      <p:sp>
        <p:nvSpPr>
          <p:cNvPr id="23" name="TextBox 22"/>
          <p:cNvSpPr txBox="1"/>
          <p:nvPr/>
        </p:nvSpPr>
        <p:spPr>
          <a:xfrm>
            <a:off x="6858000" y="4724400"/>
            <a:ext cx="381000" cy="46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sz="2400" dirty="0">
                <a:latin typeface="Arial" pitchFamily="34" charset="0"/>
                <a:cs typeface="Arial" pitchFamily="34" charset="0"/>
              </a:rPr>
              <a:t>k</a:t>
            </a:r>
          </a:p>
        </p:txBody>
      </p:sp>
    </p:spTree>
  </p:cSld>
  <p:clrMapOvr>
    <a:masterClrMapping/>
  </p:clrMapOvr>
  <p:transition spd="slow" advTm="440000">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3"/>
          <p:cNvGrpSpPr>
            <a:grpSpLocks/>
          </p:cNvGrpSpPr>
          <p:nvPr/>
        </p:nvGrpSpPr>
        <p:grpSpPr bwMode="auto">
          <a:xfrm>
            <a:off x="3276600" y="-76200"/>
            <a:ext cx="3276600" cy="685800"/>
            <a:chOff x="3400418" y="272908"/>
            <a:chExt cx="2477277" cy="1500537"/>
          </a:xfrm>
        </p:grpSpPr>
        <p:sp>
          <p:nvSpPr>
            <p:cNvPr id="5" name="Rounded Rectangle 4"/>
            <p:cNvSpPr/>
            <p:nvPr/>
          </p:nvSpPr>
          <p:spPr>
            <a:xfrm>
              <a:off x="3400418" y="272908"/>
              <a:ext cx="2477277" cy="150053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Rounded Rectangle 4"/>
            <p:cNvSpPr/>
            <p:nvPr/>
          </p:nvSpPr>
          <p:spPr>
            <a:xfrm>
              <a:off x="3444827" y="318062"/>
              <a:ext cx="2388460" cy="141022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33350" tIns="133350" rIns="133350" bIns="133350" spcCol="1270" anchor="ctr"/>
            <a:lstStyle/>
            <a:p>
              <a:pPr algn="ctr" defTabSz="1555750" fontAlgn="auto">
                <a:lnSpc>
                  <a:spcPct val="90000"/>
                </a:lnSpc>
                <a:spcAft>
                  <a:spcPct val="35000"/>
                </a:spcAft>
                <a:defRPr/>
              </a:pPr>
              <a:r>
                <a:rPr lang="en-US" sz="3500" dirty="0" err="1">
                  <a:solidFill>
                    <a:srgbClr val="FF0000"/>
                  </a:solidFill>
                  <a:effectLst>
                    <a:outerShdw blurRad="38100" dist="38100" dir="2700000" algn="tl">
                      <a:srgbClr val="000000">
                        <a:alpha val="43137"/>
                      </a:srgbClr>
                    </a:outerShdw>
                  </a:effectLst>
                  <a:latin typeface="Arial" pitchFamily="34" charset="0"/>
                  <a:cs typeface="Arial" pitchFamily="34" charset="0"/>
                </a:rPr>
                <a:t>Trang</a:t>
              </a:r>
              <a:r>
                <a:rPr lang="en-US" sz="3500"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en-US" sz="3500" dirty="0" err="1">
                  <a:solidFill>
                    <a:srgbClr val="FF0000"/>
                  </a:solidFill>
                  <a:effectLst>
                    <a:outerShdw blurRad="38100" dist="38100" dir="2700000" algn="tl">
                      <a:srgbClr val="000000">
                        <a:alpha val="43137"/>
                      </a:srgbClr>
                    </a:outerShdw>
                  </a:effectLst>
                  <a:latin typeface="Arial" pitchFamily="34" charset="0"/>
                  <a:cs typeface="Arial" pitchFamily="34" charset="0"/>
                </a:rPr>
                <a:t>phục</a:t>
              </a:r>
              <a:endParaRPr lang="en-US" sz="35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36866" name="Group 6"/>
          <p:cNvGrpSpPr>
            <a:grpSpLocks/>
          </p:cNvGrpSpPr>
          <p:nvPr/>
        </p:nvGrpSpPr>
        <p:grpSpPr bwMode="auto">
          <a:xfrm>
            <a:off x="304800" y="1295400"/>
            <a:ext cx="1600200" cy="914400"/>
            <a:chOff x="201430" y="2486715"/>
            <a:chExt cx="2477277" cy="1573071"/>
          </a:xfrm>
        </p:grpSpPr>
        <p:sp>
          <p:nvSpPr>
            <p:cNvPr id="8" name="Rounded Rectangle 7"/>
            <p:cNvSpPr/>
            <p:nvPr/>
          </p:nvSpPr>
          <p:spPr>
            <a:xfrm>
              <a:off x="201430" y="2486715"/>
              <a:ext cx="2477277" cy="1573071"/>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248125" y="3082079"/>
              <a:ext cx="2383888" cy="71552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33350" tIns="133350" rIns="133350" bIns="133350" spcCol="1270" anchor="ctr"/>
            <a:lstStyle/>
            <a:p>
              <a:pPr algn="ctr" defTabSz="1555750" fontAlgn="auto">
                <a:lnSpc>
                  <a:spcPct val="90000"/>
                </a:lnSpc>
                <a:spcAft>
                  <a:spcPct val="35000"/>
                </a:spcAft>
                <a:defRPr/>
              </a:pPr>
              <a:r>
                <a:rPr lang="en-US" sz="2400" dirty="0">
                  <a:solidFill>
                    <a:srgbClr val="0000CC"/>
                  </a:solidFill>
                  <a:latin typeface="Arial" pitchFamily="34" charset="0"/>
                  <a:cs typeface="Arial" pitchFamily="34" charset="0"/>
                </a:rPr>
                <a:t>Theo </a:t>
              </a:r>
              <a:r>
                <a:rPr lang="en-US" sz="2400" dirty="0" err="1">
                  <a:solidFill>
                    <a:srgbClr val="0000CC"/>
                  </a:solidFill>
                  <a:latin typeface="Arial" pitchFamily="34" charset="0"/>
                  <a:cs typeface="Arial" pitchFamily="34" charset="0"/>
                </a:rPr>
                <a:t>giới</a:t>
              </a:r>
              <a:r>
                <a:rPr lang="en-US" sz="2400" dirty="0">
                  <a:solidFill>
                    <a:srgbClr val="0000CC"/>
                  </a:solidFill>
                  <a:latin typeface="Arial" pitchFamily="34" charset="0"/>
                  <a:cs typeface="Arial" pitchFamily="34" charset="0"/>
                </a:rPr>
                <a:t> </a:t>
              </a:r>
              <a:r>
                <a:rPr lang="en-US" sz="2400" dirty="0" err="1">
                  <a:solidFill>
                    <a:srgbClr val="0000CC"/>
                  </a:solidFill>
                  <a:latin typeface="Arial" pitchFamily="34" charset="0"/>
                  <a:cs typeface="Arial" pitchFamily="34" charset="0"/>
                </a:rPr>
                <a:t>tính</a:t>
              </a:r>
              <a:endParaRPr lang="en-US" sz="2400" dirty="0">
                <a:solidFill>
                  <a:srgbClr val="0000CC"/>
                </a:solidFill>
                <a:latin typeface="Arial" pitchFamily="34" charset="0"/>
                <a:cs typeface="Arial" pitchFamily="34" charset="0"/>
              </a:endParaRPr>
            </a:p>
          </p:txBody>
        </p:sp>
      </p:grpSp>
      <p:grpSp>
        <p:nvGrpSpPr>
          <p:cNvPr id="36867" name="Group 9"/>
          <p:cNvGrpSpPr>
            <a:grpSpLocks/>
          </p:cNvGrpSpPr>
          <p:nvPr/>
        </p:nvGrpSpPr>
        <p:grpSpPr bwMode="auto">
          <a:xfrm>
            <a:off x="2514600" y="1219200"/>
            <a:ext cx="1828800" cy="865188"/>
            <a:chOff x="3115977" y="198603"/>
            <a:chExt cx="2477277" cy="1623934"/>
          </a:xfrm>
        </p:grpSpPr>
        <p:sp>
          <p:nvSpPr>
            <p:cNvPr id="11" name="Rounded Rectangle 10"/>
            <p:cNvSpPr/>
            <p:nvPr/>
          </p:nvSpPr>
          <p:spPr>
            <a:xfrm>
              <a:off x="3115977" y="198603"/>
              <a:ext cx="2477277" cy="1573278"/>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ed Rectangle 4"/>
            <p:cNvSpPr/>
            <p:nvPr/>
          </p:nvSpPr>
          <p:spPr>
            <a:xfrm>
              <a:off x="3161136" y="341628"/>
              <a:ext cx="2386960" cy="14809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106680" rIns="106680" bIns="106680" spcCol="1270" anchor="ctr"/>
            <a:lstStyle/>
            <a:p>
              <a:pPr algn="ctr" defTabSz="1244600" fontAlgn="auto">
                <a:lnSpc>
                  <a:spcPct val="90000"/>
                </a:lnSpc>
                <a:spcAft>
                  <a:spcPct val="35000"/>
                </a:spcAft>
                <a:defRPr/>
              </a:pPr>
              <a:endParaRPr lang="en-US" sz="2400" dirty="0">
                <a:solidFill>
                  <a:srgbClr val="0000CC"/>
                </a:solidFill>
                <a:latin typeface="Arial" pitchFamily="34" charset="0"/>
                <a:cs typeface="Arial" pitchFamily="34" charset="0"/>
              </a:endParaRPr>
            </a:p>
          </p:txBody>
        </p:sp>
      </p:grpSp>
      <p:grpSp>
        <p:nvGrpSpPr>
          <p:cNvPr id="36868" name="Group 12"/>
          <p:cNvGrpSpPr>
            <a:grpSpLocks/>
          </p:cNvGrpSpPr>
          <p:nvPr/>
        </p:nvGrpSpPr>
        <p:grpSpPr bwMode="auto">
          <a:xfrm>
            <a:off x="6743700" y="1066800"/>
            <a:ext cx="1943100" cy="914400"/>
            <a:chOff x="5882235" y="631013"/>
            <a:chExt cx="2477277" cy="1573070"/>
          </a:xfrm>
        </p:grpSpPr>
        <p:sp>
          <p:nvSpPr>
            <p:cNvPr id="14" name="Rounded Rectangle 13"/>
            <p:cNvSpPr/>
            <p:nvPr/>
          </p:nvSpPr>
          <p:spPr>
            <a:xfrm>
              <a:off x="5882235" y="631013"/>
              <a:ext cx="2477277" cy="157307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5928786" y="723868"/>
              <a:ext cx="2384177" cy="14802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33350" tIns="133350" rIns="133350" bIns="133350" spcCol="1270" anchor="ctr"/>
            <a:lstStyle/>
            <a:p>
              <a:pPr algn="ctr" defTabSz="1555750" fontAlgn="auto">
                <a:lnSpc>
                  <a:spcPct val="90000"/>
                </a:lnSpc>
                <a:spcAft>
                  <a:spcPct val="35000"/>
                </a:spcAft>
                <a:defRPr/>
              </a:pPr>
              <a:r>
                <a:rPr lang="en-US" sz="2400" dirty="0">
                  <a:solidFill>
                    <a:srgbClr val="0000CC"/>
                  </a:solidFill>
                  <a:latin typeface="Arial" pitchFamily="34" charset="0"/>
                  <a:cs typeface="Arial" pitchFamily="34" charset="0"/>
                </a:rPr>
                <a:t>Theo </a:t>
              </a:r>
              <a:r>
                <a:rPr lang="en-US" sz="2400" dirty="0" err="1">
                  <a:solidFill>
                    <a:srgbClr val="0000CC"/>
                  </a:solidFill>
                  <a:latin typeface="Arial" pitchFamily="34" charset="0"/>
                  <a:cs typeface="Arial" pitchFamily="34" charset="0"/>
                </a:rPr>
                <a:t>công</a:t>
              </a:r>
              <a:r>
                <a:rPr lang="en-US" sz="2400" dirty="0">
                  <a:solidFill>
                    <a:srgbClr val="0000CC"/>
                  </a:solidFill>
                  <a:latin typeface="Arial" pitchFamily="34" charset="0"/>
                  <a:cs typeface="Arial" pitchFamily="34" charset="0"/>
                </a:rPr>
                <a:t> </a:t>
              </a:r>
              <a:r>
                <a:rPr lang="en-US" sz="2400" dirty="0" err="1">
                  <a:solidFill>
                    <a:srgbClr val="0000CC"/>
                  </a:solidFill>
                  <a:latin typeface="Arial" pitchFamily="34" charset="0"/>
                  <a:cs typeface="Arial" pitchFamily="34" charset="0"/>
                </a:rPr>
                <a:t>dụng</a:t>
              </a:r>
              <a:endParaRPr lang="en-US" sz="2400" dirty="0">
                <a:solidFill>
                  <a:srgbClr val="0000CC"/>
                </a:solidFill>
                <a:latin typeface="Arial" pitchFamily="34" charset="0"/>
                <a:cs typeface="Arial" pitchFamily="34" charset="0"/>
              </a:endParaRPr>
            </a:p>
          </p:txBody>
        </p:sp>
      </p:grpSp>
      <p:sp>
        <p:nvSpPr>
          <p:cNvPr id="16" name="Straight Connector 3"/>
          <p:cNvSpPr/>
          <p:nvPr/>
        </p:nvSpPr>
        <p:spPr>
          <a:xfrm>
            <a:off x="1066800" y="609600"/>
            <a:ext cx="3198813" cy="712788"/>
          </a:xfrm>
          <a:custGeom>
            <a:avLst/>
            <a:gdLst/>
            <a:ahLst/>
            <a:cxnLst/>
            <a:rect l="0" t="0" r="0" b="0"/>
            <a:pathLst>
              <a:path>
                <a:moveTo>
                  <a:pt x="3198988" y="0"/>
                </a:moveTo>
                <a:lnTo>
                  <a:pt x="3198988" y="483778"/>
                </a:lnTo>
                <a:lnTo>
                  <a:pt x="0" y="483778"/>
                </a:lnTo>
                <a:lnTo>
                  <a:pt x="0" y="71327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Straight Connector 3"/>
          <p:cNvSpPr/>
          <p:nvPr/>
        </p:nvSpPr>
        <p:spPr>
          <a:xfrm>
            <a:off x="4343400" y="609600"/>
            <a:ext cx="284163" cy="838200"/>
          </a:xfrm>
          <a:custGeom>
            <a:avLst/>
            <a:gdLst/>
            <a:ahLst/>
            <a:cxnLst/>
            <a:rect l="0" t="0" r="0" b="0"/>
            <a:pathLst>
              <a:path>
                <a:moveTo>
                  <a:pt x="284441" y="0"/>
                </a:moveTo>
                <a:lnTo>
                  <a:pt x="284441" y="483778"/>
                </a:lnTo>
                <a:lnTo>
                  <a:pt x="0" y="483778"/>
                </a:lnTo>
                <a:lnTo>
                  <a:pt x="0" y="71327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Straight Connector 3"/>
          <p:cNvSpPr/>
          <p:nvPr/>
        </p:nvSpPr>
        <p:spPr>
          <a:xfrm>
            <a:off x="5410200" y="609600"/>
            <a:ext cx="2481263" cy="430213"/>
          </a:xfrm>
          <a:custGeom>
            <a:avLst/>
            <a:gdLst/>
            <a:ahLst/>
            <a:cxnLst/>
            <a:rect l="0" t="0" r="0" b="0"/>
            <a:pathLst>
              <a:path>
                <a:moveTo>
                  <a:pt x="0" y="0"/>
                </a:moveTo>
                <a:lnTo>
                  <a:pt x="0" y="201144"/>
                </a:lnTo>
                <a:lnTo>
                  <a:pt x="2481816" y="201144"/>
                </a:lnTo>
                <a:lnTo>
                  <a:pt x="2481816" y="43063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36872" name="Group 6"/>
          <p:cNvGrpSpPr>
            <a:grpSpLocks/>
          </p:cNvGrpSpPr>
          <p:nvPr/>
        </p:nvGrpSpPr>
        <p:grpSpPr bwMode="auto">
          <a:xfrm rot="-5400000">
            <a:off x="-17463" y="4589463"/>
            <a:ext cx="4043363" cy="46038"/>
            <a:chOff x="1447800" y="1219200"/>
            <a:chExt cx="6400800" cy="99059"/>
          </a:xfrm>
        </p:grpSpPr>
        <p:sp>
          <p:nvSpPr>
            <p:cNvPr id="36912"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3"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4"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5"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6"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7"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grpSp>
        <p:nvGrpSpPr>
          <p:cNvPr id="36873" name="Group 6"/>
          <p:cNvGrpSpPr>
            <a:grpSpLocks/>
          </p:cNvGrpSpPr>
          <p:nvPr/>
        </p:nvGrpSpPr>
        <p:grpSpPr bwMode="auto">
          <a:xfrm rot="-5400000">
            <a:off x="4630737" y="4589463"/>
            <a:ext cx="4043363" cy="46038"/>
            <a:chOff x="1447800" y="1219200"/>
            <a:chExt cx="6400800" cy="99059"/>
          </a:xfrm>
        </p:grpSpPr>
        <p:sp>
          <p:nvSpPr>
            <p:cNvPr id="36906"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7"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8"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9"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0"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11"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grpSp>
        <p:nvGrpSpPr>
          <p:cNvPr id="36874" name="Group 32"/>
          <p:cNvGrpSpPr>
            <a:grpSpLocks/>
          </p:cNvGrpSpPr>
          <p:nvPr/>
        </p:nvGrpSpPr>
        <p:grpSpPr bwMode="auto">
          <a:xfrm>
            <a:off x="4724400" y="1295400"/>
            <a:ext cx="1843088" cy="838200"/>
            <a:chOff x="2362208" y="812601"/>
            <a:chExt cx="1842475" cy="1169968"/>
          </a:xfrm>
        </p:grpSpPr>
        <p:sp>
          <p:nvSpPr>
            <p:cNvPr id="34" name="Rounded Rectangle 33"/>
            <p:cNvSpPr/>
            <p:nvPr/>
          </p:nvSpPr>
          <p:spPr>
            <a:xfrm>
              <a:off x="2362208" y="812601"/>
              <a:ext cx="1842475" cy="1169968"/>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5" name="Rounded Rectangle 4"/>
            <p:cNvSpPr/>
            <p:nvPr/>
          </p:nvSpPr>
          <p:spPr>
            <a:xfrm>
              <a:off x="2397121" y="812601"/>
              <a:ext cx="1772648" cy="110127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99060" tIns="99060" rIns="99060" bIns="99060" spcCol="1270" anchor="ctr"/>
            <a:lstStyle/>
            <a:p>
              <a:pPr algn="ctr" defTabSz="1155700" fontAlgn="auto">
                <a:lnSpc>
                  <a:spcPct val="90000"/>
                </a:lnSpc>
                <a:spcAft>
                  <a:spcPct val="35000"/>
                </a:spcAft>
                <a:defRPr/>
              </a:pPr>
              <a:endParaRPr lang="en-US" sz="2400" dirty="0">
                <a:solidFill>
                  <a:srgbClr val="0000CC"/>
                </a:solidFill>
                <a:latin typeface="Arial" pitchFamily="34" charset="0"/>
                <a:cs typeface="Arial" pitchFamily="34" charset="0"/>
              </a:endParaRPr>
            </a:p>
          </p:txBody>
        </p:sp>
      </p:grpSp>
      <p:sp>
        <p:nvSpPr>
          <p:cNvPr id="36" name="Straight Connector 3"/>
          <p:cNvSpPr/>
          <p:nvPr/>
        </p:nvSpPr>
        <p:spPr>
          <a:xfrm>
            <a:off x="4953000" y="609600"/>
            <a:ext cx="284163" cy="838200"/>
          </a:xfrm>
          <a:custGeom>
            <a:avLst/>
            <a:gdLst/>
            <a:ahLst/>
            <a:cxnLst/>
            <a:rect l="0" t="0" r="0" b="0"/>
            <a:pathLst>
              <a:path>
                <a:moveTo>
                  <a:pt x="284441" y="0"/>
                </a:moveTo>
                <a:lnTo>
                  <a:pt x="284441" y="483778"/>
                </a:lnTo>
                <a:lnTo>
                  <a:pt x="0" y="483778"/>
                </a:lnTo>
                <a:lnTo>
                  <a:pt x="0" y="71327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36876" name="Group 6"/>
          <p:cNvGrpSpPr>
            <a:grpSpLocks/>
          </p:cNvGrpSpPr>
          <p:nvPr/>
        </p:nvGrpSpPr>
        <p:grpSpPr bwMode="auto">
          <a:xfrm rot="-5400000">
            <a:off x="2573337" y="4513263"/>
            <a:ext cx="4043363" cy="46038"/>
            <a:chOff x="1447800" y="1219200"/>
            <a:chExt cx="6400800" cy="99059"/>
          </a:xfrm>
        </p:grpSpPr>
        <p:sp>
          <p:nvSpPr>
            <p:cNvPr id="36898" name="Rectangle 7"/>
            <p:cNvSpPr>
              <a:spLocks noChangeArrowheads="1"/>
            </p:cNvSpPr>
            <p:nvPr/>
          </p:nvSpPr>
          <p:spPr bwMode="auto">
            <a:xfrm>
              <a:off x="1447800" y="121920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899" name="Rectangle 8"/>
            <p:cNvSpPr>
              <a:spLocks noChangeArrowheads="1"/>
            </p:cNvSpPr>
            <p:nvPr/>
          </p:nvSpPr>
          <p:spPr bwMode="auto">
            <a:xfrm>
              <a:off x="2590800" y="125349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0" name="Rectangle 9"/>
            <p:cNvSpPr>
              <a:spLocks noChangeArrowheads="1"/>
            </p:cNvSpPr>
            <p:nvPr/>
          </p:nvSpPr>
          <p:spPr bwMode="auto">
            <a:xfrm>
              <a:off x="3733800" y="1253490"/>
              <a:ext cx="685800" cy="45719"/>
            </a:xfrm>
            <a:prstGeom prst="rect">
              <a:avLst/>
            </a:prstGeom>
            <a:solidFill>
              <a:srgbClr val="FA9905"/>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1" name="Rectangle 10"/>
            <p:cNvSpPr>
              <a:spLocks noChangeArrowheads="1"/>
            </p:cNvSpPr>
            <p:nvPr/>
          </p:nvSpPr>
          <p:spPr bwMode="auto">
            <a:xfrm>
              <a:off x="4876800" y="1272540"/>
              <a:ext cx="685800" cy="45719"/>
            </a:xfrm>
            <a:prstGeom prst="rect">
              <a:avLst/>
            </a:prstGeom>
            <a:solidFill>
              <a:srgbClr val="FF5200"/>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2" name="Rectangle 11"/>
            <p:cNvSpPr>
              <a:spLocks noChangeArrowheads="1"/>
            </p:cNvSpPr>
            <p:nvPr/>
          </p:nvSpPr>
          <p:spPr bwMode="auto">
            <a:xfrm>
              <a:off x="5981700" y="1253490"/>
              <a:ext cx="685800" cy="45719"/>
            </a:xfrm>
            <a:prstGeom prst="rect">
              <a:avLst/>
            </a:prstGeom>
            <a:solidFill>
              <a:srgbClr val="72147E"/>
            </a:solidFill>
            <a:ln w="9525">
              <a:noFill/>
              <a:miter lim="800000"/>
              <a:headEnd/>
              <a:tailEnd/>
            </a:ln>
          </p:spPr>
          <p:txBody>
            <a:bodyPr/>
            <a:lstStyle/>
            <a:p>
              <a:endParaRPr lang="vi-VN" altLang="en-US">
                <a:solidFill>
                  <a:srgbClr val="0D0C0B"/>
                </a:solidFill>
                <a:latin typeface="Times New Roman" pitchFamily="18" charset="0"/>
              </a:endParaRPr>
            </a:p>
          </p:txBody>
        </p:sp>
        <p:sp>
          <p:nvSpPr>
            <p:cNvPr id="36903" name="Rectangle 12"/>
            <p:cNvSpPr>
              <a:spLocks noChangeArrowheads="1"/>
            </p:cNvSpPr>
            <p:nvPr/>
          </p:nvSpPr>
          <p:spPr bwMode="auto">
            <a:xfrm>
              <a:off x="7162800" y="1272540"/>
              <a:ext cx="685800" cy="45719"/>
            </a:xfrm>
            <a:prstGeom prst="rect">
              <a:avLst/>
            </a:prstGeom>
            <a:solidFill>
              <a:srgbClr val="F21170"/>
            </a:solidFill>
            <a:ln w="9525">
              <a:noFill/>
              <a:miter lim="800000"/>
              <a:headEnd/>
              <a:tailEnd/>
            </a:ln>
          </p:spPr>
          <p:txBody>
            <a:bodyPr/>
            <a:lstStyle/>
            <a:p>
              <a:endParaRPr lang="vi-VN" altLang="en-US">
                <a:solidFill>
                  <a:srgbClr val="0D0C0B"/>
                </a:solidFill>
                <a:latin typeface="Times New Roman" pitchFamily="18" charset="0"/>
              </a:endParaRPr>
            </a:p>
          </p:txBody>
        </p:sp>
      </p:grpSp>
      <p:sp>
        <p:nvSpPr>
          <p:cNvPr id="44" name="Rectangle 43"/>
          <p:cNvSpPr/>
          <p:nvPr/>
        </p:nvSpPr>
        <p:spPr>
          <a:xfrm>
            <a:off x="609600" y="87313"/>
            <a:ext cx="1703388" cy="5238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fontAlgn="auto">
              <a:spcBef>
                <a:spcPts val="0"/>
              </a:spcBef>
              <a:spcAft>
                <a:spcPts val="0"/>
              </a:spcAft>
              <a:defRPr/>
            </a:pPr>
            <a:r>
              <a:rPr lang="vi-VN" sz="2800" dirty="0">
                <a:solidFill>
                  <a:srgbClr val="0000FF"/>
                </a:solidFill>
                <a:cs typeface="Arial" pitchFamily="34" charset="0"/>
              </a:rPr>
              <a:t>Bài tập 1.</a:t>
            </a:r>
            <a:endParaRPr lang="en-US" sz="2800" dirty="0"/>
          </a:p>
        </p:txBody>
      </p:sp>
      <p:sp>
        <p:nvSpPr>
          <p:cNvPr id="45" name="Rectangle 44"/>
          <p:cNvSpPr/>
          <p:nvPr/>
        </p:nvSpPr>
        <p:spPr>
          <a:xfrm>
            <a:off x="0" y="1524000"/>
            <a:ext cx="4572000" cy="2770188"/>
          </a:xfrm>
          <a:prstGeom prst="rect">
            <a:avLst/>
          </a:prstGeom>
        </p:spPr>
        <p:txBody>
          <a:bodyPr>
            <a:spAutoFit/>
          </a:bodyPr>
          <a:lstStyle/>
          <a:p>
            <a:pPr fontAlgn="auto">
              <a:spcBef>
                <a:spcPts val="0"/>
              </a:spcBef>
              <a:spcAft>
                <a:spcPts val="0"/>
              </a:spcAft>
              <a:defRPr/>
            </a:pPr>
            <a:endParaRPr lang="en-US" altLang="en-US" dirty="0">
              <a:solidFill>
                <a:srgbClr val="0070C0"/>
              </a:solidFill>
              <a:latin typeface="+mn-lt"/>
              <a:cs typeface="Times New Roman" panose="02020603050405020304" pitchFamily="18" charset="0"/>
            </a:endParaRPr>
          </a:p>
          <a:p>
            <a:pPr fontAlgn="auto">
              <a:spcBef>
                <a:spcPts val="0"/>
              </a:spcBef>
              <a:spcAft>
                <a:spcPts val="0"/>
              </a:spcAft>
              <a:defRPr/>
            </a:pPr>
            <a:endParaRPr lang="en-US" altLang="en-US" dirty="0">
              <a:solidFill>
                <a:srgbClr val="0070C0"/>
              </a:solidFill>
              <a:latin typeface="+mn-lt"/>
              <a:cs typeface="Times New Roman" panose="02020603050405020304" pitchFamily="18" charset="0"/>
            </a:endParaRPr>
          </a:p>
          <a:p>
            <a:pPr fontAlgn="auto">
              <a:spcBef>
                <a:spcPts val="0"/>
              </a:spcBef>
              <a:spcAft>
                <a:spcPts val="0"/>
              </a:spcAft>
              <a:defRPr/>
            </a:pPr>
            <a:endParaRPr lang="en-US" altLang="en-US" dirty="0">
              <a:solidFill>
                <a:srgbClr val="0070C0"/>
              </a:solidFill>
              <a:latin typeface="+mn-lt"/>
              <a:cs typeface="Times New Roman" panose="02020603050405020304" pitchFamily="18" charset="0"/>
            </a:endParaRPr>
          </a:p>
          <a:p>
            <a:pPr fontAlgn="auto">
              <a:spcBef>
                <a:spcPts val="0"/>
              </a:spcBef>
              <a:spcAft>
                <a:spcPts val="0"/>
              </a:spcAft>
              <a:defRPr/>
            </a:pPr>
            <a:r>
              <a:rPr lang="en-US" altLang="en-US" dirty="0">
                <a:solidFill>
                  <a:srgbClr val="0070C0"/>
                </a:solidFill>
                <a:latin typeface="+mn-lt"/>
                <a:cs typeface="Times New Roman" panose="02020603050405020304" pitchFamily="18" charset="0"/>
              </a:rPr>
              <a:t>-</a:t>
            </a:r>
            <a:r>
              <a:rPr lang="en-US" altLang="en-US" sz="2000" dirty="0">
                <a:effectLst>
                  <a:outerShdw blurRad="38100" dist="38100" dir="2700000" algn="tl">
                    <a:srgbClr val="000000">
                      <a:alpha val="43137"/>
                    </a:srgbClr>
                  </a:outerShdw>
                </a:effectLst>
                <a:latin typeface="Arial" pitchFamily="34" charset="0"/>
                <a:cs typeface="+mn-cs"/>
              </a:rPr>
              <a:t>T</a:t>
            </a:r>
            <a:r>
              <a:rPr lang="vi-VN" altLang="en-US" sz="2000" dirty="0">
                <a:effectLst>
                  <a:outerShdw blurRad="38100" dist="38100" dir="2700000" algn="tl">
                    <a:srgbClr val="000000">
                      <a:alpha val="43137"/>
                    </a:srgbClr>
                  </a:outerShdw>
                </a:effectLst>
                <a:latin typeface="Arial" pitchFamily="34" charset="0"/>
                <a:cs typeface="+mn-cs"/>
              </a:rPr>
              <a:t>rang phục n</a:t>
            </a:r>
            <a:r>
              <a:rPr lang="en-US" altLang="en-US" sz="2000" dirty="0">
                <a:effectLst>
                  <a:outerShdw blurRad="38100" dist="38100" dir="2700000" algn="tl">
                    <a:srgbClr val="000000">
                      <a:alpha val="43137"/>
                    </a:srgbClr>
                  </a:outerShdw>
                </a:effectLst>
                <a:latin typeface="Arial" pitchFamily="34" charset="0"/>
                <a:cs typeface="+mn-cs"/>
              </a:rPr>
              <a:t>am</a:t>
            </a: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mn-cs"/>
              </a:rPr>
              <a:t>    </a:t>
            </a:r>
          </a:p>
          <a:p>
            <a:pPr fontAlgn="auto">
              <a:spcBef>
                <a:spcPts val="0"/>
              </a:spcBef>
              <a:spcAft>
                <a:spcPts val="0"/>
              </a:spcAft>
              <a:defRPr/>
            </a:pPr>
            <a:endParaRPr lang="vi-VN"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mn-cs"/>
              </a:rPr>
              <a:t>-</a:t>
            </a:r>
            <a:r>
              <a:rPr lang="vi-VN" altLang="en-US" sz="2000" dirty="0">
                <a:effectLst>
                  <a:outerShdw blurRad="38100" dist="38100" dir="2700000" algn="tl">
                    <a:srgbClr val="000000">
                      <a:alpha val="43137"/>
                    </a:srgbClr>
                  </a:outerShdw>
                </a:effectLst>
                <a:latin typeface="Arial" pitchFamily="34" charset="0"/>
                <a:cs typeface="+mn-cs"/>
              </a:rPr>
              <a:t> Trang phục </a:t>
            </a:r>
            <a:r>
              <a:rPr lang="en-US" altLang="en-US" sz="2000" dirty="0">
                <a:effectLst>
                  <a:outerShdw blurRad="38100" dist="38100" dir="2700000" algn="tl">
                    <a:srgbClr val="000000">
                      <a:alpha val="43137"/>
                    </a:srgbClr>
                  </a:outerShdw>
                </a:effectLst>
                <a:latin typeface="Arial" pitchFamily="34" charset="0"/>
                <a:cs typeface="+mn-cs"/>
              </a:rPr>
              <a:t>nữ</a:t>
            </a: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mn-cs"/>
              </a:rPr>
              <a:t/>
            </a:r>
            <a:br>
              <a:rPr lang="vi-VN" altLang="en-US" sz="2000" dirty="0">
                <a:effectLst>
                  <a:outerShdw blurRad="38100" dist="38100" dir="2700000" algn="tl">
                    <a:srgbClr val="000000">
                      <a:alpha val="43137"/>
                    </a:srgbClr>
                  </a:outerShdw>
                </a:effectLst>
                <a:latin typeface="Arial" pitchFamily="34" charset="0"/>
                <a:cs typeface="+mn-cs"/>
              </a:rPr>
            </a:br>
            <a:endParaRPr lang="en-US" sz="2000" dirty="0">
              <a:latin typeface="+mn-lt"/>
              <a:cs typeface="+mn-cs"/>
            </a:endParaRPr>
          </a:p>
        </p:txBody>
      </p:sp>
      <p:sp>
        <p:nvSpPr>
          <p:cNvPr id="46" name="Rectangle 45"/>
          <p:cNvSpPr/>
          <p:nvPr/>
        </p:nvSpPr>
        <p:spPr>
          <a:xfrm>
            <a:off x="2286000" y="2362200"/>
            <a:ext cx="2438400" cy="3754438"/>
          </a:xfrm>
          <a:prstGeom prst="rect">
            <a:avLst/>
          </a:prstGeom>
        </p:spPr>
        <p:txBody>
          <a:bodyPr>
            <a:spAutoFit/>
          </a:bodyPr>
          <a:lstStyle/>
          <a:p>
            <a:pPr fontAlgn="auto">
              <a:spcBef>
                <a:spcPts val="0"/>
              </a:spcBef>
              <a:spcAft>
                <a:spcPts val="0"/>
              </a:spcAft>
              <a:defRPr/>
            </a:pPr>
            <a:r>
              <a:rPr lang="en-US" altLang="en-US" dirty="0">
                <a:solidFill>
                  <a:srgbClr val="0070C0"/>
                </a:solidFill>
                <a:effectLst>
                  <a:outerShdw blurRad="38100" dist="38100" dir="2700000" algn="tl">
                    <a:srgbClr val="000000">
                      <a:alpha val="43137"/>
                    </a:srgbClr>
                  </a:outerShdw>
                </a:effectLst>
                <a:latin typeface="Arial" pitchFamily="34" charset="0"/>
                <a:cs typeface="+mn-cs"/>
              </a:rPr>
              <a:t>-</a:t>
            </a:r>
            <a:r>
              <a:rPr lang="vi-VN" altLang="en-US" sz="2000" dirty="0">
                <a:effectLst>
                  <a:outerShdw blurRad="38100" dist="38100" dir="2700000" algn="tl">
                    <a:srgbClr val="000000">
                      <a:alpha val="43137"/>
                    </a:srgbClr>
                  </a:outerShdw>
                </a:effectLst>
                <a:latin typeface="Arial" pitchFamily="34" charset="0"/>
                <a:cs typeface="+mn-cs"/>
              </a:rPr>
              <a:t>Trang phục trẻ </a:t>
            </a:r>
            <a:r>
              <a:rPr lang="en-US" altLang="en-US" sz="2000" dirty="0">
                <a:effectLst>
                  <a:outerShdw blurRad="38100" dist="38100" dir="2700000" algn="tl">
                    <a:srgbClr val="000000">
                      <a:alpha val="43137"/>
                    </a:srgbClr>
                  </a:outerShdw>
                </a:effectLst>
                <a:latin typeface="Arial" pitchFamily="34" charset="0"/>
                <a:cs typeface="+mn-cs"/>
              </a:rPr>
              <a:t>em</a:t>
            </a: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mn-cs"/>
              </a:rPr>
              <a:t> </a:t>
            </a: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mn-cs"/>
              </a:rPr>
              <a:t>-</a:t>
            </a:r>
            <a:r>
              <a:rPr lang="vi-VN" altLang="en-US" sz="2000" dirty="0">
                <a:effectLst>
                  <a:outerShdw blurRad="38100" dist="38100" dir="2700000" algn="tl">
                    <a:srgbClr val="000000">
                      <a:alpha val="43137"/>
                    </a:srgbClr>
                  </a:outerShdw>
                </a:effectLst>
                <a:latin typeface="Arial" pitchFamily="34" charset="0"/>
                <a:cs typeface="+mn-cs"/>
              </a:rPr>
              <a:t>Trang phục thanh</a:t>
            </a: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mn-cs"/>
              </a:rPr>
              <a:t> niên</a:t>
            </a: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mn-cs"/>
              </a:rPr>
              <a:t> </a:t>
            </a:r>
            <a:r>
              <a:rPr lang="en-US" altLang="en-US" sz="2000" dirty="0">
                <a:effectLst>
                  <a:outerShdw blurRad="38100" dist="38100" dir="2700000" algn="tl">
                    <a:srgbClr val="000000">
                      <a:alpha val="43137"/>
                    </a:srgbClr>
                  </a:outerShdw>
                </a:effectLst>
                <a:latin typeface="Arial" pitchFamily="34" charset="0"/>
                <a:cs typeface="+mn-cs"/>
              </a:rPr>
              <a:t>-</a:t>
            </a:r>
            <a:r>
              <a:rPr lang="vi-VN" altLang="en-US" sz="2000" dirty="0">
                <a:effectLst>
                  <a:outerShdw blurRad="38100" dist="38100" dir="2700000" algn="tl">
                    <a:srgbClr val="000000">
                      <a:alpha val="43137"/>
                    </a:srgbClr>
                  </a:outerShdw>
                </a:effectLst>
                <a:latin typeface="Arial" pitchFamily="34" charset="0"/>
                <a:cs typeface="+mn-cs"/>
              </a:rPr>
              <a:t>Trang phục trung niên</a:t>
            </a: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Arial" pitchFamily="34" charset="0"/>
              <a:cs typeface="+mn-cs"/>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mn-cs"/>
              </a:rPr>
              <a:t> </a:t>
            </a:r>
            <a:r>
              <a:rPr lang="en-US" altLang="en-US" sz="2000" dirty="0">
                <a:effectLst>
                  <a:outerShdw blurRad="38100" dist="38100" dir="2700000" algn="tl">
                    <a:srgbClr val="000000">
                      <a:alpha val="43137"/>
                    </a:srgbClr>
                  </a:outerShdw>
                </a:effectLst>
                <a:latin typeface="Arial" pitchFamily="34" charset="0"/>
                <a:cs typeface="+mn-cs"/>
              </a:rPr>
              <a:t>-</a:t>
            </a:r>
            <a:r>
              <a:rPr lang="vi-VN" altLang="en-US" sz="2000" dirty="0">
                <a:effectLst>
                  <a:outerShdw blurRad="38100" dist="38100" dir="2700000" algn="tl">
                    <a:srgbClr val="000000">
                      <a:alpha val="43137"/>
                    </a:srgbClr>
                  </a:outerShdw>
                </a:effectLst>
                <a:latin typeface="Arial" pitchFamily="34" charset="0"/>
                <a:cs typeface="+mn-cs"/>
              </a:rPr>
              <a:t>Trang phục người cao tuổi</a:t>
            </a:r>
            <a:r>
              <a:rPr lang="en-US" altLang="en-US" sz="2000" dirty="0">
                <a:effectLst>
                  <a:outerShdw blurRad="38100" dist="38100" dir="2700000" algn="tl">
                    <a:srgbClr val="000000">
                      <a:alpha val="43137"/>
                    </a:srgbClr>
                  </a:outerShdw>
                </a:effectLst>
                <a:latin typeface="Arial" pitchFamily="34" charset="0"/>
                <a:cs typeface="+mn-cs"/>
              </a:rPr>
              <a:t> </a:t>
            </a:r>
          </a:p>
          <a:p>
            <a:pPr fontAlgn="auto">
              <a:spcBef>
                <a:spcPts val="0"/>
              </a:spcBef>
              <a:spcAft>
                <a:spcPts val="0"/>
              </a:spcAft>
              <a:defRPr/>
            </a:pPr>
            <a:endParaRPr lang="en-US" altLang="en-US" dirty="0">
              <a:effectLst>
                <a:outerShdw blurRad="38100" dist="38100" dir="2700000" algn="tl">
                  <a:srgbClr val="000000">
                    <a:alpha val="43137"/>
                  </a:srgbClr>
                </a:outerShdw>
              </a:effectLst>
              <a:latin typeface="Arial" pitchFamily="34" charset="0"/>
              <a:cs typeface="+mn-cs"/>
            </a:endParaRPr>
          </a:p>
        </p:txBody>
      </p:sp>
      <p:sp>
        <p:nvSpPr>
          <p:cNvPr id="47" name="Rectangle 46"/>
          <p:cNvSpPr/>
          <p:nvPr/>
        </p:nvSpPr>
        <p:spPr>
          <a:xfrm>
            <a:off x="4648200" y="2438400"/>
            <a:ext cx="1981200" cy="1631950"/>
          </a:xfrm>
          <a:prstGeom prst="rect">
            <a:avLst/>
          </a:prstGeom>
        </p:spPr>
        <p:txBody>
          <a:bodyPr>
            <a:spAutoFit/>
          </a:bodyPr>
          <a:lstStyle/>
          <a:p>
            <a:pPr fontAlgn="auto">
              <a:spcBef>
                <a:spcPts val="0"/>
              </a:spcBef>
              <a:spcAft>
                <a:spcPts val="0"/>
              </a:spcAft>
              <a:defRPr/>
            </a:pPr>
            <a:r>
              <a:rPr lang="en-US" altLang="en-US" dirty="0">
                <a:effectLst>
                  <a:outerShdw blurRad="38100" dist="38100" dir="2700000" algn="tl">
                    <a:srgbClr val="000000">
                      <a:alpha val="43137"/>
                    </a:srgbClr>
                  </a:outerShdw>
                </a:effectLst>
                <a:latin typeface="+mn-lt"/>
                <a:cs typeface="Times New Roman" panose="02020603050405020304" pitchFamily="18" charset="0"/>
              </a:rPr>
              <a:t>-</a:t>
            </a:r>
            <a:r>
              <a:rPr lang="vi-VN" altLang="en-US" sz="2000" dirty="0">
                <a:effectLst>
                  <a:outerShdw blurRad="38100" dist="38100" dir="2700000" algn="tl">
                    <a:srgbClr val="000000">
                      <a:alpha val="43137"/>
                    </a:srgbClr>
                  </a:outerShdw>
                </a:effectLst>
                <a:latin typeface="+mn-lt"/>
                <a:cs typeface="Times New Roman" panose="02020603050405020304" pitchFamily="18" charset="0"/>
              </a:rPr>
              <a:t>Trang phục</a:t>
            </a:r>
            <a:r>
              <a:rPr lang="en-US" altLang="en-US" sz="2000" dirty="0">
                <a:effectLst>
                  <a:outerShdw blurRad="38100" dist="38100" dir="2700000" algn="tl">
                    <a:srgbClr val="000000">
                      <a:alpha val="43137"/>
                    </a:srgbClr>
                  </a:outerShdw>
                </a:effectLst>
                <a:latin typeface="+mn-lt"/>
                <a:cs typeface="Times New Roman" panose="02020603050405020304" pitchFamily="18" charset="0"/>
              </a:rPr>
              <a:t> </a:t>
            </a:r>
            <a:r>
              <a:rPr lang="vi-VN" altLang="en-US" sz="2000" dirty="0">
                <a:effectLst>
                  <a:outerShdw blurRad="38100" dist="38100" dir="2700000" algn="tl">
                    <a:srgbClr val="000000">
                      <a:alpha val="43137"/>
                    </a:srgbClr>
                  </a:outerShdw>
                </a:effectLst>
                <a:latin typeface="+mn-lt"/>
                <a:cs typeface="Times New Roman" panose="02020603050405020304" pitchFamily="18" charset="0"/>
              </a:rPr>
              <a:t>mùa lạnh</a:t>
            </a:r>
            <a:endParaRPr lang="en-US" altLang="en-US" sz="2000" dirty="0">
              <a:effectLst>
                <a:outerShdw blurRad="38100" dist="38100" dir="2700000" algn="tl">
                  <a:srgbClr val="000000">
                    <a:alpha val="43137"/>
                  </a:srgbClr>
                </a:outerShdw>
              </a:effectLst>
              <a:latin typeface="+mn-lt"/>
              <a:cs typeface="Times New Roman" panose="02020603050405020304" pitchFamily="18" charset="0"/>
            </a:endParaRP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mn-lt"/>
              <a:cs typeface="Times New Roman" panose="02020603050405020304" pitchFamily="18" charset="0"/>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mn-lt"/>
                <a:cs typeface="Times New Roman" panose="02020603050405020304" pitchFamily="18" charset="0"/>
              </a:rPr>
              <a:t>-</a:t>
            </a:r>
            <a:r>
              <a:rPr lang="vi-VN" altLang="en-US" sz="2000" dirty="0">
                <a:effectLst>
                  <a:outerShdw blurRad="38100" dist="38100" dir="2700000" algn="tl">
                    <a:srgbClr val="000000">
                      <a:alpha val="43137"/>
                    </a:srgbClr>
                  </a:outerShdw>
                </a:effectLst>
                <a:latin typeface="+mn-lt"/>
                <a:cs typeface="Times New Roman" panose="02020603050405020304" pitchFamily="18" charset="0"/>
              </a:rPr>
              <a:t>Trang phục mùa nóng </a:t>
            </a:r>
            <a:endParaRPr lang="en-US" altLang="en-US" sz="2000" dirty="0">
              <a:effectLst>
                <a:outerShdw blurRad="38100" dist="38100" dir="2700000" algn="tl">
                  <a:srgbClr val="000000">
                    <a:alpha val="43137"/>
                  </a:srgbClr>
                </a:outerShdw>
              </a:effectLst>
              <a:latin typeface="+mn-lt"/>
              <a:cs typeface="Times New Roman" panose="02020603050405020304" pitchFamily="18" charset="0"/>
            </a:endParaRPr>
          </a:p>
        </p:txBody>
      </p:sp>
      <p:sp>
        <p:nvSpPr>
          <p:cNvPr id="48" name="Rectangle 47"/>
          <p:cNvSpPr/>
          <p:nvPr/>
        </p:nvSpPr>
        <p:spPr>
          <a:xfrm>
            <a:off x="6705600" y="2057400"/>
            <a:ext cx="2286000" cy="4708525"/>
          </a:xfrm>
          <a:prstGeom prst="rect">
            <a:avLst/>
          </a:prstGeom>
        </p:spPr>
        <p:txBody>
          <a:bodyPr>
            <a:spAutoFit/>
          </a:bodyPr>
          <a:lstStyle/>
          <a:p>
            <a:pPr fontAlgn="auto">
              <a:spcBef>
                <a:spcPts val="0"/>
              </a:spcBef>
              <a:spcAft>
                <a:spcPts val="0"/>
              </a:spcAft>
              <a:defRPr/>
            </a:pPr>
            <a:r>
              <a:rPr lang="vi-VN" altLang="en-US" dirty="0">
                <a:solidFill>
                  <a:srgbClr val="0070C0"/>
                </a:solidFill>
                <a:latin typeface="+mn-lt"/>
                <a:cs typeface="Times New Roman" panose="02020603050405020304" pitchFamily="18" charset="0"/>
              </a:rPr>
              <a:t> </a:t>
            </a: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Trang phục mặc thường ngày</a:t>
            </a: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Arial" pitchFamily="34" charset="0"/>
              </a:rPr>
              <a:t> </a:t>
            </a: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Trang </a:t>
            </a:r>
            <a:r>
              <a:rPr lang="en-US" altLang="en-US" sz="2000" dirty="0">
                <a:effectLst>
                  <a:outerShdw blurRad="38100" dist="38100" dir="2700000" algn="tl">
                    <a:srgbClr val="000000">
                      <a:alpha val="43137"/>
                    </a:srgbClr>
                  </a:outerShdw>
                </a:effectLst>
                <a:latin typeface="Arial" pitchFamily="34" charset="0"/>
                <a:cs typeface="Arial" pitchFamily="34" charset="0"/>
              </a:rPr>
              <a:t>phục </a:t>
            </a:r>
            <a:r>
              <a:rPr lang="vi-VN" altLang="en-US" sz="2000" dirty="0">
                <a:effectLst>
                  <a:outerShdw blurRad="38100" dist="38100" dir="2700000" algn="tl">
                    <a:srgbClr val="000000">
                      <a:alpha val="43137"/>
                    </a:srgbClr>
                  </a:outerShdw>
                </a:effectLst>
                <a:latin typeface="Arial" pitchFamily="34" charset="0"/>
                <a:cs typeface="Arial" pitchFamily="34" charset="0"/>
              </a:rPr>
              <a:t>lễ hội</a:t>
            </a: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Trang phục thể thao</a:t>
            </a: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 Trang phục bảo hộ lao động</a:t>
            </a: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vi-VN" altLang="en-US" sz="2000" dirty="0">
                <a:effectLst>
                  <a:outerShdw blurRad="38100" dist="38100" dir="2700000" algn="tl">
                    <a:srgbClr val="000000">
                      <a:alpha val="43137"/>
                    </a:srgbClr>
                  </a:outerShdw>
                </a:effectLst>
                <a:latin typeface="Arial" pitchFamily="34" charset="0"/>
                <a:cs typeface="Arial" pitchFamily="34" charset="0"/>
              </a:rPr>
              <a:t> </a:t>
            </a: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Trang phục biểu diễn nghệ thuật </a:t>
            </a: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Trang phục mặc mặc lót </a:t>
            </a:r>
            <a:endParaRPr lang="en-US" altLang="en-US" sz="2000" dirty="0">
              <a:effectLst>
                <a:outerShdw blurRad="38100" dist="38100" dir="2700000" algn="tl">
                  <a:srgbClr val="000000">
                    <a:alpha val="43137"/>
                  </a:srgbClr>
                </a:outerShdw>
              </a:effectLst>
              <a:latin typeface="Arial" pitchFamily="34" charset="0"/>
              <a:cs typeface="Arial" pitchFamily="34" charset="0"/>
            </a:endParaRPr>
          </a:p>
          <a:p>
            <a:pPr fontAlgn="auto">
              <a:spcBef>
                <a:spcPts val="0"/>
              </a:spcBef>
              <a:spcAft>
                <a:spcPts val="0"/>
              </a:spcAft>
              <a:defRPr/>
            </a:pPr>
            <a:r>
              <a:rPr lang="en-US" altLang="en-US" sz="2000" dirty="0">
                <a:effectLst>
                  <a:outerShdw blurRad="38100" dist="38100" dir="2700000" algn="tl">
                    <a:srgbClr val="000000">
                      <a:alpha val="43137"/>
                    </a:srgbClr>
                  </a:outerShdw>
                </a:effectLst>
                <a:latin typeface="Arial" pitchFamily="34" charset="0"/>
                <a:cs typeface="Arial" pitchFamily="34" charset="0"/>
              </a:rPr>
              <a:t>-</a:t>
            </a:r>
            <a:r>
              <a:rPr lang="vi-VN" altLang="en-US" sz="2000" dirty="0">
                <a:effectLst>
                  <a:outerShdw blurRad="38100" dist="38100" dir="2700000" algn="tl">
                    <a:srgbClr val="000000">
                      <a:alpha val="43137"/>
                    </a:srgbClr>
                  </a:outerShdw>
                </a:effectLst>
                <a:latin typeface="Arial" pitchFamily="34" charset="0"/>
                <a:cs typeface="Arial" pitchFamily="34" charset="0"/>
              </a:rPr>
              <a:t>Đồng phục</a:t>
            </a:r>
          </a:p>
        </p:txBody>
      </p:sp>
      <p:sp>
        <p:nvSpPr>
          <p:cNvPr id="49" name="TextBox 48"/>
          <p:cNvSpPr txBox="1">
            <a:spLocks noChangeArrowheads="1"/>
          </p:cNvSpPr>
          <p:nvPr/>
        </p:nvSpPr>
        <p:spPr bwMode="auto">
          <a:xfrm>
            <a:off x="381000" y="2667000"/>
            <a:ext cx="1295400" cy="461963"/>
          </a:xfrm>
          <a:prstGeom prst="rect">
            <a:avLst/>
          </a:prstGeom>
          <a:noFill/>
          <a:ln w="9525">
            <a:noFill/>
            <a:miter lim="800000"/>
            <a:headEnd/>
            <a:tailEnd/>
          </a:ln>
        </p:spPr>
        <p:txBody>
          <a:bodyPr>
            <a:spAutoFit/>
          </a:bodyPr>
          <a:lstStyle/>
          <a:p>
            <a:r>
              <a:rPr lang="en-US" sz="2400">
                <a:solidFill>
                  <a:srgbClr val="C00000"/>
                </a:solidFill>
              </a:rPr>
              <a:t>a.c,k</a:t>
            </a:r>
          </a:p>
        </p:txBody>
      </p:sp>
      <p:sp>
        <p:nvSpPr>
          <p:cNvPr id="50" name="TextBox 49"/>
          <p:cNvSpPr txBox="1">
            <a:spLocks noChangeArrowheads="1"/>
          </p:cNvSpPr>
          <p:nvPr/>
        </p:nvSpPr>
        <p:spPr bwMode="auto">
          <a:xfrm>
            <a:off x="381000" y="3505200"/>
            <a:ext cx="1447800" cy="461963"/>
          </a:xfrm>
          <a:prstGeom prst="rect">
            <a:avLst/>
          </a:prstGeom>
          <a:noFill/>
          <a:ln w="9525">
            <a:noFill/>
            <a:miter lim="800000"/>
            <a:headEnd/>
            <a:tailEnd/>
          </a:ln>
        </p:spPr>
        <p:txBody>
          <a:bodyPr>
            <a:spAutoFit/>
          </a:bodyPr>
          <a:lstStyle/>
          <a:p>
            <a:r>
              <a:rPr lang="en-US" sz="2400">
                <a:solidFill>
                  <a:srgbClr val="C00000"/>
                </a:solidFill>
              </a:rPr>
              <a:t>E,b,I,k,g</a:t>
            </a:r>
          </a:p>
        </p:txBody>
      </p:sp>
      <p:sp>
        <p:nvSpPr>
          <p:cNvPr id="51" name="TextBox 50"/>
          <p:cNvSpPr txBox="1">
            <a:spLocks noChangeArrowheads="1"/>
          </p:cNvSpPr>
          <p:nvPr/>
        </p:nvSpPr>
        <p:spPr bwMode="auto">
          <a:xfrm>
            <a:off x="2590800" y="2678113"/>
            <a:ext cx="1066800" cy="461962"/>
          </a:xfrm>
          <a:prstGeom prst="rect">
            <a:avLst/>
          </a:prstGeom>
          <a:noFill/>
          <a:ln w="9525">
            <a:noFill/>
            <a:miter lim="800000"/>
            <a:headEnd/>
            <a:tailEnd/>
          </a:ln>
        </p:spPr>
        <p:txBody>
          <a:bodyPr>
            <a:spAutoFit/>
          </a:bodyPr>
          <a:lstStyle/>
          <a:p>
            <a:r>
              <a:rPr lang="en-US">
                <a:latin typeface="Calibri" pitchFamily="34" charset="0"/>
              </a:rPr>
              <a:t>(</a:t>
            </a:r>
            <a:r>
              <a:rPr lang="en-US" sz="2400">
                <a:solidFill>
                  <a:srgbClr val="C00000"/>
                </a:solidFill>
              </a:rPr>
              <a:t>b,i..)</a:t>
            </a:r>
          </a:p>
        </p:txBody>
      </p:sp>
      <p:sp>
        <p:nvSpPr>
          <p:cNvPr id="52" name="TextBox 51"/>
          <p:cNvSpPr txBox="1">
            <a:spLocks noChangeArrowheads="1"/>
          </p:cNvSpPr>
          <p:nvPr/>
        </p:nvSpPr>
        <p:spPr bwMode="auto">
          <a:xfrm>
            <a:off x="2971800" y="3576638"/>
            <a:ext cx="1447800" cy="461962"/>
          </a:xfrm>
          <a:prstGeom prst="rect">
            <a:avLst/>
          </a:prstGeom>
          <a:noFill/>
          <a:ln w="9525">
            <a:noFill/>
            <a:miter lim="800000"/>
            <a:headEnd/>
            <a:tailEnd/>
          </a:ln>
        </p:spPr>
        <p:txBody>
          <a:bodyPr>
            <a:spAutoFit/>
          </a:bodyPr>
          <a:lstStyle/>
          <a:p>
            <a:r>
              <a:rPr lang="en-US" sz="2400">
                <a:solidFill>
                  <a:srgbClr val="C00000"/>
                </a:solidFill>
              </a:rPr>
              <a:t>(a,c,g)</a:t>
            </a:r>
          </a:p>
        </p:txBody>
      </p:sp>
      <p:sp>
        <p:nvSpPr>
          <p:cNvPr id="53" name="TextBox 52"/>
          <p:cNvSpPr txBox="1">
            <a:spLocks noChangeArrowheads="1"/>
          </p:cNvSpPr>
          <p:nvPr/>
        </p:nvSpPr>
        <p:spPr bwMode="auto">
          <a:xfrm>
            <a:off x="3048000" y="4414838"/>
            <a:ext cx="1219200" cy="461962"/>
          </a:xfrm>
          <a:prstGeom prst="rect">
            <a:avLst/>
          </a:prstGeom>
          <a:noFill/>
          <a:ln w="9525">
            <a:noFill/>
            <a:miter lim="800000"/>
            <a:headEnd/>
            <a:tailEnd/>
          </a:ln>
        </p:spPr>
        <p:txBody>
          <a:bodyPr>
            <a:spAutoFit/>
          </a:bodyPr>
          <a:lstStyle/>
          <a:p>
            <a:r>
              <a:rPr lang="en-US" sz="2400">
                <a:solidFill>
                  <a:srgbClr val="C00000"/>
                </a:solidFill>
              </a:rPr>
              <a:t>(e, c)</a:t>
            </a:r>
          </a:p>
        </p:txBody>
      </p:sp>
      <p:sp>
        <p:nvSpPr>
          <p:cNvPr id="54" name="TextBox 53"/>
          <p:cNvSpPr txBox="1">
            <a:spLocks noChangeArrowheads="1"/>
          </p:cNvSpPr>
          <p:nvPr/>
        </p:nvSpPr>
        <p:spPr bwMode="auto">
          <a:xfrm>
            <a:off x="5715000" y="2738438"/>
            <a:ext cx="914400" cy="461962"/>
          </a:xfrm>
          <a:prstGeom prst="rect">
            <a:avLst/>
          </a:prstGeom>
          <a:noFill/>
          <a:ln w="9525">
            <a:noFill/>
            <a:miter lim="800000"/>
            <a:headEnd/>
            <a:tailEnd/>
          </a:ln>
        </p:spPr>
        <p:txBody>
          <a:bodyPr>
            <a:spAutoFit/>
          </a:bodyPr>
          <a:lstStyle/>
          <a:p>
            <a:r>
              <a:rPr lang="en-US" sz="2400">
                <a:solidFill>
                  <a:srgbClr val="C00000"/>
                </a:solidFill>
              </a:rPr>
              <a:t>( h)</a:t>
            </a:r>
          </a:p>
        </p:txBody>
      </p:sp>
      <p:sp>
        <p:nvSpPr>
          <p:cNvPr id="55" name="TextBox 54"/>
          <p:cNvSpPr txBox="1">
            <a:spLocks noChangeArrowheads="1"/>
          </p:cNvSpPr>
          <p:nvPr/>
        </p:nvSpPr>
        <p:spPr bwMode="auto">
          <a:xfrm>
            <a:off x="5867400" y="3581400"/>
            <a:ext cx="1066800" cy="461963"/>
          </a:xfrm>
          <a:prstGeom prst="rect">
            <a:avLst/>
          </a:prstGeom>
          <a:noFill/>
          <a:ln w="9525">
            <a:noFill/>
            <a:miter lim="800000"/>
            <a:headEnd/>
            <a:tailEnd/>
          </a:ln>
        </p:spPr>
        <p:txBody>
          <a:bodyPr>
            <a:spAutoFit/>
          </a:bodyPr>
          <a:lstStyle/>
          <a:p>
            <a:r>
              <a:rPr lang="en-US" sz="2400">
                <a:solidFill>
                  <a:srgbClr val="C00000"/>
                </a:solidFill>
              </a:rPr>
              <a:t>(a,b)</a:t>
            </a:r>
          </a:p>
        </p:txBody>
      </p:sp>
      <p:sp>
        <p:nvSpPr>
          <p:cNvPr id="56" name="TextBox 55"/>
          <p:cNvSpPr txBox="1">
            <a:spLocks noChangeArrowheads="1"/>
          </p:cNvSpPr>
          <p:nvPr/>
        </p:nvSpPr>
        <p:spPr bwMode="auto">
          <a:xfrm>
            <a:off x="8229600" y="2357438"/>
            <a:ext cx="1066800" cy="461962"/>
          </a:xfrm>
          <a:prstGeom prst="rect">
            <a:avLst/>
          </a:prstGeom>
          <a:noFill/>
          <a:ln w="9525">
            <a:noFill/>
            <a:miter lim="800000"/>
            <a:headEnd/>
            <a:tailEnd/>
          </a:ln>
        </p:spPr>
        <p:txBody>
          <a:bodyPr>
            <a:spAutoFit/>
          </a:bodyPr>
          <a:lstStyle/>
          <a:p>
            <a:r>
              <a:rPr lang="en-US" sz="2200">
                <a:solidFill>
                  <a:srgbClr val="C00000"/>
                </a:solidFill>
              </a:rPr>
              <a:t>(a,b,i</a:t>
            </a:r>
            <a:r>
              <a:rPr lang="en-US" sz="2400">
                <a:solidFill>
                  <a:srgbClr val="C00000"/>
                </a:solidFill>
              </a:rPr>
              <a:t>)</a:t>
            </a:r>
          </a:p>
        </p:txBody>
      </p:sp>
      <p:sp>
        <p:nvSpPr>
          <p:cNvPr id="57" name="TextBox 56"/>
          <p:cNvSpPr txBox="1">
            <a:spLocks noChangeArrowheads="1"/>
          </p:cNvSpPr>
          <p:nvPr/>
        </p:nvSpPr>
        <p:spPr bwMode="auto">
          <a:xfrm>
            <a:off x="7162800" y="2998788"/>
            <a:ext cx="1524000" cy="430212"/>
          </a:xfrm>
          <a:prstGeom prst="rect">
            <a:avLst/>
          </a:prstGeom>
          <a:noFill/>
          <a:ln w="9525">
            <a:noFill/>
            <a:miter lim="800000"/>
            <a:headEnd/>
            <a:tailEnd/>
          </a:ln>
        </p:spPr>
        <p:txBody>
          <a:bodyPr>
            <a:spAutoFit/>
          </a:bodyPr>
          <a:lstStyle/>
          <a:p>
            <a:r>
              <a:rPr lang="en-US" sz="2200">
                <a:solidFill>
                  <a:srgbClr val="C00000"/>
                </a:solidFill>
              </a:rPr>
              <a:t>(E,c,g)</a:t>
            </a:r>
          </a:p>
        </p:txBody>
      </p:sp>
      <p:sp>
        <p:nvSpPr>
          <p:cNvPr id="58" name="TextBox 57"/>
          <p:cNvSpPr txBox="1">
            <a:spLocks noChangeArrowheads="1"/>
          </p:cNvSpPr>
          <p:nvPr/>
        </p:nvSpPr>
        <p:spPr bwMode="auto">
          <a:xfrm>
            <a:off x="7467600" y="3886200"/>
            <a:ext cx="838200" cy="430213"/>
          </a:xfrm>
          <a:prstGeom prst="rect">
            <a:avLst/>
          </a:prstGeom>
          <a:noFill/>
          <a:ln w="9525">
            <a:noFill/>
            <a:miter lim="800000"/>
            <a:headEnd/>
            <a:tailEnd/>
          </a:ln>
        </p:spPr>
        <p:txBody>
          <a:bodyPr>
            <a:spAutoFit/>
          </a:bodyPr>
          <a:lstStyle/>
          <a:p>
            <a:r>
              <a:rPr lang="en-US" sz="2200">
                <a:solidFill>
                  <a:srgbClr val="C00000"/>
                </a:solidFill>
              </a:rPr>
              <a:t>(a)</a:t>
            </a:r>
          </a:p>
        </p:txBody>
      </p:sp>
      <p:sp>
        <p:nvSpPr>
          <p:cNvPr id="59" name="TextBox 58"/>
          <p:cNvSpPr txBox="1">
            <a:spLocks noChangeArrowheads="1"/>
          </p:cNvSpPr>
          <p:nvPr/>
        </p:nvSpPr>
        <p:spPr bwMode="auto">
          <a:xfrm>
            <a:off x="8077200" y="4495800"/>
            <a:ext cx="838200" cy="430213"/>
          </a:xfrm>
          <a:prstGeom prst="rect">
            <a:avLst/>
          </a:prstGeom>
          <a:noFill/>
          <a:ln w="9525">
            <a:noFill/>
            <a:miter lim="800000"/>
            <a:headEnd/>
            <a:tailEnd/>
          </a:ln>
        </p:spPr>
        <p:txBody>
          <a:bodyPr>
            <a:spAutoFit/>
          </a:bodyPr>
          <a:lstStyle/>
          <a:p>
            <a:r>
              <a:rPr lang="en-US" sz="2200">
                <a:solidFill>
                  <a:srgbClr val="C00000"/>
                </a:solidFill>
              </a:rPr>
              <a:t>(d)</a:t>
            </a:r>
          </a:p>
        </p:txBody>
      </p:sp>
      <p:sp>
        <p:nvSpPr>
          <p:cNvPr id="60" name="TextBox 59"/>
          <p:cNvSpPr txBox="1">
            <a:spLocks noChangeArrowheads="1"/>
          </p:cNvSpPr>
          <p:nvPr/>
        </p:nvSpPr>
        <p:spPr bwMode="auto">
          <a:xfrm>
            <a:off x="7543800" y="5437188"/>
            <a:ext cx="762000" cy="430212"/>
          </a:xfrm>
          <a:prstGeom prst="rect">
            <a:avLst/>
          </a:prstGeom>
          <a:noFill/>
          <a:ln w="9525">
            <a:noFill/>
            <a:miter lim="800000"/>
            <a:headEnd/>
            <a:tailEnd/>
          </a:ln>
        </p:spPr>
        <p:txBody>
          <a:bodyPr>
            <a:spAutoFit/>
          </a:bodyPr>
          <a:lstStyle/>
          <a:p>
            <a:r>
              <a:rPr lang="en-US" sz="2200">
                <a:solidFill>
                  <a:srgbClr val="C00000"/>
                </a:solidFill>
              </a:rPr>
              <a:t>(g,e)</a:t>
            </a:r>
          </a:p>
        </p:txBody>
      </p:sp>
      <p:sp>
        <p:nvSpPr>
          <p:cNvPr id="61" name="TextBox 60"/>
          <p:cNvSpPr txBox="1">
            <a:spLocks noChangeArrowheads="1"/>
          </p:cNvSpPr>
          <p:nvPr/>
        </p:nvSpPr>
        <p:spPr bwMode="auto">
          <a:xfrm>
            <a:off x="8153400" y="6248400"/>
            <a:ext cx="838200" cy="430213"/>
          </a:xfrm>
          <a:prstGeom prst="rect">
            <a:avLst/>
          </a:prstGeom>
          <a:noFill/>
          <a:ln w="9525">
            <a:noFill/>
            <a:miter lim="800000"/>
            <a:headEnd/>
            <a:tailEnd/>
          </a:ln>
        </p:spPr>
        <p:txBody>
          <a:bodyPr>
            <a:spAutoFit/>
          </a:bodyPr>
          <a:lstStyle/>
          <a:p>
            <a:r>
              <a:rPr lang="en-US" sz="2200">
                <a:solidFill>
                  <a:srgbClr val="C00000"/>
                </a:solidFill>
              </a:rPr>
              <a:t>(k)</a:t>
            </a:r>
          </a:p>
        </p:txBody>
      </p:sp>
      <p:sp>
        <p:nvSpPr>
          <p:cNvPr id="62" name="TextBox 61"/>
          <p:cNvSpPr txBox="1">
            <a:spLocks noChangeArrowheads="1"/>
          </p:cNvSpPr>
          <p:nvPr/>
        </p:nvSpPr>
        <p:spPr bwMode="auto">
          <a:xfrm>
            <a:off x="3505200" y="5405438"/>
            <a:ext cx="1295400" cy="461962"/>
          </a:xfrm>
          <a:prstGeom prst="rect">
            <a:avLst/>
          </a:prstGeom>
          <a:noFill/>
          <a:ln w="9525">
            <a:noFill/>
            <a:miter lim="800000"/>
            <a:headEnd/>
            <a:tailEnd/>
          </a:ln>
        </p:spPr>
        <p:txBody>
          <a:bodyPr>
            <a:spAutoFit/>
          </a:bodyPr>
          <a:lstStyle/>
          <a:p>
            <a:r>
              <a:rPr lang="en-US" sz="2400">
                <a:solidFill>
                  <a:srgbClr val="C00000"/>
                </a:solidFill>
              </a:rPr>
              <a:t>g</a:t>
            </a:r>
          </a:p>
        </p:txBody>
      </p:sp>
      <p:sp>
        <p:nvSpPr>
          <p:cNvPr id="36896" name="Rectangle 62"/>
          <p:cNvSpPr>
            <a:spLocks noChangeArrowheads="1"/>
          </p:cNvSpPr>
          <p:nvPr/>
        </p:nvSpPr>
        <p:spPr bwMode="auto">
          <a:xfrm>
            <a:off x="4572000" y="1600200"/>
            <a:ext cx="1993900" cy="425450"/>
          </a:xfrm>
          <a:prstGeom prst="rect">
            <a:avLst/>
          </a:prstGeom>
          <a:noFill/>
          <a:ln w="9525">
            <a:noFill/>
            <a:miter lim="800000"/>
            <a:headEnd/>
            <a:tailEnd/>
          </a:ln>
        </p:spPr>
        <p:txBody>
          <a:bodyPr wrap="none">
            <a:spAutoFit/>
          </a:bodyPr>
          <a:lstStyle/>
          <a:p>
            <a:pPr algn="ctr" defTabSz="1244600">
              <a:lnSpc>
                <a:spcPct val="90000"/>
              </a:lnSpc>
              <a:spcAft>
                <a:spcPct val="35000"/>
              </a:spcAft>
            </a:pPr>
            <a:r>
              <a:rPr lang="en-US" sz="2400">
                <a:solidFill>
                  <a:srgbClr val="0000CC"/>
                </a:solidFill>
              </a:rPr>
              <a:t>Theo thời tiết</a:t>
            </a:r>
          </a:p>
        </p:txBody>
      </p:sp>
      <p:sp>
        <p:nvSpPr>
          <p:cNvPr id="36897" name="Rectangle 63"/>
          <p:cNvSpPr>
            <a:spLocks noChangeArrowheads="1"/>
          </p:cNvSpPr>
          <p:nvPr/>
        </p:nvSpPr>
        <p:spPr bwMode="auto">
          <a:xfrm>
            <a:off x="2514600" y="1447800"/>
            <a:ext cx="1897063" cy="425450"/>
          </a:xfrm>
          <a:prstGeom prst="rect">
            <a:avLst/>
          </a:prstGeom>
          <a:noFill/>
          <a:ln w="9525">
            <a:noFill/>
            <a:miter lim="800000"/>
            <a:headEnd/>
            <a:tailEnd/>
          </a:ln>
        </p:spPr>
        <p:txBody>
          <a:bodyPr wrap="none">
            <a:spAutoFit/>
          </a:bodyPr>
          <a:lstStyle/>
          <a:p>
            <a:pPr algn="ctr" defTabSz="1155700">
              <a:lnSpc>
                <a:spcPct val="90000"/>
              </a:lnSpc>
              <a:spcAft>
                <a:spcPct val="35000"/>
              </a:spcAft>
            </a:pPr>
            <a:r>
              <a:rPr lang="en-US" sz="2400">
                <a:solidFill>
                  <a:srgbClr val="0000CC"/>
                </a:solidFill>
              </a:rPr>
              <a:t>Theo độ tuổi</a:t>
            </a:r>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heel(4)">
                                      <p:cBhvr>
                                        <p:cTn id="7" dur="20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 calcmode="lin" valueType="num">
                                      <p:cBhvr additive="base">
                                        <p:cTn id="12" dur="1000" fill="hold"/>
                                        <p:tgtEl>
                                          <p:spTgt spid="50"/>
                                        </p:tgtEl>
                                        <p:attrNameLst>
                                          <p:attrName>ppt_x</p:attrName>
                                        </p:attrNameLst>
                                      </p:cBhvr>
                                      <p:tavLst>
                                        <p:tav tm="0">
                                          <p:val>
                                            <p:strVal val="#ppt_x"/>
                                          </p:val>
                                        </p:tav>
                                        <p:tav tm="100000">
                                          <p:val>
                                            <p:strVal val="#ppt_x"/>
                                          </p:val>
                                        </p:tav>
                                      </p:tavLst>
                                    </p:anim>
                                    <p:anim calcmode="lin" valueType="num">
                                      <p:cBhvr additive="base">
                                        <p:cTn id="13" dur="10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checkerboard(across)">
                                      <p:cBhvr>
                                        <p:cTn id="18" dur="500"/>
                                        <p:tgtEl>
                                          <p:spTgt spid="5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heel(4)">
                                      <p:cBhvr>
                                        <p:cTn id="23" dur="20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wheel(4)">
                                      <p:cBhvr>
                                        <p:cTn id="28" dur="20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2"/>
                                        </p:tgtEl>
                                        <p:attrNameLst>
                                          <p:attrName>style.visibility</p:attrName>
                                        </p:attrNameLst>
                                      </p:cBhvr>
                                      <p:to>
                                        <p:strVal val="visible"/>
                                      </p:to>
                                    </p:set>
                                    <p:anim calcmode="lin" valueType="num">
                                      <p:cBhvr additive="base">
                                        <p:cTn id="33" dur="1000" fill="hold"/>
                                        <p:tgtEl>
                                          <p:spTgt spid="62"/>
                                        </p:tgtEl>
                                        <p:attrNameLst>
                                          <p:attrName>ppt_x</p:attrName>
                                        </p:attrNameLst>
                                      </p:cBhvr>
                                      <p:tavLst>
                                        <p:tav tm="0">
                                          <p:val>
                                            <p:strVal val="#ppt_x"/>
                                          </p:val>
                                        </p:tav>
                                        <p:tav tm="100000">
                                          <p:val>
                                            <p:strVal val="#ppt_x"/>
                                          </p:val>
                                        </p:tav>
                                      </p:tavLst>
                                    </p:anim>
                                    <p:anim calcmode="lin" valueType="num">
                                      <p:cBhvr additive="base">
                                        <p:cTn id="34" dur="10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4"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heel(4)">
                                      <p:cBhvr>
                                        <p:cTn id="39" dur="2000"/>
                                        <p:tgtEl>
                                          <p:spTgt spid="5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additive="base">
                                        <p:cTn id="44" dur="1000" fill="hold"/>
                                        <p:tgtEl>
                                          <p:spTgt spid="55"/>
                                        </p:tgtEl>
                                        <p:attrNameLst>
                                          <p:attrName>ppt_x</p:attrName>
                                        </p:attrNameLst>
                                      </p:cBhvr>
                                      <p:tavLst>
                                        <p:tav tm="0">
                                          <p:val>
                                            <p:strVal val="#ppt_x"/>
                                          </p:val>
                                        </p:tav>
                                        <p:tav tm="100000">
                                          <p:val>
                                            <p:strVal val="#ppt_x"/>
                                          </p:val>
                                        </p:tav>
                                      </p:tavLst>
                                    </p:anim>
                                    <p:anim calcmode="lin" valueType="num">
                                      <p:cBhvr additive="base">
                                        <p:cTn id="45"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1" presetClass="entr" presetSubtype="4" fill="hold" grpId="0" nodeType="click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wheel(4)">
                                      <p:cBhvr>
                                        <p:cTn id="50" dur="2000"/>
                                        <p:tgtEl>
                                          <p:spTgt spid="56"/>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grpId="0" nodeType="click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wheel(4)">
                                      <p:cBhvr>
                                        <p:cTn id="55" dur="2000"/>
                                        <p:tgtEl>
                                          <p:spTgt spid="57"/>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blinds(horizontal)">
                                      <p:cBhvr>
                                        <p:cTn id="60" dur="1000"/>
                                        <p:tgtEl>
                                          <p:spTgt spid="58"/>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nodeType="clickEffect">
                                  <p:stCondLst>
                                    <p:cond delay="0"/>
                                  </p:stCondLst>
                                  <p:childTnLst>
                                    <p:set>
                                      <p:cBhvr>
                                        <p:cTn id="64" dur="1" fill="hold">
                                          <p:stCondLst>
                                            <p:cond delay="0"/>
                                          </p:stCondLst>
                                        </p:cTn>
                                        <p:tgtEl>
                                          <p:spTgt spid="59">
                                            <p:txEl>
                                              <p:pRg st="0" end="0"/>
                                            </p:txEl>
                                          </p:spTgt>
                                        </p:tgtEl>
                                        <p:attrNameLst>
                                          <p:attrName>style.visibility</p:attrName>
                                        </p:attrNameLst>
                                      </p:cBhvr>
                                      <p:to>
                                        <p:strVal val="visible"/>
                                      </p:to>
                                    </p:set>
                                    <p:animEffect transition="in" filter="diamond(in)">
                                      <p:cBhvr>
                                        <p:cTn id="65" dur="2000"/>
                                        <p:tgtEl>
                                          <p:spTgt spid="59">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4"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wheel(4)">
                                      <p:cBhvr>
                                        <p:cTn id="70" dur="20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4" fill="hold" grpId="0" nodeType="click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wheel(4)">
                                      <p:cBhvr>
                                        <p:cTn id="75" dur="2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P spid="53" grpId="0"/>
      <p:bldP spid="54" grpId="0"/>
      <p:bldP spid="55" grpId="0"/>
      <p:bldP spid="56" grpId="0"/>
      <p:bldP spid="57" grpId="0"/>
      <p:bldP spid="58" grpId="0"/>
      <p:bldP spid="60" grpId="0"/>
      <p:bldP spid="61" grpId="0"/>
      <p:bldP spid="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27438" y="134938"/>
            <a:ext cx="4221162" cy="584200"/>
          </a:xfrm>
          <a:prstGeom prst="rect">
            <a:avLst/>
          </a:prstGeom>
          <a:noFill/>
        </p:spPr>
        <p:txBody>
          <a:bodyPr>
            <a:spAutoFit/>
          </a:bodyPr>
          <a:lstStyle/>
          <a:p>
            <a:pPr fontAlgn="auto">
              <a:spcBef>
                <a:spcPts val="0"/>
              </a:spcBef>
              <a:spcAft>
                <a:spcPts val="0"/>
              </a:spcAft>
              <a:defRPr/>
            </a:pPr>
            <a:r>
              <a:rPr lang="en-US" sz="3200" dirty="0">
                <a:solidFill>
                  <a:srgbClr val="FF0000"/>
                </a:solidFill>
                <a:effectLst>
                  <a:outerShdw blurRad="38100" dist="38100" dir="2700000" algn="tl">
                    <a:srgbClr val="000000">
                      <a:alpha val="43137"/>
                    </a:srgbClr>
                  </a:outerShdw>
                </a:effectLst>
                <a:latin typeface="Arial" pitchFamily="34" charset="0"/>
                <a:cs typeface="Arial" pitchFamily="34" charset="0"/>
              </a:rPr>
              <a:t>VẬN DỤNG</a:t>
            </a:r>
          </a:p>
        </p:txBody>
      </p:sp>
      <p:sp>
        <p:nvSpPr>
          <p:cNvPr id="5" name="Rounded Rectangle 4"/>
          <p:cNvSpPr/>
          <p:nvPr/>
        </p:nvSpPr>
        <p:spPr>
          <a:xfrm>
            <a:off x="457200" y="914400"/>
            <a:ext cx="8305800" cy="2286000"/>
          </a:xfrm>
          <a:prstGeom prst="roundRect">
            <a:avLst/>
          </a:prstGeom>
          <a:ln w="28575">
            <a:solidFill>
              <a:srgbClr val="C00000"/>
            </a:solidFill>
          </a:ln>
        </p:spPr>
        <p:style>
          <a:lnRef idx="1">
            <a:schemeClr val="accent3"/>
          </a:lnRef>
          <a:fillRef idx="2">
            <a:schemeClr val="accent3"/>
          </a:fillRef>
          <a:effectRef idx="1">
            <a:schemeClr val="accent3"/>
          </a:effectRef>
          <a:fontRef idx="minor">
            <a:schemeClr val="dk1"/>
          </a:fontRef>
        </p:style>
        <p:txBody>
          <a:bodyPr anchor="ctr"/>
          <a:lstStyle/>
          <a:p>
            <a:pPr fontAlgn="auto">
              <a:spcBef>
                <a:spcPts val="0"/>
              </a:spcBef>
              <a:spcAft>
                <a:spcPts val="0"/>
              </a:spcAft>
              <a:defRPr/>
            </a:pPr>
            <a:r>
              <a:rPr lang="en-US" sz="2800" b="1" dirty="0">
                <a:solidFill>
                  <a:srgbClr val="0000FF"/>
                </a:solidFill>
                <a:latin typeface="Arial" pitchFamily="34" charset="0"/>
                <a:cs typeface="Arial" pitchFamily="34" charset="0"/>
              </a:rPr>
              <a:t>1. </a:t>
            </a:r>
            <a:r>
              <a:rPr lang="en-US" sz="2800" b="1" dirty="0" err="1">
                <a:solidFill>
                  <a:srgbClr val="0000FF"/>
                </a:solidFill>
                <a:latin typeface="Arial" pitchFamily="34" charset="0"/>
                <a:cs typeface="Arial" pitchFamily="34" charset="0"/>
              </a:rPr>
              <a:t>Hãy</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kể</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tên</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một</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số</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loại</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trang</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phục</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thường</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mặc</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của</a:t>
            </a:r>
            <a:r>
              <a:rPr lang="en-US" sz="2800" b="1" dirty="0">
                <a:solidFill>
                  <a:srgbClr val="0000FF"/>
                </a:solidFill>
                <a:latin typeface="Arial" pitchFamily="34" charset="0"/>
                <a:cs typeface="Arial" pitchFamily="34" charset="0"/>
              </a:rPr>
              <a:t>  </a:t>
            </a:r>
            <a:r>
              <a:rPr lang="en-US" sz="2800" b="1" dirty="0" err="1">
                <a:solidFill>
                  <a:srgbClr val="0000FF"/>
                </a:solidFill>
                <a:latin typeface="Arial" pitchFamily="34" charset="0"/>
                <a:cs typeface="Arial" pitchFamily="34" charset="0"/>
              </a:rPr>
              <a:t>em</a:t>
            </a:r>
            <a:endParaRPr lang="en-US" sz="2800" b="1" dirty="0">
              <a:solidFill>
                <a:srgbClr val="0000FF"/>
              </a:solidFill>
              <a:latin typeface="Arial" pitchFamily="34" charset="0"/>
              <a:cs typeface="Arial" pitchFamily="34" charset="0"/>
            </a:endParaRPr>
          </a:p>
          <a:p>
            <a:pPr fontAlgn="auto">
              <a:spcBef>
                <a:spcPts val="0"/>
              </a:spcBef>
              <a:spcAft>
                <a:spcPts val="0"/>
              </a:spcAft>
              <a:defRPr/>
            </a:pPr>
            <a:r>
              <a:rPr lang="vi-VN" sz="2800" b="1" dirty="0">
                <a:solidFill>
                  <a:srgbClr val="0000FF"/>
                </a:solidFill>
                <a:cs typeface="Arial" pitchFamily="34" charset="0"/>
              </a:rPr>
              <a:t>Ghi trên giấy A4. Giờ sau nộp lại cho GV.</a:t>
            </a: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49663" y="304800"/>
            <a:ext cx="2141537" cy="646113"/>
          </a:xfrm>
          <a:prstGeom prst="rect">
            <a:avLst/>
          </a:prstGeom>
        </p:spPr>
        <p:txBody>
          <a:bodyPr>
            <a:spAutoFit/>
          </a:bodyPr>
          <a:lstStyle/>
          <a:p>
            <a:pPr fontAlgn="auto">
              <a:spcBef>
                <a:spcPts val="0"/>
              </a:spcBef>
              <a:spcAft>
                <a:spcPts val="0"/>
              </a:spcAft>
              <a:defRPr/>
            </a:pPr>
            <a: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t>DẶN DÒ</a:t>
            </a:r>
          </a:p>
        </p:txBody>
      </p:sp>
      <p:sp>
        <p:nvSpPr>
          <p:cNvPr id="5" name="Rectangle 4"/>
          <p:cNvSpPr/>
          <p:nvPr/>
        </p:nvSpPr>
        <p:spPr>
          <a:xfrm>
            <a:off x="0" y="1295400"/>
            <a:ext cx="9448800" cy="3292475"/>
          </a:xfrm>
          <a:prstGeom prst="rect">
            <a:avLst/>
          </a:prstGeom>
        </p:spPr>
        <p:txBody>
          <a:bodyPr>
            <a:spAutoFit/>
          </a:bodyPr>
          <a:lstStyle/>
          <a:p>
            <a:pPr fontAlgn="auto">
              <a:spcBef>
                <a:spcPts val="0"/>
              </a:spcBef>
              <a:spcAft>
                <a:spcPts val="0"/>
              </a:spcAft>
              <a:buFontTx/>
              <a:buChar char="-"/>
              <a:defRPr/>
            </a:pPr>
            <a:r>
              <a:rPr lang="en-US" sz="2800" dirty="0">
                <a:latin typeface="Arial" pitchFamily="34" charset="0"/>
                <a:cs typeface="Arial" pitchFamily="34" charset="0"/>
              </a:rPr>
              <a:t> </a:t>
            </a:r>
            <a:r>
              <a:rPr lang="en-US" sz="3000" dirty="0">
                <a:effectLst>
                  <a:outerShdw blurRad="38100" dist="38100" dir="2700000" algn="tl">
                    <a:srgbClr val="000000">
                      <a:alpha val="43137"/>
                    </a:srgbClr>
                  </a:outerShdw>
                </a:effectLst>
                <a:latin typeface="Arial" pitchFamily="34" charset="0"/>
                <a:cs typeface="Arial" pitchFamily="34" charset="0"/>
              </a:rPr>
              <a:t>Làm bài tập vận dụng </a:t>
            </a:r>
          </a:p>
          <a:p>
            <a:pPr fontAlgn="auto">
              <a:spcBef>
                <a:spcPts val="0"/>
              </a:spcBef>
              <a:spcAft>
                <a:spcPts val="0"/>
              </a:spcAft>
              <a:buFontTx/>
              <a:buChar char="-"/>
              <a:defRPr/>
            </a:pPr>
            <a:r>
              <a:rPr lang="en-US" sz="3000" dirty="0">
                <a:effectLst>
                  <a:outerShdw blurRad="38100" dist="38100" dir="2700000" algn="tl">
                    <a:srgbClr val="000000">
                      <a:alpha val="43137"/>
                    </a:srgbClr>
                  </a:outerShdw>
                </a:effectLst>
                <a:latin typeface="Arial" pitchFamily="34" charset="0"/>
                <a:cs typeface="Arial" pitchFamily="34" charset="0"/>
              </a:rPr>
              <a:t> Xem trước phần :</a:t>
            </a:r>
          </a:p>
          <a:p>
            <a:pPr fontAlgn="auto">
              <a:spcBef>
                <a:spcPts val="0"/>
              </a:spcBef>
              <a:spcAft>
                <a:spcPts val="0"/>
              </a:spcAft>
              <a:defRPr/>
            </a:pPr>
            <a:r>
              <a:rPr lang="en-US" sz="3000" dirty="0">
                <a:effectLst>
                  <a:outerShdw blurRad="38100" dist="38100" dir="2700000" algn="tl">
                    <a:srgbClr val="000000">
                      <a:alpha val="43137"/>
                    </a:srgbClr>
                  </a:outerShdw>
                </a:effectLst>
                <a:latin typeface="Arial" pitchFamily="34" charset="0"/>
                <a:cs typeface="Arial" pitchFamily="34" charset="0"/>
              </a:rPr>
              <a:t>   III. Đặc điểm của trang phục</a:t>
            </a:r>
          </a:p>
          <a:p>
            <a:pPr fontAlgn="auto">
              <a:spcBef>
                <a:spcPts val="0"/>
              </a:spcBef>
              <a:spcAft>
                <a:spcPts val="0"/>
              </a:spcAft>
              <a:defRPr/>
            </a:pPr>
            <a:r>
              <a:rPr lang="en-US" sz="3000" dirty="0">
                <a:effectLst>
                  <a:outerShdw blurRad="38100" dist="38100" dir="2700000" algn="tl">
                    <a:srgbClr val="000000">
                      <a:alpha val="43137"/>
                    </a:srgbClr>
                  </a:outerShdw>
                </a:effectLst>
                <a:latin typeface="Arial" pitchFamily="34" charset="0"/>
                <a:cs typeface="Arial" pitchFamily="34" charset="0"/>
              </a:rPr>
              <a:t>   IV. Một số loại vải thông dụng để may trang phục</a:t>
            </a:r>
          </a:p>
          <a:p>
            <a:pPr fontAlgn="auto">
              <a:spcBef>
                <a:spcPts val="0"/>
              </a:spcBef>
              <a:spcAft>
                <a:spcPts val="0"/>
              </a:spcAft>
              <a:defRPr/>
            </a:pPr>
            <a:r>
              <a:rPr lang="en-US" sz="3200" dirty="0">
                <a:effectLst>
                  <a:outerShdw blurRad="38100" dist="38100" dir="2700000" algn="tl">
                    <a:srgbClr val="000000">
                      <a:alpha val="43137"/>
                    </a:srgbClr>
                  </a:outerShdw>
                </a:effectLst>
                <a:latin typeface="Arial" pitchFamily="34" charset="0"/>
                <a:cs typeface="Arial" pitchFamily="34" charset="0"/>
              </a:rPr>
              <a:t>   </a:t>
            </a:r>
            <a:r>
              <a:rPr lang="en-US" sz="2800" dirty="0">
                <a:solidFill>
                  <a:srgbClr val="FF0000"/>
                </a:solidFill>
                <a:effectLst>
                  <a:outerShdw blurRad="38100" dist="38100" dir="2700000" algn="tl">
                    <a:srgbClr val="000000">
                      <a:alpha val="43137"/>
                    </a:srgbClr>
                  </a:outerShdw>
                </a:effectLst>
                <a:latin typeface="Arial" pitchFamily="34" charset="0"/>
                <a:cs typeface="Arial" pitchFamily="34" charset="0"/>
              </a:rPr>
              <a:t>( Tìm hiểu trước ở nhà trang phục có đặc điểm gì? Tìm hiểu xem có những loại vải nào thường dùng trong may mặc?)</a:t>
            </a:r>
          </a:p>
        </p:txBody>
      </p:sp>
    </p:spTree>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381000" y="4953000"/>
            <a:ext cx="228600" cy="369888"/>
          </a:xfrm>
          <a:prstGeom prst="rect">
            <a:avLst/>
          </a:prstGeom>
          <a:noFill/>
          <a:ln w="9525">
            <a:noFill/>
            <a:miter lim="800000"/>
            <a:headEnd/>
            <a:tailEnd/>
          </a:ln>
        </p:spPr>
        <p:txBody>
          <a:bodyPr>
            <a:spAutoFit/>
          </a:bodyPr>
          <a:lstStyle/>
          <a:p>
            <a:endParaRPr lang="en-US">
              <a:latin typeface="Calibri" pitchFamily="34" charset="0"/>
            </a:endParaRPr>
          </a:p>
        </p:txBody>
      </p:sp>
      <p:sp>
        <p:nvSpPr>
          <p:cNvPr id="2" name="TextBox 1"/>
          <p:cNvSpPr txBox="1"/>
          <p:nvPr/>
        </p:nvSpPr>
        <p:spPr>
          <a:xfrm>
            <a:off x="2514600" y="0"/>
            <a:ext cx="4038600" cy="646113"/>
          </a:xfrm>
          <a:prstGeom prst="rect">
            <a:avLst/>
          </a:prstGeom>
          <a:ln>
            <a:solidFill>
              <a:srgbClr val="0000FF"/>
            </a:solidFill>
          </a:ln>
        </p:spPr>
        <p:style>
          <a:lnRef idx="1">
            <a:schemeClr val="accent3"/>
          </a:lnRef>
          <a:fillRef idx="2">
            <a:schemeClr val="accent3"/>
          </a:fillRef>
          <a:effectRef idx="1">
            <a:schemeClr val="accent3"/>
          </a:effectRef>
          <a:fontRef idx="minor">
            <a:schemeClr val="dk1"/>
          </a:fontRef>
        </p:style>
        <p:txBody>
          <a:bodyPr>
            <a:spAutoFit/>
          </a:bodyPr>
          <a:lstStyle/>
          <a:p>
            <a:pPr fontAlgn="auto">
              <a:spcBef>
                <a:spcPts val="0"/>
              </a:spcBef>
              <a:spcAft>
                <a:spcPts val="0"/>
              </a:spcAft>
              <a:defRPr/>
            </a:pPr>
            <a:r>
              <a:rPr lang="en-US" sz="3600" b="1" dirty="0">
                <a:solidFill>
                  <a:srgbClr val="FF0000"/>
                </a:solidFill>
                <a:latin typeface="Arial" pitchFamily="34" charset="0"/>
                <a:cs typeface="Arial" pitchFamily="34" charset="0"/>
              </a:rPr>
              <a:t>      </a:t>
            </a:r>
            <a:r>
              <a:rPr lang="en-US"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KHỞI ĐỘNG</a:t>
            </a:r>
          </a:p>
        </p:txBody>
      </p:sp>
      <p:sp>
        <p:nvSpPr>
          <p:cNvPr id="3" name="Cloud Callout 2"/>
          <p:cNvSpPr/>
          <p:nvPr/>
        </p:nvSpPr>
        <p:spPr>
          <a:xfrm>
            <a:off x="0" y="0"/>
            <a:ext cx="3048000" cy="6553200"/>
          </a:xfrm>
          <a:prstGeom prst="cloudCallout">
            <a:avLst>
              <a:gd name="adj1" fmla="val 63273"/>
              <a:gd name="adj2" fmla="val 36392"/>
            </a:avLst>
          </a:prstGeom>
          <a:ln w="19050">
            <a:solidFill>
              <a:srgbClr val="C00000"/>
            </a:solidFill>
          </a:ln>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en-US" sz="2400" b="1" dirty="0">
                <a:solidFill>
                  <a:srgbClr val="0070C0"/>
                </a:solidFill>
                <a:latin typeface="Arial" pitchFamily="34" charset="0"/>
                <a:cs typeface="Arial" pitchFamily="34" charset="0"/>
              </a:rPr>
              <a:t>?</a:t>
            </a:r>
            <a:r>
              <a:rPr lang="en-US" sz="2400" dirty="0">
                <a:latin typeface="Arial" pitchFamily="34" charset="0"/>
                <a:cs typeface="Arial" pitchFamily="34" charset="0"/>
              </a:rPr>
              <a:t> </a:t>
            </a:r>
            <a:r>
              <a:rPr lang="en-US" sz="2400" dirty="0">
                <a:solidFill>
                  <a:srgbClr val="0000FF"/>
                </a:solidFill>
                <a:effectLst>
                  <a:outerShdw blurRad="38100" dist="38100" dir="2700000" algn="tl">
                    <a:srgbClr val="000000">
                      <a:alpha val="43137"/>
                    </a:srgbClr>
                  </a:outerShdw>
                </a:effectLst>
                <a:latin typeface="Arial" pitchFamily="34" charset="0"/>
                <a:cs typeface="Arial" pitchFamily="34" charset="0"/>
              </a:rPr>
              <a:t>Tại sao nói trang phục rất đa dạng và phong phú? Trang phục có thể phân chia thành  những loại nào và có vai trò gì với đời sống con người?</a:t>
            </a:r>
          </a:p>
          <a:p>
            <a:pPr algn="ctr" fontAlgn="auto">
              <a:spcBef>
                <a:spcPts val="0"/>
              </a:spcBef>
              <a:spcAft>
                <a:spcPts val="0"/>
              </a:spcAft>
              <a:defRPr/>
            </a:pPr>
            <a:endParaRPr lang="en-US" sz="2400" dirty="0">
              <a:solidFill>
                <a:srgbClr val="0000FF"/>
              </a:solidFill>
              <a:effectLst>
                <a:outerShdw blurRad="38100" dist="38100" dir="2700000" algn="tl">
                  <a:srgbClr val="000000">
                    <a:alpha val="43137"/>
                  </a:srgbClr>
                </a:outerShdw>
              </a:effectLst>
              <a:latin typeface="Arial" pitchFamily="34" charset="0"/>
              <a:cs typeface="Arial" pitchFamily="34" charset="0"/>
            </a:endParaRPr>
          </a:p>
        </p:txBody>
      </p:sp>
      <p:sp>
        <p:nvSpPr>
          <p:cNvPr id="16388"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16389" name="Rectangle 7"/>
          <p:cNvSpPr>
            <a:spLocks noChangeArrowheads="1"/>
          </p:cNvSpPr>
          <p:nvPr/>
        </p:nvSpPr>
        <p:spPr bwMode="auto">
          <a:xfrm>
            <a:off x="0" y="7981950"/>
            <a:ext cx="9144000" cy="0"/>
          </a:xfrm>
          <a:prstGeom prst="rect">
            <a:avLst/>
          </a:prstGeom>
          <a:noFill/>
          <a:ln w="9525">
            <a:noFill/>
            <a:miter lim="800000"/>
            <a:headEnd/>
            <a:tailEnd/>
          </a:ln>
        </p:spPr>
        <p:txBody>
          <a:bodyPr wrap="none" anchor="ctr">
            <a:spAutoFit/>
          </a:bodyPr>
          <a:lstStyle/>
          <a:p>
            <a:r>
              <a:rPr lang="en-US" sz="1400" b="1" i="1">
                <a:cs typeface="Times New Roman" pitchFamily="18" charset="0"/>
              </a:rPr>
              <a:t>          Hình C                                                         Hình D</a:t>
            </a:r>
            <a:endParaRPr lang="en-US"/>
          </a:p>
        </p:txBody>
      </p:sp>
      <p:pic>
        <p:nvPicPr>
          <p:cNvPr id="2052" name="Picture 4" descr="Description: C:\Users\USER\Desktop\images.jpg"/>
          <p:cNvPicPr>
            <a:picLocks noChangeAspect="1" noChangeArrowheads="1"/>
          </p:cNvPicPr>
          <p:nvPr/>
        </p:nvPicPr>
        <p:blipFill>
          <a:blip r:embed="rId3"/>
          <a:srcRect/>
          <a:stretch>
            <a:fillRect/>
          </a:stretch>
        </p:blipFill>
        <p:spPr bwMode="auto">
          <a:xfrm>
            <a:off x="2971800" y="838200"/>
            <a:ext cx="3048000" cy="2590800"/>
          </a:xfrm>
          <a:prstGeom prst="rect">
            <a:avLst/>
          </a:prstGeom>
          <a:noFill/>
          <a:ln w="9525">
            <a:noFill/>
            <a:miter lim="800000"/>
            <a:headEnd/>
            <a:tailEnd/>
          </a:ln>
        </p:spPr>
      </p:pic>
      <p:pic>
        <p:nvPicPr>
          <p:cNvPr id="2051" name="Picture 6" descr="Description: C:\Users\USER\Desktop\unnamed (2).jpg"/>
          <p:cNvPicPr>
            <a:picLocks noChangeAspect="1" noChangeArrowheads="1"/>
          </p:cNvPicPr>
          <p:nvPr/>
        </p:nvPicPr>
        <p:blipFill>
          <a:blip r:embed="rId4"/>
          <a:srcRect/>
          <a:stretch>
            <a:fillRect/>
          </a:stretch>
        </p:blipFill>
        <p:spPr bwMode="auto">
          <a:xfrm>
            <a:off x="6172200" y="838200"/>
            <a:ext cx="2895600" cy="2590800"/>
          </a:xfrm>
          <a:prstGeom prst="rect">
            <a:avLst/>
          </a:prstGeom>
          <a:noFill/>
          <a:ln w="9525">
            <a:noFill/>
            <a:miter lim="800000"/>
            <a:headEnd/>
            <a:tailEnd/>
          </a:ln>
        </p:spPr>
      </p:pic>
      <p:pic>
        <p:nvPicPr>
          <p:cNvPr id="5" name="Picture 7" descr="Description: C:\Users\USER\Desktop\thoi-trang-tuoi-trung-nien.jpg"/>
          <p:cNvPicPr>
            <a:picLocks noChangeAspect="1" noChangeArrowheads="1"/>
          </p:cNvPicPr>
          <p:nvPr/>
        </p:nvPicPr>
        <p:blipFill>
          <a:blip r:embed="rId5"/>
          <a:srcRect/>
          <a:stretch>
            <a:fillRect/>
          </a:stretch>
        </p:blipFill>
        <p:spPr bwMode="auto">
          <a:xfrm>
            <a:off x="2971800" y="3614738"/>
            <a:ext cx="2962275" cy="2852737"/>
          </a:xfrm>
          <a:prstGeom prst="rect">
            <a:avLst/>
          </a:prstGeom>
          <a:noFill/>
          <a:ln w="9525">
            <a:noFill/>
            <a:miter lim="800000"/>
            <a:headEnd/>
            <a:tailEnd/>
          </a:ln>
        </p:spPr>
      </p:pic>
      <p:pic>
        <p:nvPicPr>
          <p:cNvPr id="2049" name="Picture 8" descr="Description: C:\Users\USER\Desktop\dca9e3dbca7a1038fdf25ccc608aff72.jpg"/>
          <p:cNvPicPr>
            <a:picLocks noChangeAspect="1" noChangeArrowheads="1"/>
          </p:cNvPicPr>
          <p:nvPr/>
        </p:nvPicPr>
        <p:blipFill>
          <a:blip r:embed="rId6"/>
          <a:srcRect/>
          <a:stretch>
            <a:fillRect/>
          </a:stretch>
        </p:blipFill>
        <p:spPr bwMode="auto">
          <a:xfrm>
            <a:off x="6019800" y="3429000"/>
            <a:ext cx="2895600" cy="3121025"/>
          </a:xfrm>
          <a:prstGeom prst="rect">
            <a:avLst/>
          </a:prstGeom>
          <a:noFill/>
          <a:ln w="9525">
            <a:noFill/>
            <a:miter lim="800000"/>
            <a:headEnd/>
            <a:tailEnd/>
          </a:ln>
        </p:spPr>
      </p:pic>
      <p:sp>
        <p:nvSpPr>
          <p:cNvPr id="10" name="Rectangle 6"/>
          <p:cNvSpPr>
            <a:spLocks noChangeArrowheads="1"/>
          </p:cNvSpPr>
          <p:nvPr/>
        </p:nvSpPr>
        <p:spPr bwMode="auto">
          <a:xfrm>
            <a:off x="0" y="3800475"/>
            <a:ext cx="9144000" cy="0"/>
          </a:xfrm>
          <a:prstGeom prst="rect">
            <a:avLst/>
          </a:prstGeom>
          <a:solidFill>
            <a:srgbClr val="FFFFFF"/>
          </a:solidFill>
          <a:ln w="9525">
            <a:noFill/>
            <a:miter lim="800000"/>
            <a:headEnd/>
            <a:tailEnd/>
          </a:ln>
        </p:spPr>
        <p:txBody>
          <a:bodyPr wrap="none" anchor="ctr">
            <a:spAutoFit/>
          </a:bodyPr>
          <a:lstStyle/>
          <a:p>
            <a:endParaRPr lang="en-US"/>
          </a:p>
        </p:txBody>
      </p:sp>
      <p:sp>
        <p:nvSpPr>
          <p:cNvPr id="14" name="Rectangle 13"/>
          <p:cNvSpPr/>
          <p:nvPr/>
        </p:nvSpPr>
        <p:spPr>
          <a:xfrm>
            <a:off x="609600" y="228600"/>
            <a:ext cx="2667000" cy="6470650"/>
          </a:xfrm>
          <a:prstGeom prst="rect">
            <a:avLst/>
          </a:prstGeom>
          <a:ln w="28575">
            <a:solidFill>
              <a:srgbClr val="0000FF"/>
            </a:solidFill>
          </a:ln>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r>
              <a:rPr lang="en-US" dirty="0"/>
              <a:t> </a:t>
            </a:r>
            <a:r>
              <a:rPr lang="en-US" sz="2600" dirty="0">
                <a:effectLst>
                  <a:outerShdw blurRad="38100" dist="38100" dir="2700000" algn="tl">
                    <a:srgbClr val="000000">
                      <a:alpha val="43137"/>
                    </a:srgbClr>
                  </a:outerShdw>
                </a:effectLst>
                <a:latin typeface="Arial" pitchFamily="34" charset="0"/>
                <a:cs typeface="Arial" pitchFamily="34" charset="0"/>
              </a:rPr>
              <a:t>Trang phục rất đa dạng và phong phú về màu sắc, hình dạng, chất liệu, kiểu may. Vậy trang phục có vai trò như thế nào đối với con người và được phân loại như thế  nào ? -&gt; để biết được bài học hôm nay chúng ta đi tìm hiểu</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0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wipe(down)">
                                      <p:cBhvr>
                                        <p:cTn id="10" dur="2000"/>
                                        <p:tgtEl>
                                          <p:spTgt spid="2052"/>
                                        </p:tgtEl>
                                      </p:cBhvr>
                                    </p:animEffect>
                                  </p:childTnLst>
                                </p:cTn>
                              </p:par>
                              <p:par>
                                <p:cTn id="11" presetID="22" presetClass="entr" presetSubtype="4"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wipe(down)">
                                      <p:cBhvr>
                                        <p:cTn id="13" dur="2000"/>
                                        <p:tgtEl>
                                          <p:spTgt spid="2051"/>
                                        </p:tgtEl>
                                      </p:cBhvr>
                                    </p:animEffect>
                                  </p:childTnLst>
                                </p:cTn>
                              </p:par>
                              <p:par>
                                <p:cTn id="14" presetID="2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2000"/>
                                        <p:tgtEl>
                                          <p:spTgt spid="5"/>
                                        </p:tgtEl>
                                      </p:cBhvr>
                                    </p:animEffect>
                                  </p:childTnLst>
                                </p:cTn>
                              </p:par>
                              <p:par>
                                <p:cTn id="17" presetID="22" presetClass="entr" presetSubtype="4" fill="hold" nodeType="withEffect">
                                  <p:stCondLst>
                                    <p:cond delay="0"/>
                                  </p:stCondLst>
                                  <p:childTnLst>
                                    <p:set>
                                      <p:cBhvr>
                                        <p:cTn id="18" dur="1" fill="hold">
                                          <p:stCondLst>
                                            <p:cond delay="0"/>
                                          </p:stCondLst>
                                        </p:cTn>
                                        <p:tgtEl>
                                          <p:spTgt spid="2049"/>
                                        </p:tgtEl>
                                        <p:attrNameLst>
                                          <p:attrName>style.visibility</p:attrName>
                                        </p:attrNameLst>
                                      </p:cBhvr>
                                      <p:to>
                                        <p:strVal val="visible"/>
                                      </p:to>
                                    </p:set>
                                    <p:animEffect transition="in" filter="wipe(down)">
                                      <p:cBhvr>
                                        <p:cTn id="19" dur="2000"/>
                                        <p:tgtEl>
                                          <p:spTgt spid="204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heel(4)">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1" nodeType="clickEffect">
                                  <p:stCondLst>
                                    <p:cond delay="0"/>
                                  </p:stCondLst>
                                  <p:childTnLst>
                                    <p:animEffect transition="out" filter="box(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4)">
                                      <p:cBhvr>
                                        <p:cTn id="3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3" grpId="1" animBg="1"/>
      <p:bldP spid="10"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Slide Number Placeholder 3"/>
          <p:cNvSpPr>
            <a:spLocks noGrp="1"/>
          </p:cNvSpPr>
          <p:nvPr>
            <p:ph type="sldNum" sz="quarter" idx="12"/>
          </p:nvPr>
        </p:nvSpPr>
        <p:spPr/>
        <p:txBody>
          <a:bodyPr/>
          <a:lstStyle/>
          <a:p>
            <a:pPr>
              <a:defRPr/>
            </a:pPr>
            <a:fld id="{295D7EBE-64B9-44E3-8D7E-234FD89705C2}" type="slidenum">
              <a:rPr lang="en-US"/>
              <a:pPr>
                <a:defRPr/>
              </a:pPr>
              <a:t>20</a:t>
            </a:fld>
            <a:endParaRPr lang="en-US"/>
          </a:p>
        </p:txBody>
      </p:sp>
      <p:sp>
        <p:nvSpPr>
          <p:cNvPr id="367618" name="Rectangle 2"/>
          <p:cNvSpPr>
            <a:spLocks noChangeArrowheads="1"/>
          </p:cNvSpPr>
          <p:nvPr/>
        </p:nvSpPr>
        <p:spPr bwMode="auto">
          <a:xfrm rot="-190068">
            <a:off x="-1588" y="2416175"/>
            <a:ext cx="9372601" cy="4724400"/>
          </a:xfrm>
          <a:prstGeom prst="rect">
            <a:avLst/>
          </a:prstGeom>
          <a:noFill/>
          <a:ln w="9525">
            <a:noFill/>
            <a:miter lim="800000"/>
            <a:headEnd/>
            <a:tailEnd/>
          </a:ln>
        </p:spPr>
        <p:txBody>
          <a:bodyPr lIns="91436" tIns="45718" rIns="91436" bIns="45718"/>
          <a:lstStyle/>
          <a:p>
            <a:pPr algn="ctr" fontAlgn="auto">
              <a:spcBef>
                <a:spcPct val="20000"/>
              </a:spcBef>
              <a:spcAft>
                <a:spcPts val="0"/>
              </a:spcAft>
              <a:buClr>
                <a:schemeClr val="hlink"/>
              </a:buClr>
              <a:buSzPct val="120000"/>
              <a:defRPr/>
            </a:pPr>
            <a:r>
              <a:rPr lang="en-US" sz="5400" i="1" dirty="0">
                <a:solidFill>
                  <a:srgbClr val="0000CC"/>
                </a:solidFill>
                <a:effectLst>
                  <a:outerShdw blurRad="38100" dist="38100" dir="2700000" algn="tl">
                    <a:srgbClr val="000000">
                      <a:alpha val="43137"/>
                    </a:srgbClr>
                  </a:outerShdw>
                </a:effectLst>
                <a:sym typeface="Wingdings 2" pitchFamily="18" charset="2"/>
              </a:rPr>
              <a:t>Cảm ơn tất cả quý thầy cô và các em đã tham dự tiết học này,chào các em, chào quý thầy cô</a:t>
            </a:r>
            <a:r>
              <a:rPr lang="en-US" sz="5400" b="1" i="1" dirty="0">
                <a:solidFill>
                  <a:srgbClr val="0000CC"/>
                </a:solidFill>
                <a:effectLst>
                  <a:outerShdw blurRad="38100" dist="38100" dir="2700000" algn="tl">
                    <a:srgbClr val="000000">
                      <a:alpha val="43137"/>
                    </a:srgbClr>
                  </a:outerShdw>
                </a:effectLst>
                <a:sym typeface="Wingdings 2" pitchFamily="18" charset="2"/>
              </a:rPr>
              <a:t>!</a:t>
            </a:r>
          </a:p>
        </p:txBody>
      </p:sp>
      <p:pic>
        <p:nvPicPr>
          <p:cNvPr id="367619" name="Picture 3" descr="h14"/>
          <p:cNvPicPr>
            <a:picLocks noChangeAspect="1" noChangeArrowheads="1" noCrop="1"/>
          </p:cNvPicPr>
          <p:nvPr/>
        </p:nvPicPr>
        <p:blipFill>
          <a:blip r:embed="rId6"/>
          <a:srcRect/>
          <a:stretch>
            <a:fillRect/>
          </a:stretch>
        </p:blipFill>
        <p:spPr bwMode="auto">
          <a:xfrm rot="-4023025">
            <a:off x="350837" y="5749926"/>
            <a:ext cx="835025" cy="1409700"/>
          </a:xfrm>
          <a:prstGeom prst="rect">
            <a:avLst/>
          </a:prstGeom>
          <a:noFill/>
          <a:ln w="9525">
            <a:noFill/>
            <a:miter lim="800000"/>
            <a:headEnd/>
            <a:tailEnd/>
          </a:ln>
        </p:spPr>
      </p:pic>
      <p:pic>
        <p:nvPicPr>
          <p:cNvPr id="367620" name="Picture 4" descr="h14"/>
          <p:cNvPicPr>
            <a:picLocks noChangeAspect="1" noChangeArrowheads="1" noCrop="1"/>
          </p:cNvPicPr>
          <p:nvPr/>
        </p:nvPicPr>
        <p:blipFill>
          <a:blip r:embed="rId7"/>
          <a:srcRect/>
          <a:stretch>
            <a:fillRect/>
          </a:stretch>
        </p:blipFill>
        <p:spPr bwMode="auto">
          <a:xfrm rot="-5544122">
            <a:off x="1466850" y="6094413"/>
            <a:ext cx="835025" cy="955675"/>
          </a:xfrm>
          <a:prstGeom prst="rect">
            <a:avLst/>
          </a:prstGeom>
          <a:noFill/>
          <a:ln w="9525">
            <a:noFill/>
            <a:miter lim="800000"/>
            <a:headEnd/>
            <a:tailEnd/>
          </a:ln>
        </p:spPr>
      </p:pic>
      <p:pic>
        <p:nvPicPr>
          <p:cNvPr id="367621" name="Picture 5" descr="h14"/>
          <p:cNvPicPr>
            <a:picLocks noChangeAspect="1" noChangeArrowheads="1" noCrop="1"/>
          </p:cNvPicPr>
          <p:nvPr/>
        </p:nvPicPr>
        <p:blipFill>
          <a:blip r:embed="rId8"/>
          <a:srcRect/>
          <a:stretch>
            <a:fillRect/>
          </a:stretch>
        </p:blipFill>
        <p:spPr bwMode="auto">
          <a:xfrm>
            <a:off x="-46038" y="5486400"/>
            <a:ext cx="839788" cy="673100"/>
          </a:xfrm>
          <a:prstGeom prst="rect">
            <a:avLst/>
          </a:prstGeom>
          <a:noFill/>
          <a:ln w="9525">
            <a:noFill/>
            <a:miter lim="800000"/>
            <a:headEnd/>
            <a:tailEnd/>
          </a:ln>
        </p:spPr>
      </p:pic>
      <p:pic>
        <p:nvPicPr>
          <p:cNvPr id="39942" name="Picture 22" descr="Phao hoa"/>
          <p:cNvPicPr>
            <a:picLocks noChangeAspect="1" noChangeArrowheads="1" noCrop="1"/>
          </p:cNvPicPr>
          <p:nvPr/>
        </p:nvPicPr>
        <p:blipFill>
          <a:blip r:embed="rId9"/>
          <a:srcRect/>
          <a:stretch>
            <a:fillRect/>
          </a:stretch>
        </p:blipFill>
        <p:spPr bwMode="auto">
          <a:xfrm>
            <a:off x="0" y="-457200"/>
            <a:ext cx="1349375" cy="1408113"/>
          </a:xfrm>
          <a:prstGeom prst="rect">
            <a:avLst/>
          </a:prstGeom>
          <a:noFill/>
          <a:ln w="9525">
            <a:noFill/>
            <a:miter lim="800000"/>
            <a:headEnd/>
            <a:tailEnd/>
          </a:ln>
        </p:spPr>
      </p:pic>
      <p:pic>
        <p:nvPicPr>
          <p:cNvPr id="39943" name="Picture 9" descr="Picture1"/>
          <p:cNvPicPr>
            <a:picLocks noChangeAspect="1" noChangeArrowheads="1"/>
          </p:cNvPicPr>
          <p:nvPr/>
        </p:nvPicPr>
        <p:blipFill>
          <a:blip r:embed="rId10"/>
          <a:srcRect/>
          <a:stretch>
            <a:fillRect/>
          </a:stretch>
        </p:blipFill>
        <p:spPr bwMode="auto">
          <a:xfrm>
            <a:off x="-228600" y="-304800"/>
            <a:ext cx="1443038" cy="1439863"/>
          </a:xfrm>
          <a:prstGeom prst="rect">
            <a:avLst/>
          </a:prstGeom>
          <a:noFill/>
          <a:ln w="9525">
            <a:noFill/>
            <a:miter lim="800000"/>
            <a:headEnd/>
            <a:tailEnd/>
          </a:ln>
        </p:spPr>
      </p:pic>
      <p:pic>
        <p:nvPicPr>
          <p:cNvPr id="39944" name="Picture 9" descr="Picture1"/>
          <p:cNvPicPr>
            <a:picLocks noChangeAspect="1" noChangeArrowheads="1"/>
          </p:cNvPicPr>
          <p:nvPr/>
        </p:nvPicPr>
        <p:blipFill>
          <a:blip r:embed="rId10"/>
          <a:srcRect/>
          <a:stretch>
            <a:fillRect/>
          </a:stretch>
        </p:blipFill>
        <p:spPr bwMode="auto">
          <a:xfrm rot="5400000">
            <a:off x="7702550" y="1588"/>
            <a:ext cx="1443038" cy="1439862"/>
          </a:xfrm>
          <a:prstGeom prst="rect">
            <a:avLst/>
          </a:prstGeom>
          <a:noFill/>
          <a:ln w="9525">
            <a:noFill/>
            <a:miter lim="800000"/>
            <a:headEnd/>
            <a:tailEnd/>
          </a:ln>
        </p:spPr>
      </p:pic>
      <p:pic>
        <p:nvPicPr>
          <p:cNvPr id="39945" name="Picture 15" descr="Phao hoa"/>
          <p:cNvPicPr>
            <a:picLocks noChangeAspect="1" noChangeArrowheads="1" noCrop="1"/>
          </p:cNvPicPr>
          <p:nvPr/>
        </p:nvPicPr>
        <p:blipFill>
          <a:blip r:embed="rId9">
            <a:lum bright="-12000" contrast="-70000"/>
            <a:grayscl/>
          </a:blip>
          <a:srcRect/>
          <a:stretch>
            <a:fillRect/>
          </a:stretch>
        </p:blipFill>
        <p:spPr bwMode="auto">
          <a:xfrm>
            <a:off x="7648575" y="-457200"/>
            <a:ext cx="1495425" cy="1557338"/>
          </a:xfrm>
          <a:prstGeom prst="rect">
            <a:avLst/>
          </a:prstGeom>
          <a:noFill/>
          <a:ln w="9525">
            <a:noFill/>
            <a:miter lim="800000"/>
            <a:headEnd/>
            <a:tailEnd/>
          </a:ln>
        </p:spPr>
      </p:pic>
      <p:pic>
        <p:nvPicPr>
          <p:cNvPr id="33821" name="ConduongdenTruong-TamCaaoTrang.mp3">
            <a:hlinkClick r:id="" action="ppaction://media"/>
          </p:cNvPr>
          <p:cNvPicPr>
            <a:picLocks noRot="1" noChangeAspect="1" noChangeArrowheads="1"/>
          </p:cNvPicPr>
          <p:nvPr>
            <a:audioFile r:link="rId1"/>
          </p:nvPr>
        </p:nvPicPr>
        <p:blipFill>
          <a:blip r:embed="rId11"/>
          <a:srcRect/>
          <a:stretch>
            <a:fillRect/>
          </a:stretch>
        </p:blipFill>
        <p:spPr bwMode="auto">
          <a:xfrm>
            <a:off x="6934200" y="6781800"/>
            <a:ext cx="304800" cy="304800"/>
          </a:xfrm>
          <a:prstGeom prst="rect">
            <a:avLst/>
          </a:prstGeom>
          <a:noFill/>
          <a:ln w="9525">
            <a:noFill/>
            <a:miter lim="800000"/>
            <a:headEnd/>
            <a:tailEnd/>
          </a:ln>
        </p:spPr>
      </p:pic>
      <p:pic>
        <p:nvPicPr>
          <p:cNvPr id="14" name="ConduongdenTruong-TamCaaoTrang.mp3">
            <a:hlinkClick r:id="" action="ppaction://media"/>
          </p:cNvPr>
          <p:cNvPicPr>
            <a:picLocks noRot="1" noChangeAspect="1"/>
          </p:cNvPicPr>
          <p:nvPr>
            <a:audioFile r:link="rId1"/>
          </p:nvPr>
        </p:nvPicPr>
        <p:blipFill>
          <a:blip r:embed="rId12"/>
          <a:srcRect/>
          <a:stretch>
            <a:fillRect/>
          </a:stretch>
        </p:blipFill>
        <p:spPr bwMode="auto">
          <a:xfrm>
            <a:off x="6918325" y="6765925"/>
            <a:ext cx="244475" cy="244475"/>
          </a:xfrm>
          <a:prstGeom prst="rect">
            <a:avLst/>
          </a:prstGeom>
          <a:noFill/>
          <a:ln w="9525">
            <a:noFill/>
            <a:miter lim="800000"/>
            <a:headEnd/>
            <a:tailEnd/>
          </a:ln>
        </p:spPr>
      </p:pic>
      <p:pic>
        <p:nvPicPr>
          <p:cNvPr id="31756" name="Picture 12" descr="16"/>
          <p:cNvPicPr>
            <a:picLocks noChangeAspect="1" noChangeArrowheads="1" noCrop="1"/>
          </p:cNvPicPr>
          <p:nvPr/>
        </p:nvPicPr>
        <p:blipFill>
          <a:blip r:embed="rId13"/>
          <a:srcRect/>
          <a:stretch>
            <a:fillRect/>
          </a:stretch>
        </p:blipFill>
        <p:spPr bwMode="auto">
          <a:xfrm>
            <a:off x="3962400" y="1219200"/>
            <a:ext cx="1752600" cy="1295400"/>
          </a:xfrm>
          <a:prstGeom prst="rect">
            <a:avLst/>
          </a:prstGeom>
          <a:noFill/>
          <a:ln w="9525">
            <a:noFill/>
            <a:miter lim="800000"/>
            <a:headEnd/>
            <a:tailEnd/>
          </a:ln>
        </p:spPr>
      </p:pic>
      <p:pic>
        <p:nvPicPr>
          <p:cNvPr id="39949" name="Picture 15" descr="KT"/>
          <p:cNvPicPr>
            <a:picLocks noChangeAspect="1" noChangeArrowheads="1" noCrop="1"/>
          </p:cNvPicPr>
          <p:nvPr/>
        </p:nvPicPr>
        <p:blipFill>
          <a:blip r:embed="rId14"/>
          <a:srcRect/>
          <a:stretch>
            <a:fillRect/>
          </a:stretch>
        </p:blipFill>
        <p:spPr bwMode="auto">
          <a:xfrm>
            <a:off x="1066800" y="76200"/>
            <a:ext cx="6934200" cy="1258888"/>
          </a:xfrm>
          <a:prstGeom prst="rect">
            <a:avLst/>
          </a:prstGeom>
          <a:noFill/>
          <a:ln w="9525">
            <a:noFill/>
            <a:miter lim="800000"/>
            <a:headEnd/>
            <a:tailEnd/>
          </a:ln>
        </p:spPr>
      </p:pic>
      <p:pic>
        <p:nvPicPr>
          <p:cNvPr id="2" name="Picture 5" descr="h14"/>
          <p:cNvPicPr>
            <a:picLocks noChangeAspect="1" noChangeArrowheads="1" noCrop="1"/>
          </p:cNvPicPr>
          <p:nvPr/>
        </p:nvPicPr>
        <p:blipFill>
          <a:blip r:embed="rId6"/>
          <a:srcRect/>
          <a:stretch>
            <a:fillRect/>
          </a:stretch>
        </p:blipFill>
        <p:spPr bwMode="auto">
          <a:xfrm flipH="1">
            <a:off x="8001000" y="5715000"/>
            <a:ext cx="1371600" cy="1447800"/>
          </a:xfrm>
          <a:prstGeom prst="rect">
            <a:avLst/>
          </a:prstGeom>
          <a:noFill/>
          <a:ln w="9525">
            <a:noFill/>
            <a:miter lim="800000"/>
            <a:headEnd/>
            <a:tailEnd/>
          </a:ln>
        </p:spPr>
      </p:pic>
      <p:pic>
        <p:nvPicPr>
          <p:cNvPr id="16" name="ConDuongDenTruong-DamVinhHung_969.mp3">
            <a:hlinkClick r:id="" action="ppaction://media"/>
          </p:cNvPr>
          <p:cNvPicPr>
            <a:picLocks noRot="1" noChangeAspect="1"/>
          </p:cNvPicPr>
          <p:nvPr>
            <a:audioFile r:link="rId2"/>
          </p:nvPr>
        </p:nvPicPr>
        <p:blipFill>
          <a:blip r:embed="rId15"/>
          <a:srcRect/>
          <a:stretch>
            <a:fillRect/>
          </a:stretch>
        </p:blipFill>
        <p:spPr bwMode="auto">
          <a:xfrm>
            <a:off x="4419600" y="3276600"/>
            <a:ext cx="304800" cy="304800"/>
          </a:xfrm>
          <a:prstGeom prst="rect">
            <a:avLst/>
          </a:prstGeom>
          <a:noFill/>
          <a:ln w="9525">
            <a:noFill/>
            <a:miter lim="800000"/>
            <a:headEnd/>
            <a:tailEnd/>
          </a:ln>
        </p:spPr>
      </p:pic>
      <p:pic>
        <p:nvPicPr>
          <p:cNvPr id="18" name="ConDuongDenTruong-DamVinhHung_969.mp3">
            <a:hlinkClick r:id="" action="ppaction://media"/>
          </p:cNvPr>
          <p:cNvPicPr>
            <a:picLocks noRot="1" noChangeAspect="1"/>
          </p:cNvPicPr>
          <p:nvPr>
            <a:audioFile r:link="rId3"/>
          </p:nvPr>
        </p:nvPicPr>
        <p:blipFill>
          <a:blip r:embed="rId16"/>
          <a:srcRect/>
          <a:stretch>
            <a:fillRect/>
          </a:stretch>
        </p:blipFill>
        <p:spPr bwMode="auto">
          <a:xfrm>
            <a:off x="4419600" y="3276600"/>
            <a:ext cx="304800" cy="304800"/>
          </a:xfrm>
          <a:prstGeom prst="rect">
            <a:avLst/>
          </a:prstGeom>
          <a:noFill/>
          <a:ln w="9525">
            <a:noFill/>
            <a:miter lim="800000"/>
            <a:headEnd/>
            <a:tailEnd/>
          </a:ln>
        </p:spPr>
      </p:pic>
    </p:spTree>
  </p:cSld>
  <p:clrMapOvr>
    <a:masterClrMapping/>
  </p:clrMapOvr>
  <p:transition spd="slow" advTm="17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67619"/>
                                        </p:tgtEl>
                                        <p:attrNameLst>
                                          <p:attrName>style.visibility</p:attrName>
                                        </p:attrNameLst>
                                      </p:cBhvr>
                                      <p:to>
                                        <p:strVal val="visible"/>
                                      </p:to>
                                    </p:set>
                                    <p:animEffect transition="in" filter="wedge">
                                      <p:cBhvr>
                                        <p:cTn id="7" dur="2000"/>
                                        <p:tgtEl>
                                          <p:spTgt spid="367619"/>
                                        </p:tgtEl>
                                      </p:cBhvr>
                                    </p:animEffect>
                                  </p:childTnLst>
                                </p:cTn>
                              </p:par>
                              <p:par>
                                <p:cTn id="8" presetID="20" presetClass="entr" presetSubtype="0" fill="hold" nodeType="withEffect">
                                  <p:stCondLst>
                                    <p:cond delay="0"/>
                                  </p:stCondLst>
                                  <p:childTnLst>
                                    <p:set>
                                      <p:cBhvr>
                                        <p:cTn id="9" dur="1" fill="hold">
                                          <p:stCondLst>
                                            <p:cond delay="0"/>
                                          </p:stCondLst>
                                        </p:cTn>
                                        <p:tgtEl>
                                          <p:spTgt spid="367620"/>
                                        </p:tgtEl>
                                        <p:attrNameLst>
                                          <p:attrName>style.visibility</p:attrName>
                                        </p:attrNameLst>
                                      </p:cBhvr>
                                      <p:to>
                                        <p:strVal val="visible"/>
                                      </p:to>
                                    </p:set>
                                    <p:animEffect transition="in" filter="wedge">
                                      <p:cBhvr>
                                        <p:cTn id="10" dur="2000"/>
                                        <p:tgtEl>
                                          <p:spTgt spid="367620"/>
                                        </p:tgtEl>
                                      </p:cBhvr>
                                    </p:animEffect>
                                  </p:childTnLst>
                                </p:cTn>
                              </p:par>
                              <p:par>
                                <p:cTn id="11" presetID="21"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4)">
                                      <p:cBhvr>
                                        <p:cTn id="13" dur="2000"/>
                                        <p:tgtEl>
                                          <p:spTgt spid="2"/>
                                        </p:tgtEl>
                                      </p:cBhvr>
                                    </p:animEffect>
                                  </p:childTnLst>
                                </p:cTn>
                              </p:par>
                              <p:par>
                                <p:cTn id="14" presetID="20" presetClass="entr" presetSubtype="0" fill="hold" nodeType="withEffect">
                                  <p:stCondLst>
                                    <p:cond delay="0"/>
                                  </p:stCondLst>
                                  <p:childTnLst>
                                    <p:set>
                                      <p:cBhvr>
                                        <p:cTn id="15" dur="1" fill="hold">
                                          <p:stCondLst>
                                            <p:cond delay="0"/>
                                          </p:stCondLst>
                                        </p:cTn>
                                        <p:tgtEl>
                                          <p:spTgt spid="367621"/>
                                        </p:tgtEl>
                                        <p:attrNameLst>
                                          <p:attrName>style.visibility</p:attrName>
                                        </p:attrNameLst>
                                      </p:cBhvr>
                                      <p:to>
                                        <p:strVal val="visible"/>
                                      </p:to>
                                    </p:set>
                                    <p:animEffect transition="in" filter="wedge">
                                      <p:cBhvr>
                                        <p:cTn id="16" dur="2000"/>
                                        <p:tgtEl>
                                          <p:spTgt spid="367621"/>
                                        </p:tgtEl>
                                      </p:cBhvr>
                                    </p:animEffect>
                                  </p:childTnLst>
                                </p:cTn>
                              </p:par>
                            </p:childTnLst>
                          </p:cTn>
                        </p:par>
                        <p:par>
                          <p:cTn id="17" fill="hold">
                            <p:stCondLst>
                              <p:cond delay="2000"/>
                            </p:stCondLst>
                            <p:childTnLst>
                              <p:par>
                                <p:cTn id="18" presetID="53" presetClass="entr" presetSubtype="0" fill="hold" nodeType="afterEffect">
                                  <p:stCondLst>
                                    <p:cond delay="0"/>
                                  </p:stCondLst>
                                  <p:childTnLst>
                                    <p:set>
                                      <p:cBhvr>
                                        <p:cTn id="19" dur="1" fill="hold">
                                          <p:stCondLst>
                                            <p:cond delay="0"/>
                                          </p:stCondLst>
                                        </p:cTn>
                                        <p:tgtEl>
                                          <p:spTgt spid="31756"/>
                                        </p:tgtEl>
                                        <p:attrNameLst>
                                          <p:attrName>style.visibility</p:attrName>
                                        </p:attrNameLst>
                                      </p:cBhvr>
                                      <p:to>
                                        <p:strVal val="visible"/>
                                      </p:to>
                                    </p:set>
                                    <p:anim calcmode="lin" valueType="num">
                                      <p:cBhvr>
                                        <p:cTn id="20" dur="2000" fill="hold"/>
                                        <p:tgtEl>
                                          <p:spTgt spid="31756"/>
                                        </p:tgtEl>
                                        <p:attrNameLst>
                                          <p:attrName>ppt_w</p:attrName>
                                        </p:attrNameLst>
                                      </p:cBhvr>
                                      <p:tavLst>
                                        <p:tav tm="0">
                                          <p:val>
                                            <p:fltVal val="0"/>
                                          </p:val>
                                        </p:tav>
                                        <p:tav tm="100000">
                                          <p:val>
                                            <p:strVal val="#ppt_w"/>
                                          </p:val>
                                        </p:tav>
                                      </p:tavLst>
                                    </p:anim>
                                    <p:anim calcmode="lin" valueType="num">
                                      <p:cBhvr>
                                        <p:cTn id="21" dur="2000" fill="hold"/>
                                        <p:tgtEl>
                                          <p:spTgt spid="31756"/>
                                        </p:tgtEl>
                                        <p:attrNameLst>
                                          <p:attrName>ppt_h</p:attrName>
                                        </p:attrNameLst>
                                      </p:cBhvr>
                                      <p:tavLst>
                                        <p:tav tm="0">
                                          <p:val>
                                            <p:fltVal val="0"/>
                                          </p:val>
                                        </p:tav>
                                        <p:tav tm="100000">
                                          <p:val>
                                            <p:strVal val="#ppt_h"/>
                                          </p:val>
                                        </p:tav>
                                      </p:tavLst>
                                    </p:anim>
                                    <p:animEffect transition="in" filter="fade">
                                      <p:cBhvr>
                                        <p:cTn id="22" dur="2000"/>
                                        <p:tgtEl>
                                          <p:spTgt spid="31756"/>
                                        </p:tgtEl>
                                      </p:cBhvr>
                                    </p:animEffect>
                                  </p:childTnLst>
                                </p:cTn>
                              </p:par>
                            </p:childTnLst>
                          </p:cTn>
                        </p:par>
                        <p:par>
                          <p:cTn id="23" fill="hold">
                            <p:stCondLst>
                              <p:cond delay="4000"/>
                            </p:stCondLst>
                            <p:childTnLst>
                              <p:par>
                                <p:cTn id="24" presetID="1" presetClass="mediacall" presetSubtype="0" fill="hold" nodeType="afterEffect">
                                  <p:stCondLst>
                                    <p:cond delay="0"/>
                                  </p:stCondLst>
                                  <p:childTnLst>
                                    <p:cmd type="call" cmd="playFrom(0.0)">
                                      <p:cBhvr>
                                        <p:cTn id="25" dur="278528" fill="hold"/>
                                        <p:tgtEl>
                                          <p:spTgt spid="14"/>
                                        </p:tgtEl>
                                      </p:cBhvr>
                                    </p:cmd>
                                  </p:childTnLst>
                                </p:cTn>
                              </p:par>
                              <p:par>
                                <p:cTn id="26" presetID="3" presetClass="emph" presetSubtype="6" repeatCount="indefinite" fill="hold" nodeType="withEffect">
                                  <p:stCondLst>
                                    <p:cond delay="0"/>
                                  </p:stCondLst>
                                  <p:childTnLst>
                                    <p:animClr clrSpc="hsl" dir="cw">
                                      <p:cBhvr override="childStyle">
                                        <p:cTn id="27" dur="5000" fill="hold"/>
                                        <p:tgtEl>
                                          <p:spTgt spid="367618">
                                            <p:txEl>
                                              <p:pRg st="0" end="0"/>
                                            </p:txEl>
                                          </p:spTgt>
                                        </p:tgtEl>
                                        <p:attrNameLst>
                                          <p:attrName>style.color</p:attrName>
                                        </p:attrNameLst>
                                      </p:cBhvr>
                                      <p:to>
                                        <a:schemeClr val="accent2"/>
                                      </p:to>
                                    </p:animClr>
                                  </p:childTnLst>
                                </p:cTn>
                              </p:par>
                            </p:childTnLst>
                          </p:cTn>
                        </p:par>
                        <p:par>
                          <p:cTn id="28" fill="hold">
                            <p:stCondLst>
                              <p:cond delay="282528"/>
                            </p:stCondLst>
                            <p:childTnLst>
                              <p:par>
                                <p:cTn id="29" presetID="3" presetClass="emph" presetSubtype="6" repeatCount="indefinite" fill="hold" nodeType="afterEffect">
                                  <p:stCondLst>
                                    <p:cond delay="0"/>
                                  </p:stCondLst>
                                  <p:childTnLst>
                                    <p:animClr clrSpc="hsl" dir="cw">
                                      <p:cBhvr override="childStyle">
                                        <p:cTn id="30" dur="5000" fill="hold"/>
                                        <p:tgtEl>
                                          <p:spTgt spid="367618">
                                            <p:txEl>
                                              <p:pRg st="0" end="0"/>
                                            </p:txEl>
                                          </p:spTgt>
                                        </p:tgtEl>
                                        <p:attrNameLst>
                                          <p:attrName>style.color</p:attrName>
                                        </p:attrNameLst>
                                      </p:cBhvr>
                                      <p:to>
                                        <a:schemeClr val="accent2"/>
                                      </p:to>
                                    </p:animClr>
                                  </p:childTnLst>
                                </p:cTn>
                              </p:par>
                            </p:childTnLst>
                          </p:cTn>
                        </p:par>
                        <p:par>
                          <p:cTn id="31" fill="hold">
                            <p:stCondLst>
                              <p:cond delay="287528"/>
                            </p:stCondLst>
                            <p:childTnLst>
                              <p:par>
                                <p:cTn id="32" presetID="3" presetClass="emph" presetSubtype="6" repeatCount="indefinite" fill="hold" nodeType="afterEffect">
                                  <p:stCondLst>
                                    <p:cond delay="0"/>
                                  </p:stCondLst>
                                  <p:childTnLst>
                                    <p:animClr clrSpc="hsl" dir="cw">
                                      <p:cBhvr override="childStyle">
                                        <p:cTn id="33" dur="2000" fill="hold"/>
                                        <p:tgtEl>
                                          <p:spTgt spid="367618">
                                            <p:txEl>
                                              <p:pRg st="0" end="0"/>
                                            </p:txEl>
                                          </p:spTgt>
                                        </p:tgtEl>
                                        <p:attrNameLst>
                                          <p:attrName>style.color</p:attrName>
                                        </p:attrNameLst>
                                      </p:cBhvr>
                                      <p:to>
                                        <a:schemeClr val="accent2"/>
                                      </p:to>
                                    </p:animClr>
                                  </p:childTnLst>
                                </p:cTn>
                              </p:par>
                              <p:par>
                                <p:cTn id="34" presetID="2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edge">
                                      <p:cBhvr>
                                        <p:cTn id="36" dur="2000"/>
                                        <p:tgtEl>
                                          <p:spTgt spid="2"/>
                                        </p:tgtEl>
                                      </p:cBhvr>
                                    </p:animEffect>
                                  </p:childTnLst>
                                </p:cTn>
                              </p:par>
                              <p:par>
                                <p:cTn id="37" presetID="1" presetClass="mediacall" presetSubtype="0" fill="hold" nodeType="withEffect">
                                  <p:stCondLst>
                                    <p:cond delay="20000"/>
                                  </p:stCondLst>
                                  <p:childTnLst>
                                    <p:cmd type="call" cmd="playFrom(0.0)">
                                      <p:cBhvr>
                                        <p:cTn id="38" dur="273511" fill="hold"/>
                                        <p:tgtEl>
                                          <p:spTgt spid="16"/>
                                        </p:tgtEl>
                                      </p:cBhvr>
                                    </p:cmd>
                                  </p:childTnLst>
                                </p:cTn>
                              </p:par>
                            </p:childTnLst>
                          </p:cTn>
                        </p:par>
                        <p:par>
                          <p:cTn id="39" fill="hold">
                            <p:stCondLst>
                              <p:cond delay="581039"/>
                            </p:stCondLst>
                            <p:childTnLst>
                              <p:par>
                                <p:cTn id="40" presetID="1" presetClass="mediacall" presetSubtype="0" fill="hold" nodeType="afterEffect">
                                  <p:stCondLst>
                                    <p:cond delay="0"/>
                                  </p:stCondLst>
                                  <p:childTnLst>
                                    <p:cmd type="call" cmd="playFrom(0.0)">
                                      <p:cBhvr>
                                        <p:cTn id="41" dur="27351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42" fill="hold" display="0">
                  <p:stCondLst>
                    <p:cond delay="indefinite"/>
                  </p:stCondLst>
                  <p:endCondLst>
                    <p:cond evt="onNext" delay="0">
                      <p:tgtEl>
                        <p:sldTgt/>
                      </p:tgtEl>
                    </p:cond>
                    <p:cond evt="onPrev" delay="0">
                      <p:tgtEl>
                        <p:sldTgt/>
                      </p:tgtEl>
                    </p:cond>
                    <p:cond evt="onStopAudio" delay="0">
                      <p:tgtEl>
                        <p:sldTgt/>
                      </p:tgtEl>
                    </p:cond>
                  </p:endCondLst>
                </p:cTn>
                <p:tgtEl>
                  <p:spTgt spid="33821"/>
                </p:tgtEl>
              </p:cMediaNode>
            </p:audio>
            <p:audio>
              <p:cMediaNode>
                <p:cTn id="43"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audio>
              <p:cMediaNode>
                <p:cTn id="44"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audio>
              <p:cMediaNode>
                <p:cTn id="45"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bài tập của chíp\hinh-nen-powerpoint-mo-dau.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76200" y="304800"/>
            <a:ext cx="9067800" cy="554038"/>
          </a:xfrm>
          <a:prstGeom prst="rect">
            <a:avLst/>
          </a:prstGeom>
          <a:noFill/>
        </p:spPr>
        <p:txBody>
          <a:bodyPr>
            <a:spAutoFit/>
          </a:bodyPr>
          <a:lstStyle/>
          <a:p>
            <a:pPr fontAlgn="auto">
              <a:spcBef>
                <a:spcPts val="0"/>
              </a:spcBef>
              <a:spcAft>
                <a:spcPts val="0"/>
              </a:spcAft>
              <a:defRPr/>
            </a:pP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TIẾT 1</a:t>
            </a:r>
            <a:r>
              <a:rPr lang="vi-VN"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5</a:t>
            </a: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.BÀI 7:TRANG PHỤC VÀ ĐỜI SỐNG (T1)</a:t>
            </a:r>
          </a:p>
        </p:txBody>
      </p:sp>
      <p:pic>
        <p:nvPicPr>
          <p:cNvPr id="18435" name="Picture 2" descr="C:\Users\USER\Pictures\bao_quan_thuc_pham.jpg"/>
          <p:cNvPicPr>
            <a:picLocks noChangeAspect="1" noChangeArrowheads="1"/>
          </p:cNvPicPr>
          <p:nvPr/>
        </p:nvPicPr>
        <p:blipFill>
          <a:blip r:embed="rId3"/>
          <a:srcRect/>
          <a:stretch>
            <a:fillRect/>
          </a:stretch>
        </p:blipFill>
        <p:spPr bwMode="auto">
          <a:xfrm>
            <a:off x="457200" y="2438400"/>
            <a:ext cx="3733800" cy="3790950"/>
          </a:xfrm>
          <a:prstGeom prst="rect">
            <a:avLst/>
          </a:prstGeom>
          <a:noFill/>
          <a:ln w="9525">
            <a:noFill/>
            <a:miter lim="800000"/>
            <a:headEnd/>
            <a:tailEnd/>
          </a:ln>
        </p:spPr>
      </p:pic>
      <p:pic>
        <p:nvPicPr>
          <p:cNvPr id="18436" name="Picture 2" descr="C:\Users\USER\Pictures\NguyenBinhVTV-150221020224-AodaiNonla.jpg"/>
          <p:cNvPicPr>
            <a:picLocks noChangeAspect="1" noChangeArrowheads="1"/>
          </p:cNvPicPr>
          <p:nvPr/>
        </p:nvPicPr>
        <p:blipFill>
          <a:blip r:embed="rId4"/>
          <a:srcRect/>
          <a:stretch>
            <a:fillRect/>
          </a:stretch>
        </p:blipFill>
        <p:spPr bwMode="auto">
          <a:xfrm>
            <a:off x="228600" y="1219200"/>
            <a:ext cx="4191000" cy="5319713"/>
          </a:xfrm>
          <a:prstGeom prst="rect">
            <a:avLst/>
          </a:prstGeom>
          <a:noFill/>
          <a:ln w="9525">
            <a:noFill/>
            <a:miter lim="800000"/>
            <a:headEnd/>
            <a:tailEnd/>
          </a:ln>
        </p:spPr>
      </p:pic>
      <p:pic>
        <p:nvPicPr>
          <p:cNvPr id="18437" name="Picture 3" descr="C:\Users\USER\Pictures\78971.jpg"/>
          <p:cNvPicPr>
            <a:picLocks noChangeAspect="1" noChangeArrowheads="1"/>
          </p:cNvPicPr>
          <p:nvPr/>
        </p:nvPicPr>
        <p:blipFill>
          <a:blip r:embed="rId5"/>
          <a:srcRect/>
          <a:stretch>
            <a:fillRect/>
          </a:stretch>
        </p:blipFill>
        <p:spPr bwMode="auto">
          <a:xfrm>
            <a:off x="4572000" y="1219200"/>
            <a:ext cx="4343400" cy="5257800"/>
          </a:xfrm>
          <a:prstGeom prst="rect">
            <a:avLst/>
          </a:prstGeom>
          <a:noFill/>
          <a:ln w="9525">
            <a:noFill/>
            <a:miter lim="800000"/>
            <a:headEnd/>
            <a:tailEnd/>
          </a:ln>
        </p:spPr>
      </p:pic>
    </p:spTree>
  </p:cSld>
  <p:clrMapOvr>
    <a:masterClrMapping/>
  </p:clrMapOvr>
  <p:transition spd="slow">
    <p:wheel spokes="2"/>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2743200" y="4038600"/>
            <a:ext cx="5562600" cy="76200"/>
          </a:xfrm>
          <a:prstGeom prst="line">
            <a:avLst/>
          </a:prstGeom>
          <a:ln/>
        </p:spPr>
        <p:style>
          <a:lnRef idx="2">
            <a:schemeClr val="accent3"/>
          </a:lnRef>
          <a:fillRef idx="0">
            <a:schemeClr val="accent3"/>
          </a:fillRef>
          <a:effectRef idx="1">
            <a:schemeClr val="accent3"/>
          </a:effectRef>
          <a:fontRef idx="minor">
            <a:schemeClr val="tx1"/>
          </a:fontRef>
        </p:style>
      </p:cxnSp>
      <p:sp>
        <p:nvSpPr>
          <p:cNvPr id="10" name="Rectangle 9"/>
          <p:cNvSpPr/>
          <p:nvPr/>
        </p:nvSpPr>
        <p:spPr>
          <a:xfrm>
            <a:off x="228600" y="152400"/>
            <a:ext cx="8839200" cy="584200"/>
          </a:xfrm>
          <a:prstGeom prst="rect">
            <a:avLst/>
          </a:prstGeom>
        </p:spPr>
        <p:txBody>
          <a:bodyPr>
            <a:spAutoFit/>
          </a:bodyPr>
          <a:lstStyle/>
          <a:p>
            <a:pPr fontAlgn="auto">
              <a:spcBef>
                <a:spcPts val="0"/>
              </a:spcBef>
              <a:spcAft>
                <a:spcPts val="0"/>
              </a:spcAft>
              <a:defRPr/>
            </a:pP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TIẾT 1</a:t>
            </a:r>
            <a:r>
              <a:rPr lang="vi-VN"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5</a:t>
            </a: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.BÀI 7:TRANG PHỤC VÀ ĐỜI SỐNG (T1</a:t>
            </a: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sp>
        <p:nvSpPr>
          <p:cNvPr id="12" name="TextBox 11"/>
          <p:cNvSpPr txBox="1"/>
          <p:nvPr/>
        </p:nvSpPr>
        <p:spPr>
          <a:xfrm>
            <a:off x="304800" y="762000"/>
            <a:ext cx="4419600" cy="523875"/>
          </a:xfrm>
          <a:prstGeom prst="rect">
            <a:avLst/>
          </a:prstGeom>
          <a:noFill/>
        </p:spPr>
        <p:txBody>
          <a:bodyPr>
            <a:spAutoFit/>
          </a:bodyPr>
          <a:lstStyle/>
          <a:p>
            <a:pPr fontAlgn="auto">
              <a:spcBef>
                <a:spcPts val="0"/>
              </a:spcBef>
              <a:spcAft>
                <a:spcPts val="0"/>
              </a:spcAft>
              <a:defRPr/>
            </a:pPr>
            <a:r>
              <a:rPr lang="en-US" sz="2800" dirty="0">
                <a:solidFill>
                  <a:srgbClr val="0000FF"/>
                </a:solidFill>
                <a:latin typeface="Arial" pitchFamily="34" charset="0"/>
                <a:cs typeface="Arial" pitchFamily="34" charset="0"/>
              </a:rPr>
              <a:t>I</a:t>
            </a: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 Vai trò của trang phục:</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4)">
                                      <p:cBhvr>
                                        <p:cTn id="7" dur="2000"/>
                                        <p:tgtEl>
                                          <p:spTgt spid="10"/>
                                        </p:tgtEl>
                                      </p:cBhvr>
                                    </p:animEffect>
                                  </p:childTnLst>
                                </p:cTn>
                              </p:par>
                              <p:par>
                                <p:cTn id="8" presetID="21"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4)">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000" fill="hold"/>
                                        <p:tgtEl>
                                          <p:spTgt spid="12"/>
                                        </p:tgtEl>
                                        <p:attrNameLst>
                                          <p:attrName>ppt_x</p:attrName>
                                        </p:attrNameLst>
                                      </p:cBhvr>
                                      <p:tavLst>
                                        <p:tav tm="0">
                                          <p:val>
                                            <p:strVal val="#ppt_x"/>
                                          </p:val>
                                        </p:tav>
                                        <p:tav tm="100000">
                                          <p:val>
                                            <p:strVal val="#ppt_x"/>
                                          </p:val>
                                        </p:tav>
                                      </p:tavLst>
                                    </p:anim>
                                    <p:anim calcmode="lin" valueType="num">
                                      <p:cBhvr additive="base">
                                        <p:cTn id="16"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5"/>
          <p:cNvSpPr txBox="1">
            <a:spLocks noChangeArrowheads="1"/>
          </p:cNvSpPr>
          <p:nvPr/>
        </p:nvSpPr>
        <p:spPr bwMode="auto">
          <a:xfrm>
            <a:off x="381000" y="4953000"/>
            <a:ext cx="228600" cy="369888"/>
          </a:xfrm>
          <a:prstGeom prst="rect">
            <a:avLst/>
          </a:prstGeom>
          <a:noFill/>
          <a:ln w="9525">
            <a:noFill/>
            <a:miter lim="800000"/>
            <a:headEnd/>
            <a:tailEnd/>
          </a:ln>
        </p:spPr>
        <p:txBody>
          <a:bodyPr>
            <a:spAutoFit/>
          </a:bodyPr>
          <a:lstStyle/>
          <a:p>
            <a:endParaRPr lang="en-US">
              <a:latin typeface="Calibri" pitchFamily="34" charset="0"/>
            </a:endParaRPr>
          </a:p>
        </p:txBody>
      </p:sp>
      <p:sp>
        <p:nvSpPr>
          <p:cNvPr id="20482"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20483" name="Rectangle 7"/>
          <p:cNvSpPr>
            <a:spLocks noChangeArrowheads="1"/>
          </p:cNvSpPr>
          <p:nvPr/>
        </p:nvSpPr>
        <p:spPr bwMode="auto">
          <a:xfrm>
            <a:off x="0" y="2295525"/>
            <a:ext cx="9144000" cy="0"/>
          </a:xfrm>
          <a:prstGeom prst="rect">
            <a:avLst/>
          </a:prstGeom>
          <a:noFill/>
          <a:ln w="9525">
            <a:noFill/>
            <a:miter lim="800000"/>
            <a:headEnd/>
            <a:tailEnd/>
          </a:ln>
        </p:spPr>
        <p:txBody>
          <a:bodyPr wrap="none" anchor="ctr">
            <a:spAutoFit/>
          </a:bodyPr>
          <a:lstStyle/>
          <a:p>
            <a:endParaRPr lang="en-US"/>
          </a:p>
        </p:txBody>
      </p:sp>
      <p:pic>
        <p:nvPicPr>
          <p:cNvPr id="11" name="Picture 10" descr="C:\Users\USER\Desktop\images.jpg"/>
          <p:cNvPicPr>
            <a:picLocks noChangeAspect="1" noChangeArrowheads="1"/>
          </p:cNvPicPr>
          <p:nvPr/>
        </p:nvPicPr>
        <p:blipFill>
          <a:blip r:embed="rId2"/>
          <a:srcRect/>
          <a:stretch>
            <a:fillRect/>
          </a:stretch>
        </p:blipFill>
        <p:spPr bwMode="auto">
          <a:xfrm>
            <a:off x="2255838" y="152400"/>
            <a:ext cx="4572000" cy="3429000"/>
          </a:xfrm>
          <a:prstGeom prst="rect">
            <a:avLst/>
          </a:prstGeom>
          <a:noFill/>
          <a:ln w="9525">
            <a:noFill/>
            <a:miter lim="800000"/>
            <a:headEnd/>
            <a:tailEnd/>
          </a:ln>
        </p:spPr>
      </p:pic>
      <p:pic>
        <p:nvPicPr>
          <p:cNvPr id="12" name="Picture 11" descr="C:\Users\USER\Desktop\653929248943441175659631606517132495945728n-15621497387731469914021-15621499578571902342119.png"/>
          <p:cNvPicPr>
            <a:picLocks noChangeAspect="1" noChangeArrowheads="1"/>
          </p:cNvPicPr>
          <p:nvPr/>
        </p:nvPicPr>
        <p:blipFill>
          <a:blip r:embed="rId3"/>
          <a:srcRect/>
          <a:stretch>
            <a:fillRect/>
          </a:stretch>
        </p:blipFill>
        <p:spPr bwMode="auto">
          <a:xfrm>
            <a:off x="2306638" y="3727450"/>
            <a:ext cx="4572000" cy="2978150"/>
          </a:xfrm>
          <a:prstGeom prst="rect">
            <a:avLst/>
          </a:prstGeom>
          <a:noFill/>
          <a:ln w="9525">
            <a:noFill/>
            <a:miter lim="800000"/>
            <a:headEnd/>
            <a:tailEnd/>
          </a:ln>
        </p:spPr>
      </p:pic>
      <p:sp>
        <p:nvSpPr>
          <p:cNvPr id="4" name="Oval Callout 3"/>
          <p:cNvSpPr/>
          <p:nvPr/>
        </p:nvSpPr>
        <p:spPr>
          <a:xfrm>
            <a:off x="76200" y="2019300"/>
            <a:ext cx="2057400" cy="3848100"/>
          </a:xfrm>
          <a:prstGeom prst="wedgeEllipseCallout">
            <a:avLst>
              <a:gd name="adj1" fmla="val 78433"/>
              <a:gd name="adj2" fmla="val -6455"/>
            </a:avLst>
          </a:prstGeom>
          <a:ln>
            <a:solidFill>
              <a:srgbClr val="0000FF"/>
            </a:solidFill>
          </a:ln>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vi-VN" sz="2800" dirty="0">
                <a:solidFill>
                  <a:srgbClr val="0000FF"/>
                </a:solidFill>
                <a:cs typeface="Arial" pitchFamily="34" charset="0"/>
              </a:rPr>
              <a:t>Kể tên những vật dụng có trên người mẫu </a:t>
            </a:r>
            <a:r>
              <a:rPr lang="en-US" sz="2800" dirty="0">
                <a:solidFill>
                  <a:srgbClr val="0000FF"/>
                </a:solidFill>
                <a:latin typeface="Arial" pitchFamily="34" charset="0"/>
                <a:cs typeface="Arial" pitchFamily="34" charset="0"/>
              </a:rPr>
              <a:t>b</a:t>
            </a:r>
            <a:r>
              <a:rPr lang="vi-VN" sz="2800" dirty="0">
                <a:solidFill>
                  <a:srgbClr val="0000FF"/>
                </a:solidFill>
                <a:cs typeface="Arial" pitchFamily="34" charset="0"/>
              </a:rPr>
              <a:t>ên?</a:t>
            </a:r>
            <a:endParaRPr lang="en-US" sz="2800" dirty="0">
              <a:solidFill>
                <a:srgbClr val="0000FF"/>
              </a:solidFill>
              <a:latin typeface="Arial" pitchFamily="34" charset="0"/>
              <a:cs typeface="Arial" pitchFamily="34" charset="0"/>
            </a:endParaRPr>
          </a:p>
        </p:txBody>
      </p:sp>
      <p:sp>
        <p:nvSpPr>
          <p:cNvPr id="15" name="Oval Callout 14"/>
          <p:cNvSpPr/>
          <p:nvPr/>
        </p:nvSpPr>
        <p:spPr>
          <a:xfrm>
            <a:off x="7075488" y="685800"/>
            <a:ext cx="1916112" cy="3848100"/>
          </a:xfrm>
          <a:prstGeom prst="wedgeEllipseCallout">
            <a:avLst>
              <a:gd name="adj1" fmla="val -100772"/>
              <a:gd name="adj2" fmla="val 27474"/>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sz="2400" dirty="0">
                <a:solidFill>
                  <a:srgbClr val="FF0000"/>
                </a:solidFill>
                <a:effectLst>
                  <a:outerShdw blurRad="38100" dist="38100" dir="2700000" algn="tl">
                    <a:srgbClr val="000000">
                      <a:alpha val="43137"/>
                    </a:srgbClr>
                  </a:outerShdw>
                </a:effectLst>
                <a:cs typeface="Arial" pitchFamily="34" charset="0"/>
              </a:rPr>
              <a:t>Vật dụng nào là quan trọng nhất?</a:t>
            </a:r>
            <a:endParaRPr lang="en-US" sz="2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pPr algn="ctr" fontAlgn="auto">
              <a:spcBef>
                <a:spcPts val="0"/>
              </a:spcBef>
              <a:spcAft>
                <a:spcPts val="0"/>
              </a:spcAft>
              <a:defRPr/>
            </a:pPr>
            <a:endParaRPr lang="en-US" sz="2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ppt_x"/>
                                          </p:val>
                                        </p:tav>
                                        <p:tav tm="100000">
                                          <p:val>
                                            <p:strVal val="#ppt_x"/>
                                          </p:val>
                                        </p:tav>
                                      </p:tavLst>
                                    </p:anim>
                                    <p:anim calcmode="lin" valueType="num">
                                      <p:cBhvr additive="base">
                                        <p:cTn id="8" dur="2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ppt_x"/>
                                          </p:val>
                                        </p:tav>
                                        <p:tav tm="100000">
                                          <p:val>
                                            <p:strVal val="#ppt_x"/>
                                          </p:val>
                                        </p:tav>
                                      </p:tavLst>
                                    </p:anim>
                                    <p:anim calcmode="lin" valueType="num">
                                      <p:cBhvr additive="base">
                                        <p:cTn id="12"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2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1" nodeType="clickEffect">
                                  <p:stCondLst>
                                    <p:cond delay="0"/>
                                  </p:stCondLst>
                                  <p:childTnLst>
                                    <p:animEffect transition="out" filter="box(in)">
                                      <p:cBhvr>
                                        <p:cTn id="26" dur="1000"/>
                                        <p:tgtEl>
                                          <p:spTgt spid="15"/>
                                        </p:tgtEl>
                                      </p:cBhvr>
                                    </p:animEffect>
                                    <p:set>
                                      <p:cBhvr>
                                        <p:cTn id="27"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2667000" y="3810000"/>
            <a:ext cx="6019800" cy="7620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10" name="Rectangle 9"/>
          <p:cNvSpPr/>
          <p:nvPr/>
        </p:nvSpPr>
        <p:spPr>
          <a:xfrm>
            <a:off x="228600" y="0"/>
            <a:ext cx="8839200" cy="584200"/>
          </a:xfrm>
          <a:prstGeom prst="rect">
            <a:avLst/>
          </a:prstGeom>
        </p:spPr>
        <p:txBody>
          <a:bodyPr>
            <a:spAutoFit/>
          </a:bodyPr>
          <a:lstStyle/>
          <a:p>
            <a:pPr fontAlgn="auto">
              <a:spcBef>
                <a:spcPts val="0"/>
              </a:spcBef>
              <a:spcAft>
                <a:spcPts val="0"/>
              </a:spcAft>
              <a:defRPr/>
            </a:pP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TIẾT 1</a:t>
            </a:r>
            <a:r>
              <a:rPr lang="vi-VN"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5</a:t>
            </a:r>
            <a:r>
              <a:rPr lang="en-US" sz="3000" b="1" dirty="0">
                <a:solidFill>
                  <a:srgbClr val="FF0000"/>
                </a:solidFill>
                <a:effectLst>
                  <a:outerShdw blurRad="38100" dist="38100" dir="2700000" algn="tl">
                    <a:srgbClr val="000000">
                      <a:alpha val="43137"/>
                    </a:srgbClr>
                  </a:outerShdw>
                </a:effectLst>
                <a:latin typeface="Arial" pitchFamily="34" charset="0"/>
                <a:cs typeface="Arial" pitchFamily="34" charset="0"/>
              </a:rPr>
              <a:t>.BÀI 7:TRANG PHỤC VÀ ĐỜI SỐNG (T1</a:t>
            </a:r>
            <a:r>
              <a:rPr lang="en-U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sp>
        <p:nvSpPr>
          <p:cNvPr id="12" name="TextBox 11"/>
          <p:cNvSpPr txBox="1"/>
          <p:nvPr/>
        </p:nvSpPr>
        <p:spPr>
          <a:xfrm>
            <a:off x="76200" y="533400"/>
            <a:ext cx="4419600" cy="523875"/>
          </a:xfrm>
          <a:prstGeom prst="rect">
            <a:avLst/>
          </a:prstGeom>
          <a:noFill/>
        </p:spPr>
        <p:txBody>
          <a:bodyPr>
            <a:spAutoFit/>
          </a:bodyPr>
          <a:lstStyle/>
          <a:p>
            <a:pPr fontAlgn="auto">
              <a:spcBef>
                <a:spcPts val="0"/>
              </a:spcBef>
              <a:spcAft>
                <a:spcPts val="0"/>
              </a:spcAft>
              <a:defRPr/>
            </a:pPr>
            <a:r>
              <a:rPr lang="en-US" sz="2800" dirty="0">
                <a:solidFill>
                  <a:srgbClr val="0000FF"/>
                </a:solidFill>
                <a:latin typeface="Arial" pitchFamily="34" charset="0"/>
                <a:cs typeface="Arial" pitchFamily="34" charset="0"/>
              </a:rPr>
              <a:t>I</a:t>
            </a:r>
            <a:r>
              <a:rPr lang="en-US" sz="2800" dirty="0">
                <a:solidFill>
                  <a:srgbClr val="0000FF"/>
                </a:solidFill>
                <a:effectLst>
                  <a:outerShdw blurRad="38100" dist="38100" dir="2700000" algn="tl">
                    <a:srgbClr val="000000">
                      <a:alpha val="43137"/>
                    </a:srgbClr>
                  </a:outerShdw>
                </a:effectLst>
                <a:latin typeface="Arial" pitchFamily="34" charset="0"/>
                <a:cs typeface="Arial" pitchFamily="34" charset="0"/>
              </a:rPr>
              <a:t>. Vai trò của trang phục:</a:t>
            </a:r>
          </a:p>
        </p:txBody>
      </p:sp>
      <p:sp>
        <p:nvSpPr>
          <p:cNvPr id="6" name="Rectangle 5"/>
          <p:cNvSpPr/>
          <p:nvPr/>
        </p:nvSpPr>
        <p:spPr>
          <a:xfrm>
            <a:off x="457200" y="1131888"/>
            <a:ext cx="5257800" cy="2678112"/>
          </a:xfrm>
          <a:prstGeom prst="rect">
            <a:avLst/>
          </a:prstGeom>
          <a:ln w="38100">
            <a:solidFill>
              <a:srgbClr val="C00000"/>
            </a:solidFill>
          </a:ln>
        </p:spPr>
        <p:txBody>
          <a:bodyPr>
            <a:spAutoFit/>
          </a:bodyPr>
          <a:lstStyle/>
          <a:p>
            <a:pPr fontAlgn="auto">
              <a:spcBef>
                <a:spcPts val="0"/>
              </a:spcBef>
              <a:spcAft>
                <a:spcPts val="0"/>
              </a:spcAft>
              <a:defRPr/>
            </a:pPr>
            <a:r>
              <a:rPr lang="en-US" sz="2800" dirty="0">
                <a:effectLst>
                  <a:outerShdw blurRad="38100" dist="38100" dir="2700000" algn="tl">
                    <a:srgbClr val="000000">
                      <a:alpha val="43137"/>
                    </a:srgbClr>
                  </a:outerShdw>
                </a:effectLst>
                <a:latin typeface="Arial" pitchFamily="34" charset="0"/>
                <a:cs typeface="Arial" pitchFamily="34" charset="0"/>
              </a:rPr>
              <a:t>Trang phục là  bao gồm các loại quần áo và một số vật dụng đi kèm như giày, thắt lưng, tất, khăn quàng, mũ,... Trong đó, quần áo là những vật dụng quan trọng nhất</a:t>
            </a:r>
          </a:p>
        </p:txBody>
      </p:sp>
      <p:sp>
        <p:nvSpPr>
          <p:cNvPr id="7" name="Cloud Callout 6"/>
          <p:cNvSpPr/>
          <p:nvPr/>
        </p:nvSpPr>
        <p:spPr>
          <a:xfrm>
            <a:off x="6400800" y="1143000"/>
            <a:ext cx="2743200" cy="3810000"/>
          </a:xfrm>
          <a:prstGeom prst="cloudCallout">
            <a:avLst>
              <a:gd name="adj1" fmla="val -72459"/>
              <a:gd name="adj2" fmla="val 10986"/>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latin typeface="Arial" pitchFamily="34" charset="0"/>
                <a:cs typeface="Arial" pitchFamily="34" charset="0"/>
              </a:rPr>
              <a:t>Vậy thế nào là trang phục?</a:t>
            </a:r>
          </a:p>
        </p:txBody>
      </p:sp>
      <p:pic>
        <p:nvPicPr>
          <p:cNvPr id="8" name="Picture 2"/>
          <p:cNvPicPr>
            <a:picLocks noChangeAspect="1"/>
          </p:cNvPicPr>
          <p:nvPr/>
        </p:nvPicPr>
        <p:blipFill>
          <a:blip r:embed="rId2"/>
          <a:srcRect b="16026"/>
          <a:stretch>
            <a:fillRect/>
          </a:stretch>
        </p:blipFill>
        <p:spPr bwMode="auto">
          <a:xfrm>
            <a:off x="5867400" y="1600200"/>
            <a:ext cx="3200400" cy="3578225"/>
          </a:xfrm>
          <a:prstGeom prst="rect">
            <a:avLst/>
          </a:prstGeom>
          <a:noFill/>
          <a:ln w="28575">
            <a:solidFill>
              <a:srgbClr val="00B0F0"/>
            </a:solid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4)">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1" nodeType="clickEffect">
                                  <p:stCondLst>
                                    <p:cond delay="0"/>
                                  </p:stCondLst>
                                  <p:childTnLst>
                                    <p:animEffect transition="out" filter="box(in)">
                                      <p:cBhvr>
                                        <p:cTn id="16" dur="1000"/>
                                        <p:tgtEl>
                                          <p:spTgt spid="7"/>
                                        </p:tgtEl>
                                      </p:cBhvr>
                                    </p:animEffect>
                                    <p:set>
                                      <p:cBhvr>
                                        <p:cTn id="17" dur="1" fill="hold">
                                          <p:stCondLst>
                                            <p:cond delay="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2000" fill="hold"/>
                                        <p:tgtEl>
                                          <p:spTgt spid="8"/>
                                        </p:tgtEl>
                                        <p:attrNameLst>
                                          <p:attrName>ppt_x</p:attrName>
                                        </p:attrNameLst>
                                      </p:cBhvr>
                                      <p:tavLst>
                                        <p:tav tm="0">
                                          <p:val>
                                            <p:strVal val="1+#ppt_w/2"/>
                                          </p:val>
                                        </p:tav>
                                        <p:tav tm="100000">
                                          <p:val>
                                            <p:strVal val="#ppt_x"/>
                                          </p:val>
                                        </p:tav>
                                      </p:tavLst>
                                    </p:anim>
                                    <p:anim calcmode="lin" valueType="num">
                                      <p:cBhvr additive="base">
                                        <p:cTn id="23"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27" descr="Description: image110"/>
          <p:cNvPicPr>
            <a:picLocks noChangeAspect="1" noChangeArrowheads="1"/>
          </p:cNvPicPr>
          <p:nvPr/>
        </p:nvPicPr>
        <p:blipFill>
          <a:blip r:embed="rId3"/>
          <a:srcRect/>
          <a:stretch>
            <a:fillRect/>
          </a:stretch>
        </p:blipFill>
        <p:spPr bwMode="auto">
          <a:xfrm>
            <a:off x="685800" y="2590800"/>
            <a:ext cx="7696200" cy="3657600"/>
          </a:xfrm>
          <a:prstGeom prst="rect">
            <a:avLst/>
          </a:prstGeom>
          <a:noFill/>
          <a:ln w="9525">
            <a:noFill/>
            <a:miter lim="800000"/>
            <a:headEnd/>
            <a:tailEnd/>
          </a:ln>
        </p:spPr>
      </p:pic>
      <p:sp>
        <p:nvSpPr>
          <p:cNvPr id="11" name="Rectangle 4"/>
          <p:cNvSpPr>
            <a:spLocks noChangeArrowheads="1"/>
          </p:cNvSpPr>
          <p:nvPr/>
        </p:nvSpPr>
        <p:spPr bwMode="auto">
          <a:xfrm>
            <a:off x="0" y="-77788"/>
            <a:ext cx="10668000" cy="3786188"/>
          </a:xfrm>
          <a:prstGeom prst="rect">
            <a:avLst/>
          </a:prstGeom>
          <a:noFill/>
          <a:ln>
            <a:noFill/>
          </a:ln>
          <a:effectLst/>
        </p:spPr>
        <p:txBody>
          <a:bodyPr anchor="ctr">
            <a:spAutoFit/>
          </a:bodyPr>
          <a:lstStyle/>
          <a:p>
            <a:pPr>
              <a:defRPr/>
            </a:pPr>
            <a:r>
              <a:rPr lang="nl-NL" sz="2400" b="1">
                <a:solidFill>
                  <a:srgbClr val="FF0000"/>
                </a:solidFill>
                <a:cs typeface="Times New Roman" pitchFamily="18" charset="0"/>
              </a:rPr>
              <a:t>                            Phiếu học tập 1. ( cá nhân) </a:t>
            </a:r>
            <a:endParaRPr lang="en-US" sz="2400" b="1">
              <a:solidFill>
                <a:srgbClr val="FF0000"/>
              </a:solidFill>
            </a:endParaRPr>
          </a:p>
          <a:p>
            <a:pPr eaLnBrk="0" hangingPunct="0">
              <a:defRPr/>
            </a:pPr>
            <a:r>
              <a:rPr lang="nl-NL" sz="2400" b="1">
                <a:solidFill>
                  <a:srgbClr val="0000FF"/>
                </a:solidFill>
                <a:effectLst>
                  <a:outerShdw blurRad="38100" dist="38100" dir="2700000" algn="tl">
                    <a:srgbClr val="C0C0C0"/>
                  </a:outerShdw>
                </a:effectLst>
                <a:cs typeface="Times New Roman" pitchFamily="18" charset="0"/>
              </a:rPr>
              <a:t>1.C</a:t>
            </a:r>
            <a:r>
              <a:rPr lang="nl-NL" sz="2400">
                <a:solidFill>
                  <a:srgbClr val="0000FF"/>
                </a:solidFill>
                <a:effectLst>
                  <a:outerShdw blurRad="38100" dist="38100" dir="2700000" algn="tl">
                    <a:srgbClr val="C0C0C0"/>
                  </a:outerShdw>
                </a:effectLst>
                <a:cs typeface="Times New Roman" pitchFamily="18" charset="0"/>
              </a:rPr>
              <a:t>ác em quan sát hình 7.2 ( SGK tr.41)và cho biết các nhân vật </a:t>
            </a:r>
          </a:p>
          <a:p>
            <a:pPr eaLnBrk="0" hangingPunct="0">
              <a:defRPr/>
            </a:pPr>
            <a:r>
              <a:rPr lang="nl-NL" sz="2400">
                <a:solidFill>
                  <a:srgbClr val="0000FF"/>
                </a:solidFill>
                <a:effectLst>
                  <a:outerShdw blurRad="38100" dist="38100" dir="2700000" algn="tl">
                    <a:srgbClr val="C0C0C0"/>
                  </a:outerShdw>
                </a:effectLst>
                <a:cs typeface="Times New Roman" pitchFamily="18" charset="0"/>
              </a:rPr>
              <a:t>trong hình sử dụng trang phục gì? Nêu vai trò của các loại trang </a:t>
            </a:r>
          </a:p>
          <a:p>
            <a:pPr eaLnBrk="0" hangingPunct="0">
              <a:defRPr/>
            </a:pPr>
            <a:r>
              <a:rPr lang="nl-NL" sz="2400">
                <a:solidFill>
                  <a:srgbClr val="0000FF"/>
                </a:solidFill>
                <a:effectLst>
                  <a:outerShdw blurRad="38100" dist="38100" dir="2700000" algn="tl">
                    <a:srgbClr val="C0C0C0"/>
                  </a:outerShdw>
                </a:effectLst>
                <a:cs typeface="Times New Roman" pitchFamily="18" charset="0"/>
              </a:rPr>
              <a:t>phục đó?</a:t>
            </a:r>
          </a:p>
          <a:p>
            <a:pPr eaLnBrk="0" hangingPunct="0">
              <a:defRPr/>
            </a:pPr>
            <a:r>
              <a:rPr lang="nl-NL" sz="2400">
                <a:solidFill>
                  <a:srgbClr val="0000FF"/>
                </a:solidFill>
                <a:effectLst>
                  <a:outerShdw blurRad="38100" dist="38100" dir="2700000" algn="tl">
                    <a:srgbClr val="C0C0C0"/>
                  </a:outerShdw>
                </a:effectLst>
              </a:rPr>
              <a:t>2. Liên hệ thực tiễn và kể tên một số nghề cần trang phục đặc biệt . </a:t>
            </a:r>
          </a:p>
          <a:p>
            <a:pPr eaLnBrk="0" hangingPunct="0">
              <a:defRPr/>
            </a:pPr>
            <a:r>
              <a:rPr lang="nl-NL" sz="2400">
                <a:solidFill>
                  <a:srgbClr val="0000FF"/>
                </a:solidFill>
                <a:effectLst>
                  <a:outerShdw blurRad="38100" dist="38100" dir="2700000" algn="tl">
                    <a:srgbClr val="C0C0C0"/>
                  </a:outerShdw>
                </a:effectLst>
              </a:rPr>
              <a:t>Những bộ trang phục đó được sử dụng với vai trò gì?</a:t>
            </a:r>
          </a:p>
          <a:p>
            <a:pPr eaLnBrk="0" hangingPunct="0">
              <a:defRPr/>
            </a:pPr>
            <a:r>
              <a:rPr lang="nl-NL" sz="2400">
                <a:solidFill>
                  <a:srgbClr val="0000FF"/>
                </a:solidFill>
                <a:effectLst>
                  <a:outerShdw blurRad="38100" dist="38100" dir="2700000" algn="tl">
                    <a:srgbClr val="C0C0C0"/>
                  </a:outerShdw>
                </a:effectLst>
              </a:rPr>
              <a:t>                            </a:t>
            </a:r>
            <a:r>
              <a:rPr lang="nl-NL" sz="2400">
                <a:solidFill>
                  <a:srgbClr val="C00000"/>
                </a:solidFill>
                <a:effectLst>
                  <a:outerShdw blurRad="38100" dist="38100" dir="2700000" algn="tl">
                    <a:srgbClr val="C0C0C0"/>
                  </a:outerShdw>
                </a:effectLst>
              </a:rPr>
              <a:t>( thời gian 5 phút)</a:t>
            </a:r>
            <a:endParaRPr lang="en-US" sz="2400">
              <a:solidFill>
                <a:srgbClr val="C00000"/>
              </a:solidFill>
              <a:effectLst>
                <a:outerShdw blurRad="38100" dist="38100" dir="2700000" algn="tl">
                  <a:srgbClr val="C0C0C0"/>
                </a:outerShdw>
              </a:effectLst>
            </a:endParaRPr>
          </a:p>
          <a:p>
            <a:pPr eaLnBrk="0" hangingPunct="0">
              <a:defRPr/>
            </a:pPr>
            <a:r>
              <a:rPr lang="en-US" sz="2400">
                <a:solidFill>
                  <a:srgbClr val="0000FF"/>
                </a:solidFill>
                <a:effectLst>
                  <a:outerShdw blurRad="38100" dist="38100" dir="2700000" algn="tl">
                    <a:srgbClr val="C0C0C0"/>
                  </a:outerShdw>
                </a:effectLst>
              </a:rPr>
              <a:t>              </a:t>
            </a:r>
          </a:p>
          <a:p>
            <a:pPr eaLnBrk="0" hangingPunct="0">
              <a:defRPr/>
            </a:pPr>
            <a:r>
              <a:rPr lang="nl-NL" sz="2400">
                <a:solidFill>
                  <a:srgbClr val="0000FF"/>
                </a:solidFill>
                <a:cs typeface="Times New Roman" pitchFamily="18" charset="0"/>
              </a:rPr>
              <a:t> </a:t>
            </a:r>
            <a:endParaRPr lang="en-US" sz="2400">
              <a:solidFill>
                <a:srgbClr val="0000FF"/>
              </a:solidFill>
            </a:endParaRPr>
          </a:p>
          <a:p>
            <a:pPr eaLnBrk="0" hangingPunct="0">
              <a:defRPr/>
            </a:pPr>
            <a:endParaRPr lang="nl-NL" sz="2400">
              <a:solidFill>
                <a:srgbClr val="000000"/>
              </a:solidFill>
              <a:cs typeface="Times New Roman" pitchFamily="18" charset="0"/>
            </a:endParaRPr>
          </a:p>
        </p:txBody>
      </p:sp>
      <p:sp>
        <p:nvSpPr>
          <p:cNvPr id="22531" name="Rectangle 6"/>
          <p:cNvSpPr>
            <a:spLocks noChangeArrowheads="1"/>
          </p:cNvSpPr>
          <p:nvPr/>
        </p:nvSpPr>
        <p:spPr bwMode="auto">
          <a:xfrm>
            <a:off x="1439863" y="6142038"/>
            <a:ext cx="9144000" cy="0"/>
          </a:xfrm>
          <a:prstGeom prst="rect">
            <a:avLst/>
          </a:prstGeom>
          <a:noFill/>
          <a:ln w="9525">
            <a:noFill/>
            <a:miter lim="800000"/>
            <a:headEnd/>
            <a:tailEnd/>
          </a:ln>
        </p:spPr>
        <p:txBody>
          <a:bodyPr wrap="none" anchor="ctr">
            <a:spAutoFit/>
          </a:bodyPr>
          <a:lstStyle/>
          <a:p>
            <a:endParaRPr lang="en-US">
              <a:latin typeface="Calibri" pitchFamily="34" charset="0"/>
            </a:endParaRPr>
          </a:p>
        </p:txBody>
      </p:sp>
      <p:sp>
        <p:nvSpPr>
          <p:cNvPr id="22532" name="Rectangle 7"/>
          <p:cNvSpPr>
            <a:spLocks noChangeArrowheads="1"/>
          </p:cNvSpPr>
          <p:nvPr/>
        </p:nvSpPr>
        <p:spPr bwMode="auto">
          <a:xfrm>
            <a:off x="1439863" y="8913813"/>
            <a:ext cx="9144000" cy="457200"/>
          </a:xfrm>
          <a:prstGeom prst="rect">
            <a:avLst/>
          </a:prstGeom>
          <a:noFill/>
          <a:ln w="9525">
            <a:noFill/>
            <a:miter lim="800000"/>
            <a:headEnd/>
            <a:tailEnd/>
          </a:ln>
        </p:spPr>
        <p:txBody>
          <a:bodyPr wrap="none" anchor="ctr">
            <a:spAutoFit/>
          </a:bodyPr>
          <a:lstStyle/>
          <a:p>
            <a:pPr>
              <a:tabLst>
                <a:tab pos="885825" algn="l"/>
              </a:tabLst>
            </a:pPr>
            <a:endParaRPr lang="en-US" sz="1400">
              <a:cs typeface="Times New Roman" pitchFamily="18" charset="0"/>
            </a:endParaRPr>
          </a:p>
          <a:p>
            <a:pPr eaLnBrk="0" hangingPunct="0">
              <a:tabLst>
                <a:tab pos="885825" algn="l"/>
              </a:tabLst>
            </a:pPr>
            <a:r>
              <a:rPr lang="en-US" sz="1400">
                <a:cs typeface="Times New Roman" pitchFamily="18" charset="0"/>
              </a:rPr>
              <a:t>                       E                                        G          H               I                   K</a:t>
            </a:r>
            <a:endParaRPr lang="en-US" sz="800"/>
          </a:p>
          <a:p>
            <a:pPr eaLnBrk="0" hangingPunct="0">
              <a:tabLst>
                <a:tab pos="885825" algn="l"/>
              </a:tabLst>
            </a:pPr>
            <a:r>
              <a:rPr lang="en-US" sz="1400">
                <a:cs typeface="Times New Roman" pitchFamily="18" charset="0"/>
              </a:rPr>
              <a:t>Em hãy hoàn thành nội dung bảng sau</a:t>
            </a:r>
            <a:endParaRPr lang="en-US" sz="800"/>
          </a:p>
          <a:p>
            <a:pPr eaLnBrk="0" hangingPunct="0">
              <a:tabLst>
                <a:tab pos="885825" algn="l"/>
              </a:tabLst>
            </a:pPr>
            <a:endParaRPr lang="en-US"/>
          </a:p>
        </p:txBody>
      </p:sp>
      <p:sp>
        <p:nvSpPr>
          <p:cNvPr id="23" name="TextBox 22"/>
          <p:cNvSpPr txBox="1">
            <a:spLocks noChangeArrowheads="1"/>
          </p:cNvSpPr>
          <p:nvPr/>
        </p:nvSpPr>
        <p:spPr bwMode="auto">
          <a:xfrm>
            <a:off x="1524000" y="3505200"/>
            <a:ext cx="533400" cy="338138"/>
          </a:xfrm>
          <a:prstGeom prst="rect">
            <a:avLst/>
          </a:prstGeom>
          <a:noFill/>
          <a:ln w="9525">
            <a:noFill/>
            <a:miter lim="800000"/>
            <a:headEnd/>
            <a:tailEnd/>
          </a:ln>
        </p:spPr>
        <p:txBody>
          <a:bodyPr>
            <a:spAutoFit/>
          </a:bodyPr>
          <a:lstStyle/>
          <a:p>
            <a:endParaRPr lang="en-US" sz="1600" b="1"/>
          </a:p>
        </p:txBody>
      </p:sp>
      <p:sp>
        <p:nvSpPr>
          <p:cNvPr id="24" name="TextBox 23"/>
          <p:cNvSpPr txBox="1">
            <a:spLocks noChangeArrowheads="1"/>
          </p:cNvSpPr>
          <p:nvPr/>
        </p:nvSpPr>
        <p:spPr bwMode="auto">
          <a:xfrm>
            <a:off x="2438400" y="6319838"/>
            <a:ext cx="533400" cy="461962"/>
          </a:xfrm>
          <a:prstGeom prst="rect">
            <a:avLst/>
          </a:prstGeom>
          <a:noFill/>
          <a:ln w="9525">
            <a:noFill/>
            <a:miter lim="800000"/>
            <a:headEnd/>
            <a:tailEnd/>
          </a:ln>
        </p:spPr>
        <p:txBody>
          <a:bodyPr>
            <a:spAutoFit/>
          </a:bodyPr>
          <a:lstStyle/>
          <a:p>
            <a:r>
              <a:rPr lang="en-US" sz="2400" b="1">
                <a:solidFill>
                  <a:srgbClr val="FF0000"/>
                </a:solidFill>
              </a:rPr>
              <a:t>B</a:t>
            </a:r>
          </a:p>
        </p:txBody>
      </p:sp>
      <p:sp>
        <p:nvSpPr>
          <p:cNvPr id="25" name="TextBox 24"/>
          <p:cNvSpPr txBox="1">
            <a:spLocks noChangeArrowheads="1"/>
          </p:cNvSpPr>
          <p:nvPr/>
        </p:nvSpPr>
        <p:spPr bwMode="auto">
          <a:xfrm>
            <a:off x="4572000" y="6319838"/>
            <a:ext cx="533400" cy="461962"/>
          </a:xfrm>
          <a:prstGeom prst="rect">
            <a:avLst/>
          </a:prstGeom>
          <a:noFill/>
          <a:ln w="9525">
            <a:noFill/>
            <a:miter lim="800000"/>
            <a:headEnd/>
            <a:tailEnd/>
          </a:ln>
        </p:spPr>
        <p:txBody>
          <a:bodyPr>
            <a:spAutoFit/>
          </a:bodyPr>
          <a:lstStyle/>
          <a:p>
            <a:r>
              <a:rPr lang="en-US" sz="2400" b="1">
                <a:solidFill>
                  <a:srgbClr val="FF0000"/>
                </a:solidFill>
              </a:rPr>
              <a:t>C</a:t>
            </a:r>
          </a:p>
        </p:txBody>
      </p:sp>
      <p:sp>
        <p:nvSpPr>
          <p:cNvPr id="26" name="TextBox 25"/>
          <p:cNvSpPr txBox="1">
            <a:spLocks noChangeArrowheads="1"/>
          </p:cNvSpPr>
          <p:nvPr/>
        </p:nvSpPr>
        <p:spPr bwMode="auto">
          <a:xfrm>
            <a:off x="6705600" y="6319838"/>
            <a:ext cx="533400" cy="461962"/>
          </a:xfrm>
          <a:prstGeom prst="rect">
            <a:avLst/>
          </a:prstGeom>
          <a:noFill/>
          <a:ln w="9525">
            <a:noFill/>
            <a:miter lim="800000"/>
            <a:headEnd/>
            <a:tailEnd/>
          </a:ln>
        </p:spPr>
        <p:txBody>
          <a:bodyPr>
            <a:spAutoFit/>
          </a:bodyPr>
          <a:lstStyle/>
          <a:p>
            <a:r>
              <a:rPr lang="en-US" sz="2400" b="1">
                <a:solidFill>
                  <a:srgbClr val="FF0000"/>
                </a:solidFill>
              </a:rPr>
              <a:t>D</a:t>
            </a:r>
          </a:p>
        </p:txBody>
      </p:sp>
      <p:sp>
        <p:nvSpPr>
          <p:cNvPr id="18" name="TextBox 17"/>
          <p:cNvSpPr txBox="1">
            <a:spLocks noChangeArrowheads="1"/>
          </p:cNvSpPr>
          <p:nvPr/>
        </p:nvSpPr>
        <p:spPr bwMode="auto">
          <a:xfrm>
            <a:off x="1066800" y="6319838"/>
            <a:ext cx="838200" cy="461962"/>
          </a:xfrm>
          <a:prstGeom prst="rect">
            <a:avLst/>
          </a:prstGeom>
          <a:noFill/>
          <a:ln w="9525">
            <a:noFill/>
            <a:miter lim="800000"/>
            <a:headEnd/>
            <a:tailEnd/>
          </a:ln>
        </p:spPr>
        <p:txBody>
          <a:bodyPr>
            <a:spAutoFit/>
          </a:bodyPr>
          <a:lstStyle/>
          <a:p>
            <a:r>
              <a:rPr lang="en-US" sz="2400">
                <a:solidFill>
                  <a:srgbClr val="FF0000"/>
                </a:solidFill>
              </a:rPr>
              <a:t>A</a:t>
            </a:r>
          </a:p>
        </p:txBody>
      </p:sp>
    </p:spTree>
  </p:cSld>
  <p:clrMapOvr>
    <a:masterClrMapping/>
  </p:clrMapOvr>
  <p:transition spd="slow" advTm="378000">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circle(in)">
                                      <p:cBhvr>
                                        <p:cTn id="7" dur="5000"/>
                                        <p:tgtEl>
                                          <p:spTgt spid="3073"/>
                                        </p:tgtEl>
                                      </p:cBhvr>
                                    </p:animEffect>
                                  </p:childTnLst>
                                </p:cTn>
                              </p:par>
                              <p:par>
                                <p:cTn id="8" presetID="6" presetClass="entr" presetSubtype="16" fill="hold" grpId="0" nodeType="withEffect" nodePh="1">
                                  <p:stCondLst>
                                    <p:cond delay="0"/>
                                  </p:stCondLst>
                                  <p:endCondLst>
                                    <p:cond evt="begin" delay="0">
                                      <p:tn val="8"/>
                                    </p:cond>
                                  </p:end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2000"/>
                                        <p:tgtEl>
                                          <p:spTgt spid="2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2000"/>
                                        <p:tgtEl>
                                          <p:spTgt spid="2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circle(in)">
                                      <p:cBhvr>
                                        <p:cTn id="16" dur="2000"/>
                                        <p:tgtEl>
                                          <p:spTgt spid="25"/>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heel(4)">
                                      <p:cBhvr>
                                        <p:cTn id="19" dur="2000"/>
                                        <p:tgtEl>
                                          <p:spTgt spid="1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73"/>
                                        </p:tgtEl>
                                        <p:attrNameLst>
                                          <p:attrName>style.visibility</p:attrName>
                                        </p:attrNameLst>
                                      </p:cBhvr>
                                      <p:to>
                                        <p:strVal val="visible"/>
                                      </p:to>
                                    </p:set>
                                    <p:anim calcmode="lin" valueType="num">
                                      <p:cBhvr additive="base">
                                        <p:cTn id="27" dur="3000" fill="hold"/>
                                        <p:tgtEl>
                                          <p:spTgt spid="3073"/>
                                        </p:tgtEl>
                                        <p:attrNameLst>
                                          <p:attrName>ppt_x</p:attrName>
                                        </p:attrNameLst>
                                      </p:cBhvr>
                                      <p:tavLst>
                                        <p:tav tm="0">
                                          <p:val>
                                            <p:strVal val="#ppt_x"/>
                                          </p:val>
                                        </p:tav>
                                        <p:tav tm="100000">
                                          <p:val>
                                            <p:strVal val="#ppt_x"/>
                                          </p:val>
                                        </p:tav>
                                      </p:tavLst>
                                    </p:anim>
                                    <p:anim calcmode="lin" valueType="num">
                                      <p:cBhvr additive="base">
                                        <p:cTn id="28" dur="3000" fill="hold"/>
                                        <p:tgtEl>
                                          <p:spTgt spid="3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4000500"/>
          <a:ext cx="8686800" cy="2582863"/>
        </p:xfrm>
        <a:graphic>
          <a:graphicData uri="http://schemas.openxmlformats.org/drawingml/2006/table">
            <a:tbl>
              <a:tblPr firstRow="1" firstCol="1" bandRow="1">
                <a:tableStyleId>{5C22544A-7EE6-4342-B048-85BDC9FD1C3A}</a:tableStyleId>
              </a:tblPr>
              <a:tblGrid>
                <a:gridCol w="1600200">
                  <a:extLst>
                    <a:ext uri="{9D8B030D-6E8A-4147-A177-3AD203B41FA5}"/>
                  </a:extLst>
                </a:gridCol>
                <a:gridCol w="4191000">
                  <a:extLst>
                    <a:ext uri="{9D8B030D-6E8A-4147-A177-3AD203B41FA5}"/>
                  </a:extLst>
                </a:gridCol>
                <a:gridCol w="2895600">
                  <a:extLst>
                    <a:ext uri="{9D8B030D-6E8A-4147-A177-3AD203B41FA5}"/>
                  </a:extLst>
                </a:gridCol>
              </a:tblGrid>
              <a:tr h="617220">
                <a:tc>
                  <a:txBody>
                    <a:bodyPr/>
                    <a:lstStyle/>
                    <a:p>
                      <a:pPr algn="ctr">
                        <a:spcAft>
                          <a:spcPts val="0"/>
                        </a:spcAft>
                        <a:tabLst>
                          <a:tab pos="885825" algn="l"/>
                        </a:tabLst>
                      </a:pPr>
                      <a:endParaRPr lang="en-US" sz="2400" dirty="0">
                        <a:effectLst/>
                        <a:latin typeface="Arial" pitchFamily="34" charset="0"/>
                        <a:cs typeface="Arial" pitchFamily="34" charset="0"/>
                      </a:endParaRPr>
                    </a:p>
                    <a:p>
                      <a:pPr algn="ctr">
                        <a:spcAft>
                          <a:spcPts val="0"/>
                        </a:spcAft>
                        <a:tabLst>
                          <a:tab pos="885825" algn="l"/>
                        </a:tabLst>
                      </a:pPr>
                      <a:endParaRPr lang="en-US" sz="2400" dirty="0">
                        <a:effectLst/>
                        <a:latin typeface="Arial" pitchFamily="34" charset="0"/>
                        <a:ea typeface="Times New Roman"/>
                        <a:cs typeface="Arial" pitchFamily="34" charset="0"/>
                      </a:endParaRPr>
                    </a:p>
                  </a:txBody>
                  <a:tcPr marL="68580" marR="68580" marT="0" marB="0"/>
                </a:tc>
                <a:tc>
                  <a:txBody>
                    <a:bodyPr/>
                    <a:lstStyle/>
                    <a:p>
                      <a:pPr algn="ctr">
                        <a:spcAft>
                          <a:spcPts val="0"/>
                        </a:spcAft>
                        <a:tabLst>
                          <a:tab pos="885825" algn="l"/>
                        </a:tabLst>
                      </a:pPr>
                      <a:r>
                        <a:rPr lang="en-US" sz="2400" dirty="0">
                          <a:effectLst/>
                          <a:latin typeface="Arial" pitchFamily="34" charset="0"/>
                          <a:cs typeface="Arial" pitchFamily="34" charset="0"/>
                        </a:rPr>
                        <a:t>Loại trang phục</a:t>
                      </a:r>
                      <a:endParaRPr lang="en-US" sz="2400" dirty="0">
                        <a:effectLst/>
                        <a:latin typeface="Arial" pitchFamily="34" charset="0"/>
                        <a:ea typeface="Times New Roman"/>
                        <a:cs typeface="Arial" pitchFamily="34" charset="0"/>
                      </a:endParaRPr>
                    </a:p>
                  </a:txBody>
                  <a:tcPr marL="68580" marR="68580" marT="0" marB="0"/>
                </a:tc>
                <a:tc>
                  <a:txBody>
                    <a:bodyPr/>
                    <a:lstStyle/>
                    <a:p>
                      <a:pPr algn="ctr">
                        <a:spcAft>
                          <a:spcPts val="0"/>
                        </a:spcAft>
                        <a:tabLst>
                          <a:tab pos="885825" algn="l"/>
                        </a:tabLst>
                      </a:pPr>
                      <a:r>
                        <a:rPr lang="en-US" sz="2400" dirty="0" err="1">
                          <a:effectLst/>
                          <a:latin typeface="Arial" pitchFamily="34" charset="0"/>
                          <a:cs typeface="Arial" pitchFamily="34" charset="0"/>
                        </a:rPr>
                        <a:t>Vai</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trò</a:t>
                      </a:r>
                      <a:endParaRPr lang="en-US" sz="2400" dirty="0">
                        <a:effectLst/>
                        <a:latin typeface="Arial" pitchFamily="34" charset="0"/>
                        <a:ea typeface="Times New Roman"/>
                        <a:cs typeface="Arial" pitchFamily="34" charset="0"/>
                      </a:endParaRPr>
                    </a:p>
                  </a:txBody>
                  <a:tcPr marL="68580" marR="68580" marT="0" marB="0"/>
                </a:tc>
                <a:extLst>
                  <a:ext uri="{0D108BD9-81ED-4DB2-BD59-A6C34878D82A}"/>
                </a:extLst>
              </a:tr>
              <a:tr h="462915">
                <a:tc>
                  <a:txBody>
                    <a:bodyPr/>
                    <a:lstStyle/>
                    <a:p>
                      <a:pPr algn="ctr">
                        <a:spcAft>
                          <a:spcPts val="0"/>
                        </a:spcAft>
                        <a:tabLst>
                          <a:tab pos="885825" algn="l"/>
                        </a:tabLst>
                      </a:pPr>
                      <a:r>
                        <a:rPr lang="en-US" sz="2400" dirty="0">
                          <a:effectLst/>
                          <a:latin typeface="Arial" pitchFamily="34" charset="0"/>
                          <a:cs typeface="Arial" pitchFamily="34" charset="0"/>
                        </a:rPr>
                        <a:t>A</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462915">
                <a:tc>
                  <a:txBody>
                    <a:bodyPr/>
                    <a:lstStyle/>
                    <a:p>
                      <a:pPr algn="ctr">
                        <a:spcAft>
                          <a:spcPts val="0"/>
                        </a:spcAft>
                        <a:tabLst>
                          <a:tab pos="885825" algn="l"/>
                        </a:tabLst>
                      </a:pPr>
                      <a:r>
                        <a:rPr lang="en-US" sz="2400" dirty="0">
                          <a:effectLst/>
                          <a:latin typeface="Arial" pitchFamily="34" charset="0"/>
                          <a:cs typeface="Arial" pitchFamily="34" charset="0"/>
                        </a:rPr>
                        <a:t>B</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462915">
                <a:tc>
                  <a:txBody>
                    <a:bodyPr/>
                    <a:lstStyle/>
                    <a:p>
                      <a:pPr algn="ctr">
                        <a:spcAft>
                          <a:spcPts val="0"/>
                        </a:spcAft>
                        <a:tabLst>
                          <a:tab pos="885825" algn="l"/>
                        </a:tabLst>
                      </a:pPr>
                      <a:r>
                        <a:rPr lang="en-US" sz="2400" dirty="0">
                          <a:effectLst/>
                          <a:latin typeface="Arial" pitchFamily="34" charset="0"/>
                          <a:cs typeface="Arial" pitchFamily="34" charset="0"/>
                        </a:rPr>
                        <a:t>C</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endParaRPr lang="en-US" sz="2400" dirty="0">
                        <a:solidFill>
                          <a:srgbClr val="0000FF"/>
                        </a:solidFill>
                        <a:effectLst>
                          <a:outerShdw blurRad="38100" dist="38100" dir="2700000" algn="tl">
                            <a:srgbClr val="000000">
                              <a:alpha val="43137"/>
                            </a:srgbClr>
                          </a:outerShdw>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462915">
                <a:tc>
                  <a:txBody>
                    <a:bodyPr/>
                    <a:lstStyle/>
                    <a:p>
                      <a:pPr algn="ctr">
                        <a:spcAft>
                          <a:spcPts val="0"/>
                        </a:spcAft>
                        <a:tabLst>
                          <a:tab pos="885825" algn="l"/>
                        </a:tabLst>
                      </a:pPr>
                      <a:r>
                        <a:rPr lang="en-US" sz="2400" dirty="0">
                          <a:effectLst/>
                          <a:latin typeface="Arial" pitchFamily="34" charset="0"/>
                          <a:cs typeface="Arial" pitchFamily="34" charset="0"/>
                        </a:rPr>
                        <a:t>D</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bl>
          </a:graphicData>
        </a:graphic>
      </p:graphicFrame>
      <p:pic>
        <p:nvPicPr>
          <p:cNvPr id="24603" name="Picture 27" descr="Description: image110"/>
          <p:cNvPicPr>
            <a:picLocks noChangeAspect="1" noChangeArrowheads="1"/>
          </p:cNvPicPr>
          <p:nvPr/>
        </p:nvPicPr>
        <p:blipFill>
          <a:blip r:embed="rId3"/>
          <a:srcRect/>
          <a:stretch>
            <a:fillRect/>
          </a:stretch>
        </p:blipFill>
        <p:spPr bwMode="auto">
          <a:xfrm>
            <a:off x="762000" y="990600"/>
            <a:ext cx="7696200" cy="2438400"/>
          </a:xfrm>
          <a:prstGeom prst="rect">
            <a:avLst/>
          </a:prstGeom>
          <a:noFill/>
          <a:ln w="9525">
            <a:noFill/>
            <a:miter lim="800000"/>
            <a:headEnd/>
            <a:tailEnd/>
          </a:ln>
        </p:spPr>
      </p:pic>
      <p:sp>
        <p:nvSpPr>
          <p:cNvPr id="24604" name="Rectangle 4"/>
          <p:cNvSpPr>
            <a:spLocks noChangeArrowheads="1"/>
          </p:cNvSpPr>
          <p:nvPr/>
        </p:nvSpPr>
        <p:spPr bwMode="auto">
          <a:xfrm>
            <a:off x="0" y="-77788"/>
            <a:ext cx="10668000" cy="831851"/>
          </a:xfrm>
          <a:prstGeom prst="rect">
            <a:avLst/>
          </a:prstGeom>
          <a:noFill/>
          <a:ln w="9525">
            <a:noFill/>
            <a:miter lim="800000"/>
            <a:headEnd/>
            <a:tailEnd/>
          </a:ln>
        </p:spPr>
        <p:txBody>
          <a:bodyPr anchor="ctr">
            <a:spAutoFit/>
          </a:bodyPr>
          <a:lstStyle/>
          <a:p>
            <a:pPr eaLnBrk="0" hangingPunct="0"/>
            <a:r>
              <a:rPr lang="nl-NL" sz="2400">
                <a:solidFill>
                  <a:srgbClr val="000000"/>
                </a:solidFill>
                <a:cs typeface="Times New Roman" pitchFamily="18" charset="0"/>
              </a:rPr>
              <a:t> </a:t>
            </a:r>
            <a:endParaRPr lang="en-US" sz="2400"/>
          </a:p>
          <a:p>
            <a:pPr eaLnBrk="0" hangingPunct="0"/>
            <a:endParaRPr lang="nl-NL" sz="2400">
              <a:solidFill>
                <a:srgbClr val="000000"/>
              </a:solidFill>
              <a:cs typeface="Times New Roman" pitchFamily="18" charset="0"/>
            </a:endParaRPr>
          </a:p>
        </p:txBody>
      </p:sp>
      <p:sp>
        <p:nvSpPr>
          <p:cNvPr id="24605" name="Rectangle 6"/>
          <p:cNvSpPr>
            <a:spLocks noChangeArrowheads="1"/>
          </p:cNvSpPr>
          <p:nvPr/>
        </p:nvSpPr>
        <p:spPr bwMode="auto">
          <a:xfrm>
            <a:off x="1439863" y="6142038"/>
            <a:ext cx="9144000" cy="0"/>
          </a:xfrm>
          <a:prstGeom prst="rect">
            <a:avLst/>
          </a:prstGeom>
          <a:noFill/>
          <a:ln w="9525">
            <a:noFill/>
            <a:miter lim="800000"/>
            <a:headEnd/>
            <a:tailEnd/>
          </a:ln>
        </p:spPr>
        <p:txBody>
          <a:bodyPr wrap="none" anchor="ctr">
            <a:spAutoFit/>
          </a:bodyPr>
          <a:lstStyle/>
          <a:p>
            <a:endParaRPr lang="en-US">
              <a:latin typeface="Calibri" pitchFamily="34" charset="0"/>
            </a:endParaRPr>
          </a:p>
        </p:txBody>
      </p:sp>
      <p:sp>
        <p:nvSpPr>
          <p:cNvPr id="24606" name="Rectangle 7"/>
          <p:cNvSpPr>
            <a:spLocks noChangeArrowheads="1"/>
          </p:cNvSpPr>
          <p:nvPr/>
        </p:nvSpPr>
        <p:spPr bwMode="auto">
          <a:xfrm>
            <a:off x="1439863" y="8913813"/>
            <a:ext cx="9144000" cy="457200"/>
          </a:xfrm>
          <a:prstGeom prst="rect">
            <a:avLst/>
          </a:prstGeom>
          <a:noFill/>
          <a:ln w="9525">
            <a:noFill/>
            <a:miter lim="800000"/>
            <a:headEnd/>
            <a:tailEnd/>
          </a:ln>
        </p:spPr>
        <p:txBody>
          <a:bodyPr wrap="none" anchor="ctr">
            <a:spAutoFit/>
          </a:bodyPr>
          <a:lstStyle/>
          <a:p>
            <a:pPr>
              <a:tabLst>
                <a:tab pos="885825" algn="l"/>
              </a:tabLst>
            </a:pPr>
            <a:endParaRPr lang="en-US" sz="1400">
              <a:cs typeface="Times New Roman" pitchFamily="18" charset="0"/>
            </a:endParaRPr>
          </a:p>
          <a:p>
            <a:pPr eaLnBrk="0" hangingPunct="0">
              <a:tabLst>
                <a:tab pos="885825" algn="l"/>
              </a:tabLst>
            </a:pPr>
            <a:r>
              <a:rPr lang="en-US" sz="1400">
                <a:cs typeface="Times New Roman" pitchFamily="18" charset="0"/>
              </a:rPr>
              <a:t>                       E                                        G          H               I                   K</a:t>
            </a:r>
            <a:endParaRPr lang="en-US" sz="800"/>
          </a:p>
          <a:p>
            <a:pPr eaLnBrk="0" hangingPunct="0">
              <a:tabLst>
                <a:tab pos="885825" algn="l"/>
              </a:tabLst>
            </a:pPr>
            <a:r>
              <a:rPr lang="en-US" sz="1400">
                <a:cs typeface="Times New Roman" pitchFamily="18" charset="0"/>
              </a:rPr>
              <a:t>Em hãy hoàn thành nội dung bảng sau</a:t>
            </a:r>
            <a:endParaRPr lang="en-US" sz="800"/>
          </a:p>
          <a:p>
            <a:pPr eaLnBrk="0" hangingPunct="0">
              <a:tabLst>
                <a:tab pos="885825" algn="l"/>
              </a:tabLst>
            </a:pPr>
            <a:endParaRPr lang="en-US"/>
          </a:p>
        </p:txBody>
      </p:sp>
      <p:sp>
        <p:nvSpPr>
          <p:cNvPr id="24607" name="TextBox 22"/>
          <p:cNvSpPr txBox="1">
            <a:spLocks noChangeArrowheads="1"/>
          </p:cNvSpPr>
          <p:nvPr/>
        </p:nvSpPr>
        <p:spPr bwMode="auto">
          <a:xfrm>
            <a:off x="1524000" y="3505200"/>
            <a:ext cx="533400" cy="338138"/>
          </a:xfrm>
          <a:prstGeom prst="rect">
            <a:avLst/>
          </a:prstGeom>
          <a:noFill/>
          <a:ln w="9525">
            <a:noFill/>
            <a:miter lim="800000"/>
            <a:headEnd/>
            <a:tailEnd/>
          </a:ln>
        </p:spPr>
        <p:txBody>
          <a:bodyPr>
            <a:spAutoFit/>
          </a:bodyPr>
          <a:lstStyle/>
          <a:p>
            <a:endParaRPr lang="en-US" sz="1600" b="1"/>
          </a:p>
        </p:txBody>
      </p:sp>
      <p:sp>
        <p:nvSpPr>
          <p:cNvPr id="24608" name="TextBox 23"/>
          <p:cNvSpPr txBox="1">
            <a:spLocks noChangeArrowheads="1"/>
          </p:cNvSpPr>
          <p:nvPr/>
        </p:nvSpPr>
        <p:spPr bwMode="auto">
          <a:xfrm>
            <a:off x="2438400" y="3424238"/>
            <a:ext cx="533400" cy="461962"/>
          </a:xfrm>
          <a:prstGeom prst="rect">
            <a:avLst/>
          </a:prstGeom>
          <a:noFill/>
          <a:ln w="9525">
            <a:noFill/>
            <a:miter lim="800000"/>
            <a:headEnd/>
            <a:tailEnd/>
          </a:ln>
        </p:spPr>
        <p:txBody>
          <a:bodyPr>
            <a:spAutoFit/>
          </a:bodyPr>
          <a:lstStyle/>
          <a:p>
            <a:r>
              <a:rPr lang="en-US" sz="2400" b="1">
                <a:solidFill>
                  <a:srgbClr val="FF0000"/>
                </a:solidFill>
              </a:rPr>
              <a:t>B</a:t>
            </a:r>
          </a:p>
        </p:txBody>
      </p:sp>
      <p:sp>
        <p:nvSpPr>
          <p:cNvPr id="24609" name="TextBox 24"/>
          <p:cNvSpPr txBox="1">
            <a:spLocks noChangeArrowheads="1"/>
          </p:cNvSpPr>
          <p:nvPr/>
        </p:nvSpPr>
        <p:spPr bwMode="auto">
          <a:xfrm>
            <a:off x="4572000" y="3424238"/>
            <a:ext cx="533400" cy="461962"/>
          </a:xfrm>
          <a:prstGeom prst="rect">
            <a:avLst/>
          </a:prstGeom>
          <a:noFill/>
          <a:ln w="9525">
            <a:noFill/>
            <a:miter lim="800000"/>
            <a:headEnd/>
            <a:tailEnd/>
          </a:ln>
        </p:spPr>
        <p:txBody>
          <a:bodyPr>
            <a:spAutoFit/>
          </a:bodyPr>
          <a:lstStyle/>
          <a:p>
            <a:r>
              <a:rPr lang="en-US" sz="2400" b="1">
                <a:solidFill>
                  <a:srgbClr val="FF0000"/>
                </a:solidFill>
              </a:rPr>
              <a:t>C</a:t>
            </a:r>
          </a:p>
        </p:txBody>
      </p:sp>
      <p:sp>
        <p:nvSpPr>
          <p:cNvPr id="24610" name="TextBox 25"/>
          <p:cNvSpPr txBox="1">
            <a:spLocks noChangeArrowheads="1"/>
          </p:cNvSpPr>
          <p:nvPr/>
        </p:nvSpPr>
        <p:spPr bwMode="auto">
          <a:xfrm>
            <a:off x="6705600" y="3424238"/>
            <a:ext cx="533400" cy="461962"/>
          </a:xfrm>
          <a:prstGeom prst="rect">
            <a:avLst/>
          </a:prstGeom>
          <a:noFill/>
          <a:ln w="9525">
            <a:noFill/>
            <a:miter lim="800000"/>
            <a:headEnd/>
            <a:tailEnd/>
          </a:ln>
        </p:spPr>
        <p:txBody>
          <a:bodyPr>
            <a:spAutoFit/>
          </a:bodyPr>
          <a:lstStyle/>
          <a:p>
            <a:r>
              <a:rPr lang="en-US" sz="2400" b="1">
                <a:solidFill>
                  <a:srgbClr val="FF0000"/>
                </a:solidFill>
              </a:rPr>
              <a:t>D</a:t>
            </a:r>
          </a:p>
        </p:txBody>
      </p:sp>
      <p:sp>
        <p:nvSpPr>
          <p:cNvPr id="24611" name="TextBox 17"/>
          <p:cNvSpPr txBox="1">
            <a:spLocks noChangeArrowheads="1"/>
          </p:cNvSpPr>
          <p:nvPr/>
        </p:nvSpPr>
        <p:spPr bwMode="auto">
          <a:xfrm>
            <a:off x="1066800" y="3424238"/>
            <a:ext cx="838200" cy="461962"/>
          </a:xfrm>
          <a:prstGeom prst="rect">
            <a:avLst/>
          </a:prstGeom>
          <a:noFill/>
          <a:ln w="9525">
            <a:noFill/>
            <a:miter lim="800000"/>
            <a:headEnd/>
            <a:tailEnd/>
          </a:ln>
        </p:spPr>
        <p:txBody>
          <a:bodyPr>
            <a:spAutoFit/>
          </a:bodyPr>
          <a:lstStyle/>
          <a:p>
            <a:r>
              <a:rPr lang="en-US" sz="2400">
                <a:solidFill>
                  <a:srgbClr val="FF0000"/>
                </a:solidFill>
              </a:rPr>
              <a:t>A</a:t>
            </a:r>
          </a:p>
        </p:txBody>
      </p:sp>
      <p:sp>
        <p:nvSpPr>
          <p:cNvPr id="15" name="Rectangle 14"/>
          <p:cNvSpPr/>
          <p:nvPr/>
        </p:nvSpPr>
        <p:spPr>
          <a:xfrm>
            <a:off x="0" y="39688"/>
            <a:ext cx="9144000" cy="830262"/>
          </a:xfrm>
          <a:prstGeom prst="rect">
            <a:avLst/>
          </a:prstGeom>
        </p:spPr>
        <p:txBody>
          <a:bodyPr>
            <a:spAutoFit/>
          </a:bodyPr>
          <a:lstStyle/>
          <a:p>
            <a:pPr marL="457200" indent="-457200" eaLnBrk="0" hangingPunct="0">
              <a:defRPr/>
            </a:pPr>
            <a:r>
              <a:rPr lang="nl-NL" sz="2400" b="1">
                <a:solidFill>
                  <a:srgbClr val="0000FF"/>
                </a:solidFill>
                <a:effectLst>
                  <a:outerShdw blurRad="38100" dist="38100" dir="2700000" algn="tl">
                    <a:srgbClr val="C0C0C0"/>
                  </a:outerShdw>
                </a:effectLst>
                <a:cs typeface="Times New Roman" pitchFamily="18" charset="0"/>
              </a:rPr>
              <a:t>1.C</a:t>
            </a:r>
            <a:r>
              <a:rPr lang="nl-NL" sz="2400">
                <a:solidFill>
                  <a:srgbClr val="0000FF"/>
                </a:solidFill>
                <a:effectLst>
                  <a:outerShdw blurRad="38100" dist="38100" dir="2700000" algn="tl">
                    <a:srgbClr val="C0C0C0"/>
                  </a:outerShdw>
                </a:effectLst>
                <a:cs typeface="Times New Roman" pitchFamily="18" charset="0"/>
              </a:rPr>
              <a:t>ác em quan sát hình 7.2 và cho biết các nhân vật trong hình </a:t>
            </a:r>
          </a:p>
          <a:p>
            <a:pPr marL="457200" indent="-457200" eaLnBrk="0" hangingPunct="0">
              <a:defRPr/>
            </a:pPr>
            <a:r>
              <a:rPr lang="nl-NL" sz="2400">
                <a:solidFill>
                  <a:srgbClr val="0000FF"/>
                </a:solidFill>
                <a:effectLst>
                  <a:outerShdw blurRad="38100" dist="38100" dir="2700000" algn="tl">
                    <a:srgbClr val="C0C0C0"/>
                  </a:outerShdw>
                </a:effectLst>
                <a:cs typeface="Times New Roman" pitchFamily="18" charset="0"/>
              </a:rPr>
              <a:t>sử dụng trang phục gì? Nêu vai trò của các loại trang phục đó?</a:t>
            </a:r>
          </a:p>
        </p:txBody>
      </p:sp>
    </p:spTree>
  </p:cSld>
  <p:clrMapOvr>
    <a:masterClrMapping/>
  </p:clrMapOvr>
  <p:transition spd="slow">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3657600"/>
          <a:ext cx="8686800" cy="2925763"/>
        </p:xfrm>
        <a:graphic>
          <a:graphicData uri="http://schemas.openxmlformats.org/drawingml/2006/table">
            <a:tbl>
              <a:tblPr firstRow="1" firstCol="1" bandRow="1">
                <a:tableStyleId>{5C22544A-7EE6-4342-B048-85BDC9FD1C3A}</a:tableStyleId>
              </a:tblPr>
              <a:tblGrid>
                <a:gridCol w="1600200">
                  <a:extLst>
                    <a:ext uri="{9D8B030D-6E8A-4147-A177-3AD203B41FA5}"/>
                  </a:extLst>
                </a:gridCol>
                <a:gridCol w="4191000">
                  <a:extLst>
                    <a:ext uri="{9D8B030D-6E8A-4147-A177-3AD203B41FA5}"/>
                  </a:extLst>
                </a:gridCol>
                <a:gridCol w="2895600">
                  <a:extLst>
                    <a:ext uri="{9D8B030D-6E8A-4147-A177-3AD203B41FA5}"/>
                  </a:extLst>
                </a:gridCol>
              </a:tblGrid>
              <a:tr h="548640">
                <a:tc>
                  <a:txBody>
                    <a:bodyPr/>
                    <a:lstStyle/>
                    <a:p>
                      <a:pPr algn="ctr">
                        <a:spcAft>
                          <a:spcPts val="0"/>
                        </a:spcAft>
                        <a:tabLst>
                          <a:tab pos="885825" algn="l"/>
                        </a:tabLst>
                      </a:pPr>
                      <a:endParaRPr lang="en-US" sz="2400" dirty="0">
                        <a:effectLst/>
                        <a:latin typeface="Arial" pitchFamily="34" charset="0"/>
                        <a:cs typeface="Arial" pitchFamily="34" charset="0"/>
                      </a:endParaRPr>
                    </a:p>
                    <a:p>
                      <a:pPr algn="ctr">
                        <a:spcAft>
                          <a:spcPts val="0"/>
                        </a:spcAft>
                        <a:tabLst>
                          <a:tab pos="885825" algn="l"/>
                        </a:tabLst>
                      </a:pPr>
                      <a:endParaRPr lang="en-US" sz="2400" dirty="0">
                        <a:effectLst/>
                        <a:latin typeface="Arial" pitchFamily="34" charset="0"/>
                        <a:ea typeface="Times New Roman"/>
                        <a:cs typeface="Arial" pitchFamily="34" charset="0"/>
                      </a:endParaRPr>
                    </a:p>
                  </a:txBody>
                  <a:tcPr marL="68580" marR="68580" marT="0" marB="0"/>
                </a:tc>
                <a:tc>
                  <a:txBody>
                    <a:bodyPr/>
                    <a:lstStyle/>
                    <a:p>
                      <a:pPr algn="ctr">
                        <a:spcAft>
                          <a:spcPts val="0"/>
                        </a:spcAft>
                        <a:tabLst>
                          <a:tab pos="885825" algn="l"/>
                        </a:tabLst>
                      </a:pPr>
                      <a:r>
                        <a:rPr lang="en-US" sz="2400" dirty="0">
                          <a:effectLst/>
                          <a:latin typeface="Arial" pitchFamily="34" charset="0"/>
                          <a:cs typeface="Arial" pitchFamily="34" charset="0"/>
                        </a:rPr>
                        <a:t>Loại trang phục</a:t>
                      </a:r>
                      <a:endParaRPr lang="en-US" sz="2400" dirty="0">
                        <a:effectLst/>
                        <a:latin typeface="Arial" pitchFamily="34" charset="0"/>
                        <a:ea typeface="Times New Roman"/>
                        <a:cs typeface="Arial" pitchFamily="34" charset="0"/>
                      </a:endParaRPr>
                    </a:p>
                  </a:txBody>
                  <a:tcPr marL="68580" marR="68580" marT="0" marB="0"/>
                </a:tc>
                <a:tc>
                  <a:txBody>
                    <a:bodyPr/>
                    <a:lstStyle/>
                    <a:p>
                      <a:pPr algn="ctr">
                        <a:spcAft>
                          <a:spcPts val="0"/>
                        </a:spcAft>
                        <a:tabLst>
                          <a:tab pos="885825" algn="l"/>
                        </a:tabLst>
                      </a:pPr>
                      <a:r>
                        <a:rPr lang="en-US" sz="2400" dirty="0" err="1">
                          <a:effectLst/>
                          <a:latin typeface="Arial" pitchFamily="34" charset="0"/>
                          <a:cs typeface="Arial" pitchFamily="34" charset="0"/>
                        </a:rPr>
                        <a:t>Vai</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trò</a:t>
                      </a:r>
                      <a:endParaRPr lang="en-US" sz="2400" dirty="0">
                        <a:effectLst/>
                        <a:latin typeface="Arial" pitchFamily="34" charset="0"/>
                        <a:ea typeface="Times New Roman"/>
                        <a:cs typeface="Arial" pitchFamily="34" charset="0"/>
                      </a:endParaRPr>
                    </a:p>
                  </a:txBody>
                  <a:tcPr marL="68580" marR="68580" marT="0" marB="0"/>
                </a:tc>
                <a:extLst>
                  <a:ext uri="{0D108BD9-81ED-4DB2-BD59-A6C34878D82A}"/>
                </a:extLst>
              </a:tr>
              <a:tr h="548640">
                <a:tc>
                  <a:txBody>
                    <a:bodyPr/>
                    <a:lstStyle/>
                    <a:p>
                      <a:pPr algn="ctr">
                        <a:spcAft>
                          <a:spcPts val="0"/>
                        </a:spcAft>
                        <a:tabLst>
                          <a:tab pos="885825" algn="l"/>
                        </a:tabLst>
                      </a:pPr>
                      <a:r>
                        <a:rPr lang="en-US" sz="2400" dirty="0">
                          <a:effectLst/>
                          <a:latin typeface="Arial" pitchFamily="34" charset="0"/>
                          <a:cs typeface="Arial" pitchFamily="34" charset="0"/>
                        </a:rPr>
                        <a:t>A</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548640">
                <a:tc>
                  <a:txBody>
                    <a:bodyPr/>
                    <a:lstStyle/>
                    <a:p>
                      <a:pPr algn="ctr">
                        <a:spcAft>
                          <a:spcPts val="0"/>
                        </a:spcAft>
                        <a:tabLst>
                          <a:tab pos="885825" algn="l"/>
                        </a:tabLst>
                      </a:pPr>
                      <a:r>
                        <a:rPr lang="en-US" sz="2400" dirty="0">
                          <a:effectLst/>
                          <a:latin typeface="Arial" pitchFamily="34" charset="0"/>
                          <a:cs typeface="Arial" pitchFamily="34" charset="0"/>
                        </a:rPr>
                        <a:t>B</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548640">
                <a:tc>
                  <a:txBody>
                    <a:bodyPr/>
                    <a:lstStyle/>
                    <a:p>
                      <a:pPr algn="ctr">
                        <a:spcAft>
                          <a:spcPts val="0"/>
                        </a:spcAft>
                        <a:tabLst>
                          <a:tab pos="885825" algn="l"/>
                        </a:tabLst>
                      </a:pPr>
                      <a:r>
                        <a:rPr lang="en-US" sz="2400" dirty="0">
                          <a:effectLst/>
                          <a:latin typeface="Arial" pitchFamily="34" charset="0"/>
                          <a:cs typeface="Arial" pitchFamily="34" charset="0"/>
                        </a:rPr>
                        <a:t>C</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endParaRPr lang="en-US" sz="2400" dirty="0">
                        <a:solidFill>
                          <a:srgbClr val="0000FF"/>
                        </a:solidFill>
                        <a:effectLst>
                          <a:outerShdw blurRad="38100" dist="38100" dir="2700000" algn="tl">
                            <a:srgbClr val="000000">
                              <a:alpha val="43137"/>
                            </a:srgbClr>
                          </a:outerShdw>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r h="548640">
                <a:tc>
                  <a:txBody>
                    <a:bodyPr/>
                    <a:lstStyle/>
                    <a:p>
                      <a:pPr algn="ctr">
                        <a:spcAft>
                          <a:spcPts val="0"/>
                        </a:spcAft>
                        <a:tabLst>
                          <a:tab pos="885825" algn="l"/>
                        </a:tabLst>
                      </a:pPr>
                      <a:r>
                        <a:rPr lang="en-US" sz="2400" dirty="0">
                          <a:effectLst/>
                          <a:latin typeface="Arial" pitchFamily="34" charset="0"/>
                          <a:cs typeface="Arial" pitchFamily="34" charset="0"/>
                        </a:rPr>
                        <a:t>D</a:t>
                      </a:r>
                      <a:endParaRPr lang="en-US" sz="24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tc>
                  <a:txBody>
                    <a:bodyPr/>
                    <a:lstStyle/>
                    <a:p>
                      <a:pPr>
                        <a:spcAft>
                          <a:spcPts val="0"/>
                        </a:spcAft>
                        <a:tabLst>
                          <a:tab pos="885825" algn="l"/>
                        </a:tabLst>
                      </a:pPr>
                      <a:r>
                        <a:rPr lang="en-US" sz="2000" dirty="0">
                          <a:effectLst/>
                          <a:latin typeface="Arial" pitchFamily="34" charset="0"/>
                          <a:cs typeface="Arial" pitchFamily="34" charset="0"/>
                        </a:rPr>
                        <a:t> </a:t>
                      </a:r>
                      <a:endParaRPr lang="en-US" sz="2000" dirty="0">
                        <a:effectLst/>
                        <a:latin typeface="Arial" pitchFamily="34" charset="0"/>
                        <a:ea typeface="Times New Roman"/>
                        <a:cs typeface="Arial" pitchFamily="34" charset="0"/>
                      </a:endParaRPr>
                    </a:p>
                  </a:txBody>
                  <a:tcPr marL="68580" marR="68580" marT="0" marB="0"/>
                </a:tc>
                <a:extLst>
                  <a:ext uri="{0D108BD9-81ED-4DB2-BD59-A6C34878D82A}"/>
                </a:extLst>
              </a:tr>
            </a:tbl>
          </a:graphicData>
        </a:graphic>
      </p:graphicFrame>
      <p:sp>
        <p:nvSpPr>
          <p:cNvPr id="26651" name="Rectangle 6"/>
          <p:cNvSpPr>
            <a:spLocks noChangeArrowheads="1"/>
          </p:cNvSpPr>
          <p:nvPr/>
        </p:nvSpPr>
        <p:spPr bwMode="auto">
          <a:xfrm>
            <a:off x="1439863" y="6142038"/>
            <a:ext cx="9144000" cy="0"/>
          </a:xfrm>
          <a:prstGeom prst="rect">
            <a:avLst/>
          </a:prstGeom>
          <a:noFill/>
          <a:ln w="9525">
            <a:noFill/>
            <a:miter lim="800000"/>
            <a:headEnd/>
            <a:tailEnd/>
          </a:ln>
        </p:spPr>
        <p:txBody>
          <a:bodyPr wrap="none" anchor="ctr">
            <a:spAutoFit/>
          </a:bodyPr>
          <a:lstStyle/>
          <a:p>
            <a:endParaRPr lang="en-US">
              <a:latin typeface="Calibri" pitchFamily="34" charset="0"/>
            </a:endParaRPr>
          </a:p>
        </p:txBody>
      </p:sp>
      <p:sp>
        <p:nvSpPr>
          <p:cNvPr id="26652" name="Rectangle 7"/>
          <p:cNvSpPr>
            <a:spLocks noChangeArrowheads="1"/>
          </p:cNvSpPr>
          <p:nvPr/>
        </p:nvSpPr>
        <p:spPr bwMode="auto">
          <a:xfrm>
            <a:off x="1439863" y="8913813"/>
            <a:ext cx="9144000" cy="457200"/>
          </a:xfrm>
          <a:prstGeom prst="rect">
            <a:avLst/>
          </a:prstGeom>
          <a:noFill/>
          <a:ln w="9525">
            <a:noFill/>
            <a:miter lim="800000"/>
            <a:headEnd/>
            <a:tailEnd/>
          </a:ln>
        </p:spPr>
        <p:txBody>
          <a:bodyPr wrap="none" anchor="ctr">
            <a:spAutoFit/>
          </a:bodyPr>
          <a:lstStyle/>
          <a:p>
            <a:pPr>
              <a:tabLst>
                <a:tab pos="885825" algn="l"/>
              </a:tabLst>
            </a:pPr>
            <a:endParaRPr lang="en-US" sz="1400">
              <a:cs typeface="Times New Roman" pitchFamily="18" charset="0"/>
            </a:endParaRPr>
          </a:p>
          <a:p>
            <a:pPr eaLnBrk="0" hangingPunct="0">
              <a:tabLst>
                <a:tab pos="885825" algn="l"/>
              </a:tabLst>
            </a:pPr>
            <a:r>
              <a:rPr lang="en-US" sz="1400">
                <a:cs typeface="Times New Roman" pitchFamily="18" charset="0"/>
              </a:rPr>
              <a:t>                       E                                        G          H               I                   K</a:t>
            </a:r>
            <a:endParaRPr lang="en-US" sz="800"/>
          </a:p>
          <a:p>
            <a:pPr eaLnBrk="0" hangingPunct="0">
              <a:tabLst>
                <a:tab pos="885825" algn="l"/>
              </a:tabLst>
            </a:pPr>
            <a:r>
              <a:rPr lang="en-US" sz="1400">
                <a:cs typeface="Times New Roman" pitchFamily="18" charset="0"/>
              </a:rPr>
              <a:t>Em hãy hoàn thành nội dung bảng sau</a:t>
            </a:r>
            <a:endParaRPr lang="en-US" sz="800"/>
          </a:p>
          <a:p>
            <a:pPr eaLnBrk="0" hangingPunct="0">
              <a:tabLst>
                <a:tab pos="885825" algn="l"/>
              </a:tabLst>
            </a:pPr>
            <a:endParaRPr lang="en-US"/>
          </a:p>
        </p:txBody>
      </p:sp>
      <p:sp>
        <p:nvSpPr>
          <p:cNvPr id="26653" name="TextBox 22"/>
          <p:cNvSpPr txBox="1">
            <a:spLocks noChangeArrowheads="1"/>
          </p:cNvSpPr>
          <p:nvPr/>
        </p:nvSpPr>
        <p:spPr bwMode="auto">
          <a:xfrm>
            <a:off x="1524000" y="3505200"/>
            <a:ext cx="533400" cy="338138"/>
          </a:xfrm>
          <a:prstGeom prst="rect">
            <a:avLst/>
          </a:prstGeom>
          <a:noFill/>
          <a:ln w="9525">
            <a:noFill/>
            <a:miter lim="800000"/>
            <a:headEnd/>
            <a:tailEnd/>
          </a:ln>
        </p:spPr>
        <p:txBody>
          <a:bodyPr>
            <a:spAutoFit/>
          </a:bodyPr>
          <a:lstStyle/>
          <a:p>
            <a:endParaRPr lang="en-US" sz="1600" b="1"/>
          </a:p>
        </p:txBody>
      </p:sp>
      <p:sp>
        <p:nvSpPr>
          <p:cNvPr id="26654" name="TextBox 23"/>
          <p:cNvSpPr txBox="1">
            <a:spLocks noChangeArrowheads="1"/>
          </p:cNvSpPr>
          <p:nvPr/>
        </p:nvSpPr>
        <p:spPr bwMode="auto">
          <a:xfrm>
            <a:off x="2971800" y="3195638"/>
            <a:ext cx="533400" cy="461962"/>
          </a:xfrm>
          <a:prstGeom prst="rect">
            <a:avLst/>
          </a:prstGeom>
          <a:noFill/>
          <a:ln w="9525">
            <a:noFill/>
            <a:miter lim="800000"/>
            <a:headEnd/>
            <a:tailEnd/>
          </a:ln>
        </p:spPr>
        <p:txBody>
          <a:bodyPr>
            <a:spAutoFit/>
          </a:bodyPr>
          <a:lstStyle/>
          <a:p>
            <a:r>
              <a:rPr lang="en-US" sz="2400" b="1">
                <a:solidFill>
                  <a:srgbClr val="FF0000"/>
                </a:solidFill>
              </a:rPr>
              <a:t>B</a:t>
            </a:r>
          </a:p>
        </p:txBody>
      </p:sp>
      <p:sp>
        <p:nvSpPr>
          <p:cNvPr id="26655" name="TextBox 24"/>
          <p:cNvSpPr txBox="1">
            <a:spLocks noChangeArrowheads="1"/>
          </p:cNvSpPr>
          <p:nvPr/>
        </p:nvSpPr>
        <p:spPr bwMode="auto">
          <a:xfrm>
            <a:off x="4953000" y="3271838"/>
            <a:ext cx="533400" cy="461962"/>
          </a:xfrm>
          <a:prstGeom prst="rect">
            <a:avLst/>
          </a:prstGeom>
          <a:noFill/>
          <a:ln w="9525">
            <a:noFill/>
            <a:miter lim="800000"/>
            <a:headEnd/>
            <a:tailEnd/>
          </a:ln>
        </p:spPr>
        <p:txBody>
          <a:bodyPr>
            <a:spAutoFit/>
          </a:bodyPr>
          <a:lstStyle/>
          <a:p>
            <a:r>
              <a:rPr lang="en-US" sz="2400" b="1">
                <a:solidFill>
                  <a:srgbClr val="FF0000"/>
                </a:solidFill>
              </a:rPr>
              <a:t>C</a:t>
            </a:r>
          </a:p>
        </p:txBody>
      </p:sp>
      <p:sp>
        <p:nvSpPr>
          <p:cNvPr id="26656" name="TextBox 25"/>
          <p:cNvSpPr txBox="1">
            <a:spLocks noChangeArrowheads="1"/>
          </p:cNvSpPr>
          <p:nvPr/>
        </p:nvSpPr>
        <p:spPr bwMode="auto">
          <a:xfrm>
            <a:off x="7467600" y="3195638"/>
            <a:ext cx="533400" cy="461962"/>
          </a:xfrm>
          <a:prstGeom prst="rect">
            <a:avLst/>
          </a:prstGeom>
          <a:noFill/>
          <a:ln w="9525">
            <a:noFill/>
            <a:miter lim="800000"/>
            <a:headEnd/>
            <a:tailEnd/>
          </a:ln>
        </p:spPr>
        <p:txBody>
          <a:bodyPr>
            <a:spAutoFit/>
          </a:bodyPr>
          <a:lstStyle/>
          <a:p>
            <a:r>
              <a:rPr lang="en-US" sz="2400" b="1">
                <a:solidFill>
                  <a:srgbClr val="FF0000"/>
                </a:solidFill>
              </a:rPr>
              <a:t>D</a:t>
            </a:r>
          </a:p>
        </p:txBody>
      </p:sp>
      <p:sp>
        <p:nvSpPr>
          <p:cNvPr id="26657" name="TextBox 17"/>
          <p:cNvSpPr txBox="1">
            <a:spLocks noChangeArrowheads="1"/>
          </p:cNvSpPr>
          <p:nvPr/>
        </p:nvSpPr>
        <p:spPr bwMode="auto">
          <a:xfrm>
            <a:off x="685800" y="3195638"/>
            <a:ext cx="838200" cy="461962"/>
          </a:xfrm>
          <a:prstGeom prst="rect">
            <a:avLst/>
          </a:prstGeom>
          <a:noFill/>
          <a:ln w="9525">
            <a:noFill/>
            <a:miter lim="800000"/>
            <a:headEnd/>
            <a:tailEnd/>
          </a:ln>
        </p:spPr>
        <p:txBody>
          <a:bodyPr>
            <a:spAutoFit/>
          </a:bodyPr>
          <a:lstStyle/>
          <a:p>
            <a:r>
              <a:rPr lang="en-US" sz="2400" b="1">
                <a:solidFill>
                  <a:srgbClr val="FF0000"/>
                </a:solidFill>
              </a:rPr>
              <a:t>A</a:t>
            </a:r>
          </a:p>
        </p:txBody>
      </p:sp>
      <p:sp>
        <p:nvSpPr>
          <p:cNvPr id="12" name="Rectangle 11"/>
          <p:cNvSpPr/>
          <p:nvPr/>
        </p:nvSpPr>
        <p:spPr>
          <a:xfrm>
            <a:off x="381000" y="0"/>
            <a:ext cx="8763000" cy="830263"/>
          </a:xfrm>
          <a:prstGeom prst="rect">
            <a:avLst/>
          </a:prstGeom>
        </p:spPr>
        <p:txBody>
          <a:bodyPr>
            <a:spAutoFit/>
          </a:bodyPr>
          <a:lstStyle/>
          <a:p>
            <a:pPr marL="457200" indent="-457200" eaLnBrk="0" hangingPunct="0">
              <a:defRPr/>
            </a:pPr>
            <a:r>
              <a:rPr lang="nl-NL" sz="2400" dirty="0">
                <a:solidFill>
                  <a:srgbClr val="0000FF"/>
                </a:solidFill>
                <a:effectLst>
                  <a:outerShdw blurRad="38100" dist="38100" dir="2700000" algn="tl">
                    <a:srgbClr val="000000">
                      <a:alpha val="43137"/>
                    </a:srgbClr>
                  </a:outerShdw>
                </a:effectLst>
                <a:latin typeface="Arial" pitchFamily="34" charset="0"/>
                <a:cs typeface="Arial" pitchFamily="34" charset="0"/>
              </a:rPr>
              <a:t>2. Liên hệ thực tiễn và kể tên một số cần trang phục đặc biệt . </a:t>
            </a:r>
          </a:p>
          <a:p>
            <a:pPr marL="457200" indent="-457200" eaLnBrk="0" hangingPunct="0">
              <a:defRPr/>
            </a:pPr>
            <a:r>
              <a:rPr lang="nl-NL" sz="2400" dirty="0">
                <a:solidFill>
                  <a:srgbClr val="0000FF"/>
                </a:solidFill>
                <a:effectLst>
                  <a:outerShdw blurRad="38100" dist="38100" dir="2700000" algn="tl">
                    <a:srgbClr val="000000">
                      <a:alpha val="43137"/>
                    </a:srgbClr>
                  </a:outerShdw>
                </a:effectLst>
                <a:latin typeface="Arial" pitchFamily="34" charset="0"/>
                <a:cs typeface="Arial" pitchFamily="34" charset="0"/>
              </a:rPr>
              <a:t>Những bộ trang phục đó được sử dụng với vai trò gì?</a:t>
            </a:r>
            <a:endParaRPr lang="en-US" sz="2400" dirty="0">
              <a:latin typeface="+mn-lt"/>
              <a:cs typeface="+mn-cs"/>
            </a:endParaRPr>
          </a:p>
        </p:txBody>
      </p:sp>
      <p:pic>
        <p:nvPicPr>
          <p:cNvPr id="1026" name="Picture 2" descr="C:\Users\Admin\Desktop\image_1509340357_quan-ao-cong-nhan-tay-dai-mot-mau-t-400x600.jpg"/>
          <p:cNvPicPr>
            <a:picLocks noChangeAspect="1" noChangeArrowheads="1"/>
          </p:cNvPicPr>
          <p:nvPr/>
        </p:nvPicPr>
        <p:blipFill>
          <a:blip r:embed="rId3"/>
          <a:srcRect/>
          <a:stretch>
            <a:fillRect/>
          </a:stretch>
        </p:blipFill>
        <p:spPr bwMode="auto">
          <a:xfrm>
            <a:off x="228600" y="990600"/>
            <a:ext cx="2057400" cy="2209800"/>
          </a:xfrm>
          <a:prstGeom prst="rect">
            <a:avLst/>
          </a:prstGeom>
          <a:noFill/>
          <a:ln w="9525">
            <a:noFill/>
            <a:miter lim="800000"/>
            <a:headEnd/>
            <a:tailEnd/>
          </a:ln>
        </p:spPr>
      </p:pic>
      <p:pic>
        <p:nvPicPr>
          <p:cNvPr id="1027" name="Picture 3" descr="C:\Users\Admin\Desktop\1013.jpg_wh860.jpg"/>
          <p:cNvPicPr>
            <a:picLocks noChangeAspect="1" noChangeArrowheads="1"/>
          </p:cNvPicPr>
          <p:nvPr/>
        </p:nvPicPr>
        <p:blipFill>
          <a:blip r:embed="rId4"/>
          <a:srcRect/>
          <a:stretch>
            <a:fillRect/>
          </a:stretch>
        </p:blipFill>
        <p:spPr bwMode="auto">
          <a:xfrm>
            <a:off x="2514600" y="990600"/>
            <a:ext cx="1676400" cy="2286000"/>
          </a:xfrm>
          <a:prstGeom prst="rect">
            <a:avLst/>
          </a:prstGeom>
          <a:noFill/>
          <a:ln w="9525">
            <a:noFill/>
            <a:miter lim="800000"/>
            <a:headEnd/>
            <a:tailEnd/>
          </a:ln>
        </p:spPr>
      </p:pic>
      <p:pic>
        <p:nvPicPr>
          <p:cNvPr id="1028" name="Picture 4" descr="C:\Users\Admin\Desktop\dieu-tri-71121-1636270131799-1636270131932442112424.jpg"/>
          <p:cNvPicPr>
            <a:picLocks noChangeAspect="1" noChangeArrowheads="1"/>
          </p:cNvPicPr>
          <p:nvPr/>
        </p:nvPicPr>
        <p:blipFill>
          <a:blip r:embed="rId5"/>
          <a:srcRect/>
          <a:stretch>
            <a:fillRect/>
          </a:stretch>
        </p:blipFill>
        <p:spPr bwMode="auto">
          <a:xfrm>
            <a:off x="6781800" y="914400"/>
            <a:ext cx="2133600" cy="2286000"/>
          </a:xfrm>
          <a:prstGeom prst="rect">
            <a:avLst/>
          </a:prstGeom>
          <a:noFill/>
          <a:ln w="9525">
            <a:noFill/>
            <a:miter lim="800000"/>
            <a:headEnd/>
            <a:tailEnd/>
          </a:ln>
        </p:spPr>
      </p:pic>
      <p:pic>
        <p:nvPicPr>
          <p:cNvPr id="1030" name="Picture 6" descr="C:\Users\Admin\Desktop\images.jpg"/>
          <p:cNvPicPr>
            <a:picLocks noChangeAspect="1" noChangeArrowheads="1"/>
          </p:cNvPicPr>
          <p:nvPr/>
        </p:nvPicPr>
        <p:blipFill>
          <a:blip r:embed="rId6"/>
          <a:srcRect/>
          <a:stretch>
            <a:fillRect/>
          </a:stretch>
        </p:blipFill>
        <p:spPr bwMode="auto">
          <a:xfrm>
            <a:off x="4343400" y="990600"/>
            <a:ext cx="2300288" cy="2209800"/>
          </a:xfrm>
          <a:prstGeom prst="rect">
            <a:avLst/>
          </a:prstGeom>
          <a:noFill/>
          <a:ln w="9525">
            <a:noFill/>
            <a:miter lim="800000"/>
            <a:headEnd/>
            <a:tailEnd/>
          </a:ln>
        </p:spPr>
      </p:pic>
    </p:spTree>
  </p:cSld>
  <p:clrMapOvr>
    <a:masterClrMapping/>
  </p:clrMapOvr>
  <p:transition spd="slow">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4)">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heel(4)">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wheel(4)">
                                      <p:cBhvr>
                                        <p:cTn id="17" dur="20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wheel(4)">
                                      <p:cBhvr>
                                        <p:cTn id="2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TotalTime>
  <Words>948</Words>
  <Application>Microsoft Office PowerPoint</Application>
  <PresentationFormat>On-screen Show (4:3)</PresentationFormat>
  <Paragraphs>197</Paragraphs>
  <Slides>20</Slides>
  <Notes>7</Notes>
  <HiddenSlides>0</HiddenSlides>
  <MMClips>4</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20</vt:i4>
      </vt:variant>
    </vt:vector>
  </HeadingPairs>
  <TitlesOfParts>
    <vt:vector size="25" baseType="lpstr">
      <vt:lpstr>Arial</vt:lpstr>
      <vt:lpstr>Calibri</vt:lpstr>
      <vt:lpstr>Times New Roman</vt:lpstr>
      <vt:lpstr>Wingdings 2</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Windows User</cp:lastModifiedBy>
  <cp:revision>282</cp:revision>
  <dcterms:created xsi:type="dcterms:W3CDTF">2021-07-12T08:18:51Z</dcterms:created>
  <dcterms:modified xsi:type="dcterms:W3CDTF">2025-12-14T01:09:31Z</dcterms:modified>
</cp:coreProperties>
</file>