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audio2.wav" ContentType="audio/x-wav"/>
  <Override PartName="/ppt/media/audio3.wav" ContentType="audio/x-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626" r:id="rId2"/>
    <p:sldId id="325" r:id="rId3"/>
    <p:sldId id="326" r:id="rId4"/>
    <p:sldId id="311" r:id="rId5"/>
    <p:sldId id="312" r:id="rId6"/>
    <p:sldId id="315" r:id="rId7"/>
    <p:sldId id="316" r:id="rId8"/>
    <p:sldId id="317" r:id="rId9"/>
    <p:sldId id="319" r:id="rId10"/>
    <p:sldId id="320" r:id="rId11"/>
    <p:sldId id="266" r:id="rId12"/>
    <p:sldId id="271" r:id="rId13"/>
    <p:sldId id="275" r:id="rId14"/>
    <p:sldId id="276" r:id="rId15"/>
    <p:sldId id="277" r:id="rId16"/>
    <p:sldId id="265" r:id="rId17"/>
    <p:sldId id="264" r:id="rId18"/>
    <p:sldId id="272" r:id="rId19"/>
    <p:sldId id="627" r:id="rId20"/>
    <p:sldId id="321" r:id="rId21"/>
    <p:sldId id="322" r:id="rId22"/>
    <p:sldId id="324" r:id="rId23"/>
  </p:sldIdLst>
  <p:sldSz cx="12192000" cy="6858000"/>
  <p:notesSz cx="6858000" cy="9144000"/>
  <p:custDataLst>
    <p:tags r:id="rId2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86" autoAdjust="0"/>
    <p:restoredTop sz="94660"/>
  </p:normalViewPr>
  <p:slideViewPr>
    <p:cSldViewPr snapToGrid="0">
      <p:cViewPr varScale="1">
        <p:scale>
          <a:sx n="63" d="100"/>
          <a:sy n="63" d="100"/>
        </p:scale>
        <p:origin x="676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648A6-4ACE-410A-813B-5F04DBA3AFD1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94D475-4301-43DC-AA72-055591348A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289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g1e355e474b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0" name="Google Shape;690;g1e355e474b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4056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1661A-21BE-415F-8D8B-8B60FD8775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B9CA8B-BDBB-4BFC-8047-4DA1E3A18A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F7A5B-6C1A-466B-91D9-EABB44F60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42AC0-D318-46D8-BD9E-7F340C26034E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6EDDEB-E22F-4A14-8C39-96DB64F21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58B9A-719E-4768-8A9A-95099B32E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ECFB0-9080-4ECA-A092-361B0386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559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9AD1D-5A6F-44BE-9517-BF0064C09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0F65D4-A4CB-4AEE-908D-82CBC0D390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E48CD0-F11C-42AE-B771-83120507C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42AC0-D318-46D8-BD9E-7F340C26034E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25C9EB-1B00-463E-B2D2-B4E328406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32944-AE9A-4518-B2DD-39B98F2B5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ECFB0-9080-4ECA-A092-361B0386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898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7C05D0-7D17-4117-94FC-C631AE75CB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CA1F25-6F61-434A-A023-E7ABD788C9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75850-5546-4BA2-A6C8-611CFAD3B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42AC0-D318-46D8-BD9E-7F340C26034E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EA5EE4-3343-40AA-B281-1791BC047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28056E-C427-4135-92E0-8DED4947E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ECFB0-9080-4ECA-A092-361B0386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4914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67" y="0"/>
            <a:ext cx="12192537" cy="6881200"/>
            <a:chOff x="-126" y="0"/>
            <a:chExt cx="9144403" cy="5160900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537813" y="0"/>
              <a:ext cx="8068500" cy="5160900"/>
              <a:chOff x="529238" y="0"/>
              <a:chExt cx="8068500" cy="5160900"/>
            </a:xfrm>
          </p:grpSpPr>
          <p:cxnSp>
            <p:nvCxnSpPr>
              <p:cNvPr id="11" name="Google Shape;11;p2"/>
              <p:cNvCxnSpPr/>
              <p:nvPr/>
            </p:nvCxnSpPr>
            <p:spPr>
              <a:xfrm>
                <a:off x="5292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" name="Google Shape;12;p2"/>
              <p:cNvCxnSpPr/>
              <p:nvPr/>
            </p:nvCxnSpPr>
            <p:spPr>
              <a:xfrm>
                <a:off x="10671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" name="Google Shape;13;p2"/>
              <p:cNvCxnSpPr/>
              <p:nvPr/>
            </p:nvCxnSpPr>
            <p:spPr>
              <a:xfrm>
                <a:off x="16050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" name="Google Shape;14;p2"/>
              <p:cNvCxnSpPr/>
              <p:nvPr/>
            </p:nvCxnSpPr>
            <p:spPr>
              <a:xfrm>
                <a:off x="21429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" name="Google Shape;15;p2"/>
              <p:cNvCxnSpPr/>
              <p:nvPr/>
            </p:nvCxnSpPr>
            <p:spPr>
              <a:xfrm>
                <a:off x="26808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" name="Google Shape;16;p2"/>
              <p:cNvCxnSpPr/>
              <p:nvPr/>
            </p:nvCxnSpPr>
            <p:spPr>
              <a:xfrm>
                <a:off x="32187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" name="Google Shape;17;p2"/>
              <p:cNvCxnSpPr/>
              <p:nvPr/>
            </p:nvCxnSpPr>
            <p:spPr>
              <a:xfrm>
                <a:off x="37566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" name="Google Shape;18;p2"/>
              <p:cNvCxnSpPr/>
              <p:nvPr/>
            </p:nvCxnSpPr>
            <p:spPr>
              <a:xfrm>
                <a:off x="42945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" name="Google Shape;19;p2"/>
              <p:cNvCxnSpPr/>
              <p:nvPr/>
            </p:nvCxnSpPr>
            <p:spPr>
              <a:xfrm>
                <a:off x="48324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" name="Google Shape;20;p2"/>
              <p:cNvCxnSpPr/>
              <p:nvPr/>
            </p:nvCxnSpPr>
            <p:spPr>
              <a:xfrm>
                <a:off x="53703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" name="Google Shape;21;p2"/>
              <p:cNvCxnSpPr/>
              <p:nvPr/>
            </p:nvCxnSpPr>
            <p:spPr>
              <a:xfrm>
                <a:off x="59082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" name="Google Shape;22;p2"/>
              <p:cNvCxnSpPr/>
              <p:nvPr/>
            </p:nvCxnSpPr>
            <p:spPr>
              <a:xfrm>
                <a:off x="64461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" name="Google Shape;23;p2"/>
              <p:cNvCxnSpPr/>
              <p:nvPr/>
            </p:nvCxnSpPr>
            <p:spPr>
              <a:xfrm>
                <a:off x="69840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" name="Google Shape;24;p2"/>
              <p:cNvCxnSpPr/>
              <p:nvPr/>
            </p:nvCxnSpPr>
            <p:spPr>
              <a:xfrm>
                <a:off x="75219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" name="Google Shape;25;p2"/>
              <p:cNvCxnSpPr/>
              <p:nvPr/>
            </p:nvCxnSpPr>
            <p:spPr>
              <a:xfrm>
                <a:off x="80598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" name="Google Shape;26;p2"/>
              <p:cNvCxnSpPr/>
              <p:nvPr/>
            </p:nvCxnSpPr>
            <p:spPr>
              <a:xfrm>
                <a:off x="85977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7" name="Google Shape;27;p2"/>
            <p:cNvGrpSpPr/>
            <p:nvPr/>
          </p:nvGrpSpPr>
          <p:grpSpPr>
            <a:xfrm>
              <a:off x="-126" y="389750"/>
              <a:ext cx="9144403" cy="4364000"/>
              <a:chOff x="-25975" y="537900"/>
              <a:chExt cx="9195900" cy="4364000"/>
            </a:xfrm>
          </p:grpSpPr>
          <p:cxnSp>
            <p:nvCxnSpPr>
              <p:cNvPr id="28" name="Google Shape;28;p2"/>
              <p:cNvCxnSpPr/>
              <p:nvPr/>
            </p:nvCxnSpPr>
            <p:spPr>
              <a:xfrm>
                <a:off x="-25975" y="5379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" name="Google Shape;29;p2"/>
              <p:cNvCxnSpPr/>
              <p:nvPr/>
            </p:nvCxnSpPr>
            <p:spPr>
              <a:xfrm>
                <a:off x="-25975" y="10834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" name="Google Shape;30;p2"/>
              <p:cNvCxnSpPr/>
              <p:nvPr/>
            </p:nvCxnSpPr>
            <p:spPr>
              <a:xfrm>
                <a:off x="-25975" y="16289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" name="Google Shape;31;p2"/>
              <p:cNvCxnSpPr/>
              <p:nvPr/>
            </p:nvCxnSpPr>
            <p:spPr>
              <a:xfrm>
                <a:off x="-25975" y="21744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" name="Google Shape;32;p2"/>
              <p:cNvCxnSpPr/>
              <p:nvPr/>
            </p:nvCxnSpPr>
            <p:spPr>
              <a:xfrm>
                <a:off x="-25975" y="27199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" name="Google Shape;33;p2"/>
              <p:cNvCxnSpPr/>
              <p:nvPr/>
            </p:nvCxnSpPr>
            <p:spPr>
              <a:xfrm>
                <a:off x="-25975" y="32654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" name="Google Shape;34;p2"/>
              <p:cNvCxnSpPr/>
              <p:nvPr/>
            </p:nvCxnSpPr>
            <p:spPr>
              <a:xfrm>
                <a:off x="-25975" y="38109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" name="Google Shape;35;p2"/>
              <p:cNvCxnSpPr/>
              <p:nvPr/>
            </p:nvCxnSpPr>
            <p:spPr>
              <a:xfrm>
                <a:off x="-25975" y="43564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" name="Google Shape;36;p2"/>
              <p:cNvCxnSpPr/>
              <p:nvPr/>
            </p:nvCxnSpPr>
            <p:spPr>
              <a:xfrm>
                <a:off x="-25975" y="49019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37" name="Google Shape;37;p2"/>
          <p:cNvSpPr/>
          <p:nvPr/>
        </p:nvSpPr>
        <p:spPr>
          <a:xfrm>
            <a:off x="1154167" y="920333"/>
            <a:ext cx="10290000" cy="5416800"/>
          </a:xfrm>
          <a:prstGeom prst="roundRect">
            <a:avLst>
              <a:gd name="adj" fmla="val 4383"/>
            </a:avLst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2"/>
          <p:cNvSpPr/>
          <p:nvPr/>
        </p:nvSpPr>
        <p:spPr>
          <a:xfrm>
            <a:off x="1052567" y="818733"/>
            <a:ext cx="10290000" cy="5416800"/>
          </a:xfrm>
          <a:prstGeom prst="roundRect">
            <a:avLst>
              <a:gd name="adj" fmla="val 4383"/>
            </a:avLst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2"/>
          <p:cNvSpPr/>
          <p:nvPr/>
        </p:nvSpPr>
        <p:spPr>
          <a:xfrm>
            <a:off x="950967" y="717133"/>
            <a:ext cx="10290000" cy="5416800"/>
          </a:xfrm>
          <a:prstGeom prst="roundRect">
            <a:avLst>
              <a:gd name="adj" fmla="val 4383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2"/>
          <p:cNvSpPr txBox="1">
            <a:spLocks noGrp="1"/>
          </p:cNvSpPr>
          <p:nvPr>
            <p:ph type="ctrTitle"/>
          </p:nvPr>
        </p:nvSpPr>
        <p:spPr>
          <a:xfrm>
            <a:off x="2946567" y="2089600"/>
            <a:ext cx="6298800" cy="267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000"/>
              <a:buNone/>
              <a:defRPr sz="6667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000"/>
              <a:buNone/>
              <a:defRPr sz="6667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000"/>
              <a:buNone/>
              <a:defRPr sz="6667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000"/>
              <a:buNone/>
              <a:defRPr sz="6667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000"/>
              <a:buNone/>
              <a:defRPr sz="6667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000"/>
              <a:buNone/>
              <a:defRPr sz="6667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000"/>
              <a:buNone/>
              <a:defRPr sz="6667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000"/>
              <a:buNone/>
              <a:defRPr sz="6667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000"/>
              <a:buNone/>
              <a:defRPr sz="6667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2881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E420E-BE23-4DDE-A54F-BD710AED8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2E7C1-EFF8-4691-8FC0-F9C6ED38D1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1F2A07-182B-41F0-B9F8-2A8C1CD8B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42AC0-D318-46D8-BD9E-7F340C26034E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0FAB6B-2B92-4E42-A04D-1991B112A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85B9A2-1C59-4AA9-8879-9E767B030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ECFB0-9080-4ECA-A092-361B0386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212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6504B-CCA7-4AF4-8EFF-A1488601C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BB4BC9-DA42-4F7C-BBC0-28FA204D5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AA5384-66E9-492A-8791-03D7ED025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42AC0-D318-46D8-BD9E-7F340C26034E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F81AE3-5E83-4ADA-AE71-730960B5A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F944D9-D11D-4CD1-A93A-CB6D355BF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ECFB0-9080-4ECA-A092-361B0386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731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15B45-BF5C-4B1A-B947-2954D49D1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0B5E9F-5DA3-4A7F-BBEF-4530DFF47D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34FCCC-9F58-41CE-A13B-A8BEE51724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A8DFE6-FAF4-423B-84D1-F144EDB94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42AC0-D318-46D8-BD9E-7F340C26034E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AB8F27-1C40-4ADF-A038-E1C7896B8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4C0D8A-6748-413D-8B96-E7ED56A99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ECFB0-9080-4ECA-A092-361B0386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461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DB99F-9F2D-4BB0-94C0-A7045AFB2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BB7AB8-D790-4EC4-9564-2FA623D680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21987D-22DF-4865-AFDF-9E66EE5D6C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6E6B34-A2BB-40AB-9B3D-BBF281865B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338452-B33D-4C96-8F2A-1386BA3F56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A21BC2-D62C-4ABC-8BBC-B847BEBBF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42AC0-D318-46D8-BD9E-7F340C26034E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A0E091-7C1D-4EA9-A6AC-A8EEE6361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F62BE7-B38E-47EE-BC60-AC93022F6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ECFB0-9080-4ECA-A092-361B0386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799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EB730-0978-4702-A019-20DCA11E6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EDE365-D60D-4A07-A2C4-F7C2A4BB2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42AC0-D318-46D8-BD9E-7F340C26034E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709D65-5383-4C96-A0AA-E6C3547C7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1E70F3-355C-40A2-B392-D0E68C789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ECFB0-9080-4ECA-A092-361B0386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993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DAF009-3085-47DE-BCAF-729651D7F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42AC0-D318-46D8-BD9E-7F340C26034E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5E307B-38A9-435D-B436-0FD5A970F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6F0D78-A576-49ED-819D-DE7EA5EA9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ECFB0-9080-4ECA-A092-361B0386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634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43CAA-3CD1-43A3-8B8C-B7804C599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0675E-8308-45C1-8F76-33E2F73C70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D2CF2A-9FAF-42E5-9DB9-14334411DE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498FF0-81E6-4B97-85B4-65F64CA0F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42AC0-D318-46D8-BD9E-7F340C26034E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D6DFA8-AFAB-4C23-8704-2E0E27DF1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C3CB89-BF95-4C2D-9718-926B0718A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ECFB0-9080-4ECA-A092-361B0386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355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0B001-1513-43D9-A3C7-597B363F7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DC92FB-7563-4A99-8EFD-61DFEDC1C2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405254-5467-46DB-B0A9-D5A6B53F2B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E9C6AF-2997-4510-98E4-F1984D6CB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42AC0-D318-46D8-BD9E-7F340C26034E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5F4B02-D6E5-4FFC-A099-D145C0CE3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3644B6-03D7-4814-8529-240C7739B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ECFB0-9080-4ECA-A092-361B0386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282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878077-1E6C-402B-AA4A-14BF314BC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AC6D51-A313-416B-BFE0-52538F9778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C09530-15DC-4AE9-920E-6A5723D291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042AC0-D318-46D8-BD9E-7F340C26034E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F66886-3293-45E3-9BA8-450CE60F84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77C82D-4BEF-42B2-80C1-05E28BE52C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ECFB0-9080-4ECA-A092-361B0386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506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5.xml"/><Relationship Id="rId5" Type="http://schemas.openxmlformats.org/officeDocument/2006/relationships/slide" Target="slide14.xml"/><Relationship Id="rId4" Type="http://schemas.openxmlformats.org/officeDocument/2006/relationships/slide" Target="slide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slide" Target="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slide" Target="sl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slide" Target="slid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slide" Target="slide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3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26"/>
          <p:cNvSpPr txBox="1">
            <a:spLocks noGrp="1"/>
          </p:cNvSpPr>
          <p:nvPr>
            <p:ph type="ctrTitle"/>
          </p:nvPr>
        </p:nvSpPr>
        <p:spPr>
          <a:xfrm>
            <a:off x="815515" y="1941965"/>
            <a:ext cx="10045883" cy="267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-US" sz="6400" b="1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CHÀO MỪNG  VÀ CÁC EM ĐẾN VỚI TIẾT HỌC HÔM NAY </a:t>
            </a:r>
          </a:p>
        </p:txBody>
      </p:sp>
      <p:sp>
        <p:nvSpPr>
          <p:cNvPr id="727" name="Google Shape;727;p26"/>
          <p:cNvSpPr/>
          <p:nvPr/>
        </p:nvSpPr>
        <p:spPr>
          <a:xfrm>
            <a:off x="784567" y="1345367"/>
            <a:ext cx="332800" cy="333200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28" name="Google Shape;728;p26"/>
          <p:cNvSpPr/>
          <p:nvPr/>
        </p:nvSpPr>
        <p:spPr>
          <a:xfrm>
            <a:off x="1603567" y="552733"/>
            <a:ext cx="332800" cy="333200"/>
          </a:xfrm>
          <a:prstGeom prst="diamond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29" name="Google Shape;729;p26"/>
          <p:cNvSpPr/>
          <p:nvPr/>
        </p:nvSpPr>
        <p:spPr>
          <a:xfrm rot="2700000">
            <a:off x="10130192" y="5159376"/>
            <a:ext cx="322441" cy="279448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742" name="Google Shape;742;p26"/>
          <p:cNvGrpSpPr/>
          <p:nvPr/>
        </p:nvGrpSpPr>
        <p:grpSpPr>
          <a:xfrm rot="-972819">
            <a:off x="442316" y="5166003"/>
            <a:ext cx="1783040" cy="1783040"/>
            <a:chOff x="2005688" y="3510288"/>
            <a:chExt cx="1344600" cy="1344600"/>
          </a:xfrm>
        </p:grpSpPr>
        <p:sp>
          <p:nvSpPr>
            <p:cNvPr id="743" name="Google Shape;743;p26"/>
            <p:cNvSpPr/>
            <p:nvPr/>
          </p:nvSpPr>
          <p:spPr>
            <a:xfrm>
              <a:off x="2005688" y="3510288"/>
              <a:ext cx="1344600" cy="1344600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76200" dir="7380000" algn="bl" rotWithShape="0">
                <a:schemeClr val="dk1">
                  <a:alpha val="31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4" name="Google Shape;744;p26"/>
            <p:cNvSpPr/>
            <p:nvPr/>
          </p:nvSpPr>
          <p:spPr>
            <a:xfrm>
              <a:off x="2087838" y="3592448"/>
              <a:ext cx="1180200" cy="1180200"/>
            </a:xfrm>
            <a:prstGeom prst="ellipse">
              <a:avLst/>
            </a:pr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5" name="Google Shape;745;p26"/>
            <p:cNvSpPr/>
            <p:nvPr/>
          </p:nvSpPr>
          <p:spPr>
            <a:xfrm>
              <a:off x="2182800" y="3687400"/>
              <a:ext cx="990300" cy="9903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746" name="Google Shape;746;p26"/>
          <p:cNvGrpSpPr/>
          <p:nvPr/>
        </p:nvGrpSpPr>
        <p:grpSpPr>
          <a:xfrm rot="-972784">
            <a:off x="871135" y="5664280"/>
            <a:ext cx="803060" cy="800400"/>
            <a:chOff x="1054425" y="2791250"/>
            <a:chExt cx="271675" cy="270775"/>
          </a:xfrm>
        </p:grpSpPr>
        <p:sp>
          <p:nvSpPr>
            <p:cNvPr id="747" name="Google Shape;747;p26"/>
            <p:cNvSpPr/>
            <p:nvPr/>
          </p:nvSpPr>
          <p:spPr>
            <a:xfrm>
              <a:off x="1057975" y="2997250"/>
              <a:ext cx="263200" cy="34100"/>
            </a:xfrm>
            <a:custGeom>
              <a:avLst/>
              <a:gdLst/>
              <a:ahLst/>
              <a:cxnLst/>
              <a:rect l="l" t="t" r="r" b="b"/>
              <a:pathLst>
                <a:path w="10528" h="1364" extrusionOk="0">
                  <a:moveTo>
                    <a:pt x="9625" y="0"/>
                  </a:moveTo>
                  <a:cubicBezTo>
                    <a:pt x="9567" y="0"/>
                    <a:pt x="9511" y="46"/>
                    <a:pt x="9511" y="111"/>
                  </a:cubicBezTo>
                  <a:lnTo>
                    <a:pt x="9511" y="343"/>
                  </a:lnTo>
                  <a:lnTo>
                    <a:pt x="1" y="343"/>
                  </a:lnTo>
                  <a:lnTo>
                    <a:pt x="1" y="1003"/>
                  </a:lnTo>
                  <a:lnTo>
                    <a:pt x="9511" y="1003"/>
                  </a:lnTo>
                  <a:lnTo>
                    <a:pt x="9511" y="1253"/>
                  </a:lnTo>
                  <a:cubicBezTo>
                    <a:pt x="9511" y="1317"/>
                    <a:pt x="9567" y="1363"/>
                    <a:pt x="9625" y="1363"/>
                  </a:cubicBezTo>
                  <a:cubicBezTo>
                    <a:pt x="9647" y="1363"/>
                    <a:pt x="9670" y="1357"/>
                    <a:pt x="9689" y="1342"/>
                  </a:cubicBezTo>
                  <a:lnTo>
                    <a:pt x="10457" y="771"/>
                  </a:lnTo>
                  <a:cubicBezTo>
                    <a:pt x="10528" y="717"/>
                    <a:pt x="10528" y="628"/>
                    <a:pt x="10457" y="592"/>
                  </a:cubicBezTo>
                  <a:lnTo>
                    <a:pt x="9689" y="22"/>
                  </a:lnTo>
                  <a:cubicBezTo>
                    <a:pt x="9670" y="7"/>
                    <a:pt x="9647" y="0"/>
                    <a:pt x="96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8" name="Google Shape;748;p26"/>
            <p:cNvSpPr/>
            <p:nvPr/>
          </p:nvSpPr>
          <p:spPr>
            <a:xfrm>
              <a:off x="1171275" y="2795150"/>
              <a:ext cx="36175" cy="262425"/>
            </a:xfrm>
            <a:custGeom>
              <a:avLst/>
              <a:gdLst/>
              <a:ahLst/>
              <a:cxnLst/>
              <a:rect l="l" t="t" r="r" b="b"/>
              <a:pathLst>
                <a:path w="1447" h="10497" extrusionOk="0">
                  <a:moveTo>
                    <a:pt x="723" y="0"/>
                  </a:moveTo>
                  <a:cubicBezTo>
                    <a:pt x="688" y="0"/>
                    <a:pt x="652" y="14"/>
                    <a:pt x="625" y="41"/>
                  </a:cubicBezTo>
                  <a:lnTo>
                    <a:pt x="54" y="826"/>
                  </a:lnTo>
                  <a:cubicBezTo>
                    <a:pt x="1" y="897"/>
                    <a:pt x="54" y="1004"/>
                    <a:pt x="144" y="1004"/>
                  </a:cubicBezTo>
                  <a:lnTo>
                    <a:pt x="393" y="1004"/>
                  </a:lnTo>
                  <a:lnTo>
                    <a:pt x="393" y="10496"/>
                  </a:lnTo>
                  <a:lnTo>
                    <a:pt x="1054" y="10496"/>
                  </a:lnTo>
                  <a:lnTo>
                    <a:pt x="1054" y="1004"/>
                  </a:lnTo>
                  <a:lnTo>
                    <a:pt x="1285" y="1004"/>
                  </a:lnTo>
                  <a:cubicBezTo>
                    <a:pt x="1393" y="1004"/>
                    <a:pt x="1446" y="897"/>
                    <a:pt x="1393" y="826"/>
                  </a:cubicBezTo>
                  <a:lnTo>
                    <a:pt x="822" y="41"/>
                  </a:lnTo>
                  <a:cubicBezTo>
                    <a:pt x="795" y="14"/>
                    <a:pt x="759" y="0"/>
                    <a:pt x="7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9" name="Google Shape;749;p26"/>
            <p:cNvSpPr/>
            <p:nvPr/>
          </p:nvSpPr>
          <p:spPr>
            <a:xfrm>
              <a:off x="1054425" y="2791250"/>
              <a:ext cx="271675" cy="270775"/>
            </a:xfrm>
            <a:custGeom>
              <a:avLst/>
              <a:gdLst/>
              <a:ahLst/>
              <a:cxnLst/>
              <a:rect l="l" t="t" r="r" b="b"/>
              <a:pathLst>
                <a:path w="10867" h="10831" extrusionOk="0">
                  <a:moveTo>
                    <a:pt x="5406" y="0"/>
                  </a:moveTo>
                  <a:cubicBezTo>
                    <a:pt x="5317" y="0"/>
                    <a:pt x="5228" y="54"/>
                    <a:pt x="5192" y="125"/>
                  </a:cubicBezTo>
                  <a:lnTo>
                    <a:pt x="4621" y="893"/>
                  </a:lnTo>
                  <a:cubicBezTo>
                    <a:pt x="4514" y="1017"/>
                    <a:pt x="4550" y="1214"/>
                    <a:pt x="4728" y="1303"/>
                  </a:cubicBezTo>
                  <a:cubicBezTo>
                    <a:pt x="4746" y="1321"/>
                    <a:pt x="4764" y="1321"/>
                    <a:pt x="4800" y="1321"/>
                  </a:cubicBezTo>
                  <a:lnTo>
                    <a:pt x="4925" y="1321"/>
                  </a:lnTo>
                  <a:lnTo>
                    <a:pt x="4925" y="1802"/>
                  </a:lnTo>
                  <a:lnTo>
                    <a:pt x="4746" y="1802"/>
                  </a:lnTo>
                  <a:cubicBezTo>
                    <a:pt x="4675" y="1802"/>
                    <a:pt x="4603" y="1874"/>
                    <a:pt x="4586" y="1945"/>
                  </a:cubicBezTo>
                  <a:cubicBezTo>
                    <a:pt x="4568" y="2052"/>
                    <a:pt x="4657" y="2124"/>
                    <a:pt x="4746" y="2124"/>
                  </a:cubicBezTo>
                  <a:lnTo>
                    <a:pt x="4925" y="2124"/>
                  </a:lnTo>
                  <a:lnTo>
                    <a:pt x="4925" y="3194"/>
                  </a:lnTo>
                  <a:lnTo>
                    <a:pt x="4746" y="3194"/>
                  </a:lnTo>
                  <a:cubicBezTo>
                    <a:pt x="4675" y="3194"/>
                    <a:pt x="4603" y="3266"/>
                    <a:pt x="4586" y="3337"/>
                  </a:cubicBezTo>
                  <a:cubicBezTo>
                    <a:pt x="4568" y="3444"/>
                    <a:pt x="4657" y="3515"/>
                    <a:pt x="4746" y="3515"/>
                  </a:cubicBezTo>
                  <a:lnTo>
                    <a:pt x="4925" y="3515"/>
                  </a:lnTo>
                  <a:lnTo>
                    <a:pt x="4925" y="3837"/>
                  </a:lnTo>
                  <a:cubicBezTo>
                    <a:pt x="4925" y="3926"/>
                    <a:pt x="4978" y="3997"/>
                    <a:pt x="5067" y="3997"/>
                  </a:cubicBezTo>
                  <a:cubicBezTo>
                    <a:pt x="5077" y="3999"/>
                    <a:pt x="5086" y="4000"/>
                    <a:pt x="5095" y="4000"/>
                  </a:cubicBezTo>
                  <a:cubicBezTo>
                    <a:pt x="5174" y="4000"/>
                    <a:pt x="5246" y="3934"/>
                    <a:pt x="5246" y="3854"/>
                  </a:cubicBezTo>
                  <a:lnTo>
                    <a:pt x="5246" y="1107"/>
                  </a:lnTo>
                  <a:cubicBezTo>
                    <a:pt x="5246" y="1053"/>
                    <a:pt x="5192" y="1000"/>
                    <a:pt x="5139" y="1000"/>
                  </a:cubicBezTo>
                  <a:lnTo>
                    <a:pt x="4925" y="1000"/>
                  </a:lnTo>
                  <a:lnTo>
                    <a:pt x="5406" y="357"/>
                  </a:lnTo>
                  <a:lnTo>
                    <a:pt x="5888" y="1000"/>
                  </a:lnTo>
                  <a:lnTo>
                    <a:pt x="5674" y="1000"/>
                  </a:lnTo>
                  <a:cubicBezTo>
                    <a:pt x="5620" y="1000"/>
                    <a:pt x="5567" y="1053"/>
                    <a:pt x="5567" y="1107"/>
                  </a:cubicBezTo>
                  <a:lnTo>
                    <a:pt x="5567" y="4372"/>
                  </a:lnTo>
                  <a:cubicBezTo>
                    <a:pt x="5513" y="4372"/>
                    <a:pt x="5460" y="4354"/>
                    <a:pt x="5406" y="4354"/>
                  </a:cubicBezTo>
                  <a:cubicBezTo>
                    <a:pt x="4871" y="4354"/>
                    <a:pt x="4389" y="4622"/>
                    <a:pt x="4086" y="5050"/>
                  </a:cubicBezTo>
                  <a:lnTo>
                    <a:pt x="2926" y="6745"/>
                  </a:lnTo>
                  <a:cubicBezTo>
                    <a:pt x="2711" y="7037"/>
                    <a:pt x="2376" y="7223"/>
                    <a:pt x="2013" y="7223"/>
                  </a:cubicBezTo>
                  <a:cubicBezTo>
                    <a:pt x="1955" y="7223"/>
                    <a:pt x="1897" y="7219"/>
                    <a:pt x="1838" y="7209"/>
                  </a:cubicBezTo>
                  <a:cubicBezTo>
                    <a:pt x="1830" y="7207"/>
                    <a:pt x="1822" y="7207"/>
                    <a:pt x="1815" y="7207"/>
                  </a:cubicBezTo>
                  <a:cubicBezTo>
                    <a:pt x="1734" y="7207"/>
                    <a:pt x="1659" y="7289"/>
                    <a:pt x="1659" y="7387"/>
                  </a:cubicBezTo>
                  <a:cubicBezTo>
                    <a:pt x="1659" y="7459"/>
                    <a:pt x="1731" y="7512"/>
                    <a:pt x="1802" y="7530"/>
                  </a:cubicBezTo>
                  <a:cubicBezTo>
                    <a:pt x="1866" y="7539"/>
                    <a:pt x="1931" y="7543"/>
                    <a:pt x="1995" y="7543"/>
                  </a:cubicBezTo>
                  <a:cubicBezTo>
                    <a:pt x="2466" y="7543"/>
                    <a:pt x="2927" y="7316"/>
                    <a:pt x="3194" y="6923"/>
                  </a:cubicBezTo>
                  <a:lnTo>
                    <a:pt x="4354" y="5228"/>
                  </a:lnTo>
                  <a:cubicBezTo>
                    <a:pt x="4496" y="5014"/>
                    <a:pt x="4693" y="4871"/>
                    <a:pt x="4925" y="4764"/>
                  </a:cubicBezTo>
                  <a:lnTo>
                    <a:pt x="4925" y="5995"/>
                  </a:lnTo>
                  <a:lnTo>
                    <a:pt x="4746" y="5995"/>
                  </a:lnTo>
                  <a:cubicBezTo>
                    <a:pt x="4675" y="5995"/>
                    <a:pt x="4603" y="6049"/>
                    <a:pt x="4586" y="6120"/>
                  </a:cubicBezTo>
                  <a:cubicBezTo>
                    <a:pt x="4568" y="6210"/>
                    <a:pt x="4639" y="6317"/>
                    <a:pt x="4746" y="6317"/>
                  </a:cubicBezTo>
                  <a:lnTo>
                    <a:pt x="4925" y="6317"/>
                  </a:lnTo>
                  <a:lnTo>
                    <a:pt x="4925" y="7298"/>
                  </a:lnTo>
                  <a:lnTo>
                    <a:pt x="4746" y="7298"/>
                  </a:lnTo>
                  <a:cubicBezTo>
                    <a:pt x="4675" y="7298"/>
                    <a:pt x="4603" y="7352"/>
                    <a:pt x="4586" y="7441"/>
                  </a:cubicBezTo>
                  <a:cubicBezTo>
                    <a:pt x="4568" y="7530"/>
                    <a:pt x="4657" y="7619"/>
                    <a:pt x="4746" y="7619"/>
                  </a:cubicBezTo>
                  <a:lnTo>
                    <a:pt x="4925" y="7619"/>
                  </a:lnTo>
                  <a:lnTo>
                    <a:pt x="4925" y="8440"/>
                  </a:lnTo>
                  <a:lnTo>
                    <a:pt x="161" y="8440"/>
                  </a:lnTo>
                  <a:cubicBezTo>
                    <a:pt x="71" y="8440"/>
                    <a:pt x="0" y="8511"/>
                    <a:pt x="0" y="8601"/>
                  </a:cubicBezTo>
                  <a:lnTo>
                    <a:pt x="0" y="9261"/>
                  </a:lnTo>
                  <a:cubicBezTo>
                    <a:pt x="0" y="9350"/>
                    <a:pt x="71" y="9421"/>
                    <a:pt x="161" y="9421"/>
                  </a:cubicBezTo>
                  <a:lnTo>
                    <a:pt x="1053" y="9421"/>
                  </a:lnTo>
                  <a:lnTo>
                    <a:pt x="1053" y="9582"/>
                  </a:lnTo>
                  <a:cubicBezTo>
                    <a:pt x="1053" y="9671"/>
                    <a:pt x="1106" y="9742"/>
                    <a:pt x="1196" y="9742"/>
                  </a:cubicBezTo>
                  <a:cubicBezTo>
                    <a:pt x="1205" y="9744"/>
                    <a:pt x="1214" y="9745"/>
                    <a:pt x="1223" y="9745"/>
                  </a:cubicBezTo>
                  <a:cubicBezTo>
                    <a:pt x="1302" y="9745"/>
                    <a:pt x="1374" y="9678"/>
                    <a:pt x="1374" y="9582"/>
                  </a:cubicBezTo>
                  <a:lnTo>
                    <a:pt x="1374" y="9421"/>
                  </a:lnTo>
                  <a:lnTo>
                    <a:pt x="2444" y="9421"/>
                  </a:lnTo>
                  <a:lnTo>
                    <a:pt x="2444" y="9582"/>
                  </a:lnTo>
                  <a:cubicBezTo>
                    <a:pt x="2444" y="9671"/>
                    <a:pt x="2516" y="9742"/>
                    <a:pt x="2587" y="9742"/>
                  </a:cubicBezTo>
                  <a:cubicBezTo>
                    <a:pt x="2596" y="9744"/>
                    <a:pt x="2606" y="9745"/>
                    <a:pt x="2615" y="9745"/>
                  </a:cubicBezTo>
                  <a:cubicBezTo>
                    <a:pt x="2694" y="9745"/>
                    <a:pt x="2766" y="9678"/>
                    <a:pt x="2766" y="9582"/>
                  </a:cubicBezTo>
                  <a:lnTo>
                    <a:pt x="2766" y="9421"/>
                  </a:lnTo>
                  <a:lnTo>
                    <a:pt x="3836" y="9421"/>
                  </a:lnTo>
                  <a:lnTo>
                    <a:pt x="3836" y="9582"/>
                  </a:lnTo>
                  <a:cubicBezTo>
                    <a:pt x="3836" y="9671"/>
                    <a:pt x="3908" y="9742"/>
                    <a:pt x="3979" y="9742"/>
                  </a:cubicBezTo>
                  <a:cubicBezTo>
                    <a:pt x="3990" y="9744"/>
                    <a:pt x="4001" y="9745"/>
                    <a:pt x="4011" y="9745"/>
                  </a:cubicBezTo>
                  <a:cubicBezTo>
                    <a:pt x="4100" y="9745"/>
                    <a:pt x="4157" y="9678"/>
                    <a:pt x="4157" y="9582"/>
                  </a:cubicBezTo>
                  <a:lnTo>
                    <a:pt x="4157" y="9421"/>
                  </a:lnTo>
                  <a:lnTo>
                    <a:pt x="4925" y="9421"/>
                  </a:lnTo>
                  <a:lnTo>
                    <a:pt x="4925" y="10670"/>
                  </a:lnTo>
                  <a:cubicBezTo>
                    <a:pt x="4925" y="10759"/>
                    <a:pt x="4996" y="10831"/>
                    <a:pt x="5085" y="10831"/>
                  </a:cubicBezTo>
                  <a:lnTo>
                    <a:pt x="5728" y="10831"/>
                  </a:lnTo>
                  <a:cubicBezTo>
                    <a:pt x="5817" y="10831"/>
                    <a:pt x="5888" y="10759"/>
                    <a:pt x="5888" y="10670"/>
                  </a:cubicBezTo>
                  <a:lnTo>
                    <a:pt x="5888" y="9421"/>
                  </a:lnTo>
                  <a:lnTo>
                    <a:pt x="6655" y="9421"/>
                  </a:lnTo>
                  <a:lnTo>
                    <a:pt x="6655" y="9582"/>
                  </a:lnTo>
                  <a:cubicBezTo>
                    <a:pt x="6655" y="9671"/>
                    <a:pt x="6709" y="9742"/>
                    <a:pt x="6798" y="9742"/>
                  </a:cubicBezTo>
                  <a:cubicBezTo>
                    <a:pt x="6807" y="9744"/>
                    <a:pt x="6817" y="9745"/>
                    <a:pt x="6826" y="9745"/>
                  </a:cubicBezTo>
                  <a:cubicBezTo>
                    <a:pt x="6905" y="9745"/>
                    <a:pt x="6977" y="9678"/>
                    <a:pt x="6977" y="9582"/>
                  </a:cubicBezTo>
                  <a:lnTo>
                    <a:pt x="6977" y="9421"/>
                  </a:lnTo>
                  <a:lnTo>
                    <a:pt x="8047" y="9421"/>
                  </a:lnTo>
                  <a:lnTo>
                    <a:pt x="8047" y="9582"/>
                  </a:lnTo>
                  <a:cubicBezTo>
                    <a:pt x="8047" y="9671"/>
                    <a:pt x="8101" y="9742"/>
                    <a:pt x="8190" y="9742"/>
                  </a:cubicBezTo>
                  <a:cubicBezTo>
                    <a:pt x="8199" y="9744"/>
                    <a:pt x="8208" y="9745"/>
                    <a:pt x="8217" y="9745"/>
                  </a:cubicBezTo>
                  <a:cubicBezTo>
                    <a:pt x="8296" y="9745"/>
                    <a:pt x="8368" y="9678"/>
                    <a:pt x="8368" y="9582"/>
                  </a:cubicBezTo>
                  <a:lnTo>
                    <a:pt x="8368" y="9421"/>
                  </a:lnTo>
                  <a:lnTo>
                    <a:pt x="9510" y="9421"/>
                  </a:lnTo>
                  <a:lnTo>
                    <a:pt x="9510" y="9546"/>
                  </a:lnTo>
                  <a:cubicBezTo>
                    <a:pt x="9510" y="9564"/>
                    <a:pt x="9510" y="9582"/>
                    <a:pt x="9510" y="9600"/>
                  </a:cubicBezTo>
                  <a:cubicBezTo>
                    <a:pt x="9580" y="9716"/>
                    <a:pt x="9688" y="9772"/>
                    <a:pt x="9789" y="9772"/>
                  </a:cubicBezTo>
                  <a:cubicBezTo>
                    <a:pt x="9843" y="9772"/>
                    <a:pt x="9895" y="9756"/>
                    <a:pt x="9938" y="9725"/>
                  </a:cubicBezTo>
                  <a:lnTo>
                    <a:pt x="10723" y="9136"/>
                  </a:lnTo>
                  <a:cubicBezTo>
                    <a:pt x="10741" y="9136"/>
                    <a:pt x="10741" y="9118"/>
                    <a:pt x="10741" y="9118"/>
                  </a:cubicBezTo>
                  <a:cubicBezTo>
                    <a:pt x="10866" y="8975"/>
                    <a:pt x="10831" y="8797"/>
                    <a:pt x="10706" y="8708"/>
                  </a:cubicBezTo>
                  <a:lnTo>
                    <a:pt x="9938" y="8137"/>
                  </a:lnTo>
                  <a:cubicBezTo>
                    <a:pt x="9895" y="8106"/>
                    <a:pt x="9843" y="8090"/>
                    <a:pt x="9789" y="8090"/>
                  </a:cubicBezTo>
                  <a:cubicBezTo>
                    <a:pt x="9688" y="8090"/>
                    <a:pt x="9580" y="8145"/>
                    <a:pt x="9510" y="8262"/>
                  </a:cubicBezTo>
                  <a:cubicBezTo>
                    <a:pt x="9510" y="8279"/>
                    <a:pt x="9510" y="8297"/>
                    <a:pt x="9510" y="8315"/>
                  </a:cubicBezTo>
                  <a:lnTo>
                    <a:pt x="9510" y="8440"/>
                  </a:lnTo>
                  <a:lnTo>
                    <a:pt x="5888" y="8440"/>
                  </a:lnTo>
                  <a:lnTo>
                    <a:pt x="5888" y="5317"/>
                  </a:lnTo>
                  <a:cubicBezTo>
                    <a:pt x="5888" y="5246"/>
                    <a:pt x="5835" y="5175"/>
                    <a:pt x="5745" y="5157"/>
                  </a:cubicBezTo>
                  <a:cubicBezTo>
                    <a:pt x="5738" y="5155"/>
                    <a:pt x="5730" y="5155"/>
                    <a:pt x="5722" y="5155"/>
                  </a:cubicBezTo>
                  <a:cubicBezTo>
                    <a:pt x="5641" y="5155"/>
                    <a:pt x="5567" y="5236"/>
                    <a:pt x="5567" y="5317"/>
                  </a:cubicBezTo>
                  <a:lnTo>
                    <a:pt x="5567" y="8654"/>
                  </a:lnTo>
                  <a:cubicBezTo>
                    <a:pt x="5567" y="8708"/>
                    <a:pt x="5620" y="8761"/>
                    <a:pt x="5674" y="8761"/>
                  </a:cubicBezTo>
                  <a:lnTo>
                    <a:pt x="9724" y="8761"/>
                  </a:lnTo>
                  <a:cubicBezTo>
                    <a:pt x="9778" y="8761"/>
                    <a:pt x="9814" y="8708"/>
                    <a:pt x="9814" y="8654"/>
                  </a:cubicBezTo>
                  <a:lnTo>
                    <a:pt x="9814" y="8440"/>
                  </a:lnTo>
                  <a:lnTo>
                    <a:pt x="10474" y="8922"/>
                  </a:lnTo>
                  <a:lnTo>
                    <a:pt x="9814" y="9421"/>
                  </a:lnTo>
                  <a:lnTo>
                    <a:pt x="9814" y="9207"/>
                  </a:lnTo>
                  <a:cubicBezTo>
                    <a:pt x="9814" y="9136"/>
                    <a:pt x="9778" y="9100"/>
                    <a:pt x="9724" y="9100"/>
                  </a:cubicBezTo>
                  <a:lnTo>
                    <a:pt x="5728" y="9100"/>
                  </a:lnTo>
                  <a:cubicBezTo>
                    <a:pt x="5638" y="9100"/>
                    <a:pt x="5567" y="9171"/>
                    <a:pt x="5567" y="9261"/>
                  </a:cubicBezTo>
                  <a:lnTo>
                    <a:pt x="5567" y="10510"/>
                  </a:lnTo>
                  <a:lnTo>
                    <a:pt x="5246" y="10510"/>
                  </a:lnTo>
                  <a:lnTo>
                    <a:pt x="5246" y="9261"/>
                  </a:lnTo>
                  <a:cubicBezTo>
                    <a:pt x="5246" y="9171"/>
                    <a:pt x="5174" y="9100"/>
                    <a:pt x="5085" y="9100"/>
                  </a:cubicBezTo>
                  <a:lnTo>
                    <a:pt x="321" y="9100"/>
                  </a:lnTo>
                  <a:lnTo>
                    <a:pt x="321" y="8761"/>
                  </a:lnTo>
                  <a:lnTo>
                    <a:pt x="5085" y="8761"/>
                  </a:lnTo>
                  <a:cubicBezTo>
                    <a:pt x="5174" y="8761"/>
                    <a:pt x="5246" y="8690"/>
                    <a:pt x="5246" y="8601"/>
                  </a:cubicBezTo>
                  <a:lnTo>
                    <a:pt x="5246" y="4693"/>
                  </a:lnTo>
                  <a:lnTo>
                    <a:pt x="5406" y="4693"/>
                  </a:lnTo>
                  <a:cubicBezTo>
                    <a:pt x="5835" y="4693"/>
                    <a:pt x="6227" y="4889"/>
                    <a:pt x="6459" y="5246"/>
                  </a:cubicBezTo>
                  <a:lnTo>
                    <a:pt x="7619" y="6923"/>
                  </a:lnTo>
                  <a:cubicBezTo>
                    <a:pt x="7886" y="7316"/>
                    <a:pt x="8350" y="7548"/>
                    <a:pt x="8814" y="7548"/>
                  </a:cubicBezTo>
                  <a:cubicBezTo>
                    <a:pt x="8886" y="7548"/>
                    <a:pt x="8939" y="7548"/>
                    <a:pt x="9011" y="7530"/>
                  </a:cubicBezTo>
                  <a:cubicBezTo>
                    <a:pt x="9082" y="7530"/>
                    <a:pt x="9153" y="7459"/>
                    <a:pt x="9153" y="7387"/>
                  </a:cubicBezTo>
                  <a:cubicBezTo>
                    <a:pt x="9153" y="7291"/>
                    <a:pt x="9082" y="7224"/>
                    <a:pt x="9002" y="7224"/>
                  </a:cubicBezTo>
                  <a:cubicBezTo>
                    <a:pt x="8993" y="7224"/>
                    <a:pt x="8984" y="7225"/>
                    <a:pt x="8975" y="7227"/>
                  </a:cubicBezTo>
                  <a:cubicBezTo>
                    <a:pt x="8925" y="7233"/>
                    <a:pt x="8875" y="7236"/>
                    <a:pt x="8825" y="7236"/>
                  </a:cubicBezTo>
                  <a:cubicBezTo>
                    <a:pt x="8449" y="7236"/>
                    <a:pt x="8091" y="7060"/>
                    <a:pt x="7886" y="6745"/>
                  </a:cubicBezTo>
                  <a:lnTo>
                    <a:pt x="6727" y="5068"/>
                  </a:lnTo>
                  <a:cubicBezTo>
                    <a:pt x="6530" y="4764"/>
                    <a:pt x="6227" y="4550"/>
                    <a:pt x="5888" y="4443"/>
                  </a:cubicBezTo>
                  <a:lnTo>
                    <a:pt x="5888" y="1321"/>
                  </a:lnTo>
                  <a:lnTo>
                    <a:pt x="6013" y="1321"/>
                  </a:lnTo>
                  <a:cubicBezTo>
                    <a:pt x="6049" y="1321"/>
                    <a:pt x="6067" y="1321"/>
                    <a:pt x="6084" y="1303"/>
                  </a:cubicBezTo>
                  <a:cubicBezTo>
                    <a:pt x="6263" y="1214"/>
                    <a:pt x="6299" y="1017"/>
                    <a:pt x="6191" y="893"/>
                  </a:cubicBezTo>
                  <a:lnTo>
                    <a:pt x="5620" y="125"/>
                  </a:lnTo>
                  <a:cubicBezTo>
                    <a:pt x="5585" y="54"/>
                    <a:pt x="5496" y="0"/>
                    <a:pt x="5406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9B26559-CA32-400B-84F3-19385E2F82BC}"/>
              </a:ext>
            </a:extLst>
          </p:cNvPr>
          <p:cNvSpPr txBox="1"/>
          <p:nvPr/>
        </p:nvSpPr>
        <p:spPr>
          <a:xfrm>
            <a:off x="562304" y="4183280"/>
            <a:ext cx="105839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135 km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45m (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45m)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(- 135) + (- 45) = - (135+45)= - 180 (m)</a:t>
            </a:r>
          </a:p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924E0D-1BE8-4638-8786-3774CEF37D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3602" y="0"/>
            <a:ext cx="4853709" cy="4495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A352DA4-3527-4652-A8D6-94DC20823AF1}"/>
              </a:ext>
            </a:extLst>
          </p:cNvPr>
          <p:cNvSpPr txBox="1"/>
          <p:nvPr/>
        </p:nvSpPr>
        <p:spPr>
          <a:xfrm>
            <a:off x="150237" y="687005"/>
            <a:ext cx="68023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(H.3.12)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ngầm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lặn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 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- 135m,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45 m.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FD1E1E-A5C0-4C92-89A3-C75351C8DCCE}"/>
              </a:ext>
            </a:extLst>
          </p:cNvPr>
          <p:cNvSpPr txBox="1"/>
          <p:nvPr/>
        </p:nvSpPr>
        <p:spPr>
          <a:xfrm>
            <a:off x="8737600" y="3135868"/>
            <a:ext cx="1242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- 135 m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C982DC2-1D58-4022-B6E0-F667A143516D}"/>
              </a:ext>
            </a:extLst>
          </p:cNvPr>
          <p:cNvCxnSpPr>
            <a:cxnSpLocks/>
          </p:cNvCxnSpPr>
          <p:nvPr/>
        </p:nvCxnSpPr>
        <p:spPr>
          <a:xfrm>
            <a:off x="8331200" y="3352801"/>
            <a:ext cx="0" cy="519901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81D62A80-6690-4B4C-873E-1D7820DB6AFB}"/>
              </a:ext>
            </a:extLst>
          </p:cNvPr>
          <p:cNvSpPr txBox="1"/>
          <p:nvPr/>
        </p:nvSpPr>
        <p:spPr>
          <a:xfrm>
            <a:off x="7416800" y="3429000"/>
            <a:ext cx="992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 m</a:t>
            </a:r>
          </a:p>
        </p:txBody>
      </p:sp>
    </p:spTree>
    <p:extLst>
      <p:ext uri="{BB962C8B-B14F-4D97-AF65-F5344CB8AC3E}">
        <p14:creationId xmlns:p14="http://schemas.microsoft.com/office/powerpoint/2010/main" val="2414878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076" y="949569"/>
            <a:ext cx="10111687" cy="5596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4556464-D3FE-4F7E-AE85-8A104F1C221A}"/>
              </a:ext>
            </a:extLst>
          </p:cNvPr>
          <p:cNvSpPr txBox="1"/>
          <p:nvPr/>
        </p:nvSpPr>
        <p:spPr>
          <a:xfrm>
            <a:off x="2064327" y="207818"/>
            <a:ext cx="792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TRÒ CHƠI MỞ TRANH</a:t>
            </a:r>
          </a:p>
        </p:txBody>
      </p:sp>
      <p:sp>
        <p:nvSpPr>
          <p:cNvPr id="10" name="Rectangle 9">
            <a:hlinkClick r:id="rId3" action="ppaction://hlinksldjump"/>
            <a:extLst>
              <a:ext uri="{FF2B5EF4-FFF2-40B4-BE49-F238E27FC236}">
                <a16:creationId xmlns:a16="http://schemas.microsoft.com/office/drawing/2014/main" id="{25048387-CFC4-44B6-A647-93EDB0E16221}"/>
              </a:ext>
            </a:extLst>
          </p:cNvPr>
          <p:cNvSpPr/>
          <p:nvPr/>
        </p:nvSpPr>
        <p:spPr>
          <a:xfrm>
            <a:off x="263236" y="854149"/>
            <a:ext cx="1177637" cy="6837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4" name="Rectangle 13">
            <a:hlinkClick r:id="rId4" action="ppaction://hlinksldjump"/>
            <a:extLst>
              <a:ext uri="{FF2B5EF4-FFF2-40B4-BE49-F238E27FC236}">
                <a16:creationId xmlns:a16="http://schemas.microsoft.com/office/drawing/2014/main" id="{79FBB324-6277-48F3-B153-36505A936A6B}"/>
              </a:ext>
            </a:extLst>
          </p:cNvPr>
          <p:cNvSpPr/>
          <p:nvPr/>
        </p:nvSpPr>
        <p:spPr>
          <a:xfrm>
            <a:off x="263236" y="1823967"/>
            <a:ext cx="1177637" cy="68370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2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hlinkClick r:id="rId5" action="ppaction://hlinksldjump"/>
            <a:extLst>
              <a:ext uri="{FF2B5EF4-FFF2-40B4-BE49-F238E27FC236}">
                <a16:creationId xmlns:a16="http://schemas.microsoft.com/office/drawing/2014/main" id="{C56F9E60-DD5D-46DC-9A7B-DF3731067081}"/>
              </a:ext>
            </a:extLst>
          </p:cNvPr>
          <p:cNvSpPr/>
          <p:nvPr/>
        </p:nvSpPr>
        <p:spPr>
          <a:xfrm>
            <a:off x="263235" y="2793785"/>
            <a:ext cx="1177637" cy="68370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6" name="Rectangle 15">
            <a:hlinkClick r:id="rId6" action="ppaction://hlinksldjump"/>
            <a:extLst>
              <a:ext uri="{FF2B5EF4-FFF2-40B4-BE49-F238E27FC236}">
                <a16:creationId xmlns:a16="http://schemas.microsoft.com/office/drawing/2014/main" id="{2F42647F-D137-4C37-80C3-FB090C0C1C23}"/>
              </a:ext>
            </a:extLst>
          </p:cNvPr>
          <p:cNvSpPr/>
          <p:nvPr/>
        </p:nvSpPr>
        <p:spPr>
          <a:xfrm>
            <a:off x="263234" y="3763603"/>
            <a:ext cx="1177637" cy="68370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FB137FA-4C28-4F72-9239-560BB0D89BE2}"/>
              </a:ext>
            </a:extLst>
          </p:cNvPr>
          <p:cNvSpPr/>
          <p:nvPr/>
        </p:nvSpPr>
        <p:spPr>
          <a:xfrm>
            <a:off x="1688121" y="865871"/>
            <a:ext cx="5102737" cy="28369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B10E7BE-CAE6-4657-8A45-F947199BD7BF}"/>
              </a:ext>
            </a:extLst>
          </p:cNvPr>
          <p:cNvSpPr/>
          <p:nvPr/>
        </p:nvSpPr>
        <p:spPr>
          <a:xfrm>
            <a:off x="6790864" y="877595"/>
            <a:ext cx="5126176" cy="28391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9FD846E-B65B-46E4-A066-4371A12EFC92}"/>
              </a:ext>
            </a:extLst>
          </p:cNvPr>
          <p:cNvSpPr/>
          <p:nvPr/>
        </p:nvSpPr>
        <p:spPr>
          <a:xfrm>
            <a:off x="1683856" y="3702824"/>
            <a:ext cx="5097407" cy="30122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BB2A9BE-AE43-4E70-83EF-87D417DDAFA8}"/>
              </a:ext>
            </a:extLst>
          </p:cNvPr>
          <p:cNvSpPr/>
          <p:nvPr/>
        </p:nvSpPr>
        <p:spPr>
          <a:xfrm>
            <a:off x="6790858" y="3703353"/>
            <a:ext cx="5126183" cy="3012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74897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0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C36D33-618D-4310-83CC-B386A54B51EB}"/>
              </a:ext>
            </a:extLst>
          </p:cNvPr>
          <p:cNvSpPr txBox="1"/>
          <p:nvPr/>
        </p:nvSpPr>
        <p:spPr>
          <a:xfrm>
            <a:off x="706582" y="332509"/>
            <a:ext cx="109035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Tuấn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100.000. Sau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Tuấn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200.000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Tuấn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a1">
            <a:hlinkClick r:id="" action="ppaction://macro?name=SlideLayout16.CorrectAnswer">
              <a:snd r:embed="rId2" name="correct.wav"/>
            </a:hlinkClick>
            <a:extLst>
              <a:ext uri="{FF2B5EF4-FFF2-40B4-BE49-F238E27FC236}">
                <a16:creationId xmlns:a16="http://schemas.microsoft.com/office/drawing/2014/main" id="{527A96FD-67B1-4B0E-A40A-C539E7AB21D5}"/>
              </a:ext>
            </a:extLst>
          </p:cNvPr>
          <p:cNvSpPr>
            <a:spLocks/>
          </p:cNvSpPr>
          <p:nvPr/>
        </p:nvSpPr>
        <p:spPr bwMode="gray">
          <a:xfrm>
            <a:off x="5470222" y="2154807"/>
            <a:ext cx="3355368" cy="100811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- 300.000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2">
            <a:hlinkClick r:id="" action="ppaction://macro?name=SlideLayout16.WrongAnswer">
              <a:snd r:embed="rId3" name="wrong.wav"/>
            </a:hlinkClick>
            <a:extLst>
              <a:ext uri="{FF2B5EF4-FFF2-40B4-BE49-F238E27FC236}">
                <a16:creationId xmlns:a16="http://schemas.microsoft.com/office/drawing/2014/main" id="{BEDF1505-5C98-4A8C-9DF7-CA517EB7991B}"/>
              </a:ext>
            </a:extLst>
          </p:cNvPr>
          <p:cNvSpPr>
            <a:spLocks/>
          </p:cNvSpPr>
          <p:nvPr/>
        </p:nvSpPr>
        <p:spPr bwMode="gray">
          <a:xfrm>
            <a:off x="1812622" y="2165378"/>
            <a:ext cx="3355368" cy="100811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300.000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3">
            <a:hlinkClick r:id="" action="ppaction://macro?name=SlideLayout16.WrongAnswer">
              <a:snd r:embed="rId3" name="wrong.wav"/>
            </a:hlinkClick>
            <a:extLst>
              <a:ext uri="{FF2B5EF4-FFF2-40B4-BE49-F238E27FC236}">
                <a16:creationId xmlns:a16="http://schemas.microsoft.com/office/drawing/2014/main" id="{BC2C01A7-15BC-434C-8B8B-09CB160AF807}"/>
              </a:ext>
            </a:extLst>
          </p:cNvPr>
          <p:cNvSpPr>
            <a:spLocks/>
          </p:cNvSpPr>
          <p:nvPr/>
        </p:nvSpPr>
        <p:spPr bwMode="gray">
          <a:xfrm>
            <a:off x="1812622" y="3684512"/>
            <a:ext cx="3355368" cy="100811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- 100.000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4">
            <a:hlinkClick r:id="" action="ppaction://macro?name=SlideLayout16.WrongAnswer">
              <a:snd r:embed="rId3" name="wrong.wav"/>
            </a:hlinkClick>
            <a:extLst>
              <a:ext uri="{FF2B5EF4-FFF2-40B4-BE49-F238E27FC236}">
                <a16:creationId xmlns:a16="http://schemas.microsoft.com/office/drawing/2014/main" id="{A49949BD-FF2C-41F6-8D21-844B8F7284D3}"/>
              </a:ext>
            </a:extLst>
          </p:cNvPr>
          <p:cNvSpPr>
            <a:spLocks/>
          </p:cNvSpPr>
          <p:nvPr/>
        </p:nvSpPr>
        <p:spPr bwMode="gray">
          <a:xfrm>
            <a:off x="5470222" y="3684511"/>
            <a:ext cx="3355368" cy="100811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rrow: Left 7">
            <a:hlinkClick r:id="rId4" action="ppaction://hlinksldjump"/>
            <a:extLst>
              <a:ext uri="{FF2B5EF4-FFF2-40B4-BE49-F238E27FC236}">
                <a16:creationId xmlns:a16="http://schemas.microsoft.com/office/drawing/2014/main" id="{75F12C38-51AF-4488-B5E5-D8D96C58BEBB}"/>
              </a:ext>
            </a:extLst>
          </p:cNvPr>
          <p:cNvSpPr/>
          <p:nvPr/>
        </p:nvSpPr>
        <p:spPr>
          <a:xfrm>
            <a:off x="10337814" y="5985164"/>
            <a:ext cx="1272295" cy="54032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06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C36D33-618D-4310-83CC-B386A54B51EB}"/>
              </a:ext>
            </a:extLst>
          </p:cNvPr>
          <p:cNvSpPr txBox="1"/>
          <p:nvPr/>
        </p:nvSpPr>
        <p:spPr>
          <a:xfrm>
            <a:off x="706582" y="332509"/>
            <a:ext cx="10903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(-10) + (- 25)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a1">
            <a:hlinkClick r:id="" action="ppaction://macro?name=SlideLayout16.CorrectAnswer">
              <a:snd r:embed="rId2" name="correct.wav"/>
            </a:hlinkClick>
            <a:extLst>
              <a:ext uri="{FF2B5EF4-FFF2-40B4-BE49-F238E27FC236}">
                <a16:creationId xmlns:a16="http://schemas.microsoft.com/office/drawing/2014/main" id="{527A96FD-67B1-4B0E-A40A-C539E7AB21D5}"/>
              </a:ext>
            </a:extLst>
          </p:cNvPr>
          <p:cNvSpPr>
            <a:spLocks/>
          </p:cNvSpPr>
          <p:nvPr/>
        </p:nvSpPr>
        <p:spPr bwMode="gray">
          <a:xfrm>
            <a:off x="1854186" y="3610400"/>
            <a:ext cx="3355368" cy="100811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- 35 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2">
            <a:hlinkClick r:id="" action="ppaction://macro?name=SlideLayout16.WrongAnswer">
              <a:snd r:embed="rId3" name="wrong.wav"/>
            </a:hlinkClick>
            <a:extLst>
              <a:ext uri="{FF2B5EF4-FFF2-40B4-BE49-F238E27FC236}">
                <a16:creationId xmlns:a16="http://schemas.microsoft.com/office/drawing/2014/main" id="{BEDF1505-5C98-4A8C-9DF7-CA517EB7991B}"/>
              </a:ext>
            </a:extLst>
          </p:cNvPr>
          <p:cNvSpPr>
            <a:spLocks/>
          </p:cNvSpPr>
          <p:nvPr/>
        </p:nvSpPr>
        <p:spPr bwMode="gray">
          <a:xfrm>
            <a:off x="1854186" y="2240970"/>
            <a:ext cx="3355368" cy="100811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- 5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3">
            <a:hlinkClick r:id="" action="ppaction://macro?name=SlideLayout16.WrongAnswer">
              <a:snd r:embed="rId3" name="wrong.wav"/>
            </a:hlinkClick>
            <a:extLst>
              <a:ext uri="{FF2B5EF4-FFF2-40B4-BE49-F238E27FC236}">
                <a16:creationId xmlns:a16="http://schemas.microsoft.com/office/drawing/2014/main" id="{BC2C01A7-15BC-434C-8B8B-09CB160AF807}"/>
              </a:ext>
            </a:extLst>
          </p:cNvPr>
          <p:cNvSpPr>
            <a:spLocks/>
          </p:cNvSpPr>
          <p:nvPr/>
        </p:nvSpPr>
        <p:spPr bwMode="gray">
          <a:xfrm>
            <a:off x="5719604" y="2240970"/>
            <a:ext cx="3355368" cy="100811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4">
            <a:hlinkClick r:id="" action="ppaction://macro?name=SlideLayout16.WrongAnswer">
              <a:snd r:embed="rId3" name="wrong.wav"/>
            </a:hlinkClick>
            <a:extLst>
              <a:ext uri="{FF2B5EF4-FFF2-40B4-BE49-F238E27FC236}">
                <a16:creationId xmlns:a16="http://schemas.microsoft.com/office/drawing/2014/main" id="{A49949BD-FF2C-41F6-8D21-844B8F7284D3}"/>
              </a:ext>
            </a:extLst>
          </p:cNvPr>
          <p:cNvSpPr>
            <a:spLocks/>
          </p:cNvSpPr>
          <p:nvPr/>
        </p:nvSpPr>
        <p:spPr bwMode="gray">
          <a:xfrm>
            <a:off x="5719604" y="3603103"/>
            <a:ext cx="3355368" cy="100811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rrow: Left 7">
            <a:hlinkClick r:id="rId4" action="ppaction://hlinksldjump"/>
            <a:extLst>
              <a:ext uri="{FF2B5EF4-FFF2-40B4-BE49-F238E27FC236}">
                <a16:creationId xmlns:a16="http://schemas.microsoft.com/office/drawing/2014/main" id="{75F12C38-51AF-4488-B5E5-D8D96C58BEBB}"/>
              </a:ext>
            </a:extLst>
          </p:cNvPr>
          <p:cNvSpPr/>
          <p:nvPr/>
        </p:nvSpPr>
        <p:spPr>
          <a:xfrm>
            <a:off x="10337814" y="5985164"/>
            <a:ext cx="1272295" cy="54032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745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C36D33-618D-4310-83CC-B386A54B51EB}"/>
              </a:ext>
            </a:extLst>
          </p:cNvPr>
          <p:cNvSpPr txBox="1"/>
          <p:nvPr/>
        </p:nvSpPr>
        <p:spPr>
          <a:xfrm>
            <a:off x="706582" y="332509"/>
            <a:ext cx="10903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(-150) + (- 100) + (- 50)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a1">
            <a:hlinkClick r:id="" action="ppaction://macro?name=SlideLayout16.CorrectAnswer">
              <a:snd r:embed="rId2" name="correct.wav"/>
            </a:hlinkClick>
            <a:extLst>
              <a:ext uri="{FF2B5EF4-FFF2-40B4-BE49-F238E27FC236}">
                <a16:creationId xmlns:a16="http://schemas.microsoft.com/office/drawing/2014/main" id="{527A96FD-67B1-4B0E-A40A-C539E7AB21D5}"/>
              </a:ext>
            </a:extLst>
          </p:cNvPr>
          <p:cNvSpPr>
            <a:spLocks/>
          </p:cNvSpPr>
          <p:nvPr/>
        </p:nvSpPr>
        <p:spPr bwMode="gray">
          <a:xfrm>
            <a:off x="5719604" y="3818219"/>
            <a:ext cx="3355368" cy="100811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-300</a:t>
            </a:r>
          </a:p>
        </p:txBody>
      </p:sp>
      <p:sp>
        <p:nvSpPr>
          <p:cNvPr id="4" name="a2">
            <a:hlinkClick r:id="" action="ppaction://macro?name=SlideLayout16.WrongAnswer">
              <a:snd r:embed="rId3" name="wrong.wav"/>
            </a:hlinkClick>
            <a:extLst>
              <a:ext uri="{FF2B5EF4-FFF2-40B4-BE49-F238E27FC236}">
                <a16:creationId xmlns:a16="http://schemas.microsoft.com/office/drawing/2014/main" id="{BEDF1505-5C98-4A8C-9DF7-CA517EB7991B}"/>
              </a:ext>
            </a:extLst>
          </p:cNvPr>
          <p:cNvSpPr>
            <a:spLocks/>
          </p:cNvSpPr>
          <p:nvPr/>
        </p:nvSpPr>
        <p:spPr bwMode="gray">
          <a:xfrm>
            <a:off x="1854186" y="2240970"/>
            <a:ext cx="3355368" cy="100811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-200</a:t>
            </a:r>
          </a:p>
        </p:txBody>
      </p:sp>
      <p:sp>
        <p:nvSpPr>
          <p:cNvPr id="5" name="a3">
            <a:hlinkClick r:id="" action="ppaction://macro?name=SlideLayout16.WrongAnswer">
              <a:snd r:embed="rId3" name="wrong.wav"/>
            </a:hlinkClick>
            <a:extLst>
              <a:ext uri="{FF2B5EF4-FFF2-40B4-BE49-F238E27FC236}">
                <a16:creationId xmlns:a16="http://schemas.microsoft.com/office/drawing/2014/main" id="{BC2C01A7-15BC-434C-8B8B-09CB160AF807}"/>
              </a:ext>
            </a:extLst>
          </p:cNvPr>
          <p:cNvSpPr>
            <a:spLocks/>
          </p:cNvSpPr>
          <p:nvPr/>
        </p:nvSpPr>
        <p:spPr bwMode="gray">
          <a:xfrm>
            <a:off x="5719604" y="2240970"/>
            <a:ext cx="3355368" cy="100811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6" name="a4">
            <a:hlinkClick r:id="" action="ppaction://macro?name=SlideLayout16.WrongAnswer">
              <a:snd r:embed="rId3" name="wrong.wav"/>
            </a:hlinkClick>
            <a:extLst>
              <a:ext uri="{FF2B5EF4-FFF2-40B4-BE49-F238E27FC236}">
                <a16:creationId xmlns:a16="http://schemas.microsoft.com/office/drawing/2014/main" id="{A49949BD-FF2C-41F6-8D21-844B8F7284D3}"/>
              </a:ext>
            </a:extLst>
          </p:cNvPr>
          <p:cNvSpPr>
            <a:spLocks/>
          </p:cNvSpPr>
          <p:nvPr/>
        </p:nvSpPr>
        <p:spPr bwMode="gray">
          <a:xfrm>
            <a:off x="1729495" y="3710653"/>
            <a:ext cx="3355368" cy="100811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-400</a:t>
            </a:r>
          </a:p>
        </p:txBody>
      </p:sp>
      <p:sp>
        <p:nvSpPr>
          <p:cNvPr id="8" name="Arrow: Left 7">
            <a:hlinkClick r:id="rId4" action="ppaction://hlinksldjump"/>
            <a:extLst>
              <a:ext uri="{FF2B5EF4-FFF2-40B4-BE49-F238E27FC236}">
                <a16:creationId xmlns:a16="http://schemas.microsoft.com/office/drawing/2014/main" id="{75F12C38-51AF-4488-B5E5-D8D96C58BEBB}"/>
              </a:ext>
            </a:extLst>
          </p:cNvPr>
          <p:cNvSpPr/>
          <p:nvPr/>
        </p:nvSpPr>
        <p:spPr>
          <a:xfrm>
            <a:off x="10337814" y="5985164"/>
            <a:ext cx="1272295" cy="54032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338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C36D33-618D-4310-83CC-B386A54B51EB}"/>
              </a:ext>
            </a:extLst>
          </p:cNvPr>
          <p:cNvSpPr txBox="1"/>
          <p:nvPr/>
        </p:nvSpPr>
        <p:spPr>
          <a:xfrm>
            <a:off x="706582" y="332509"/>
            <a:ext cx="109035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Câu 4: Dự báo thời tiết ở Sa Pa buổi chiều hôm nay là – 1</a:t>
            </a:r>
            <a:r>
              <a:rPr lang="en-US" sz="32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C. Buổi tối giảm xuống 2 </a:t>
            </a:r>
            <a:r>
              <a:rPr lang="en-US" sz="32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C.  Hỏi nhiệt độ buổi tối là bao nhiêu ?</a:t>
            </a:r>
          </a:p>
        </p:txBody>
      </p:sp>
      <p:sp>
        <p:nvSpPr>
          <p:cNvPr id="3" name="a1">
            <a:hlinkClick r:id="" action="ppaction://macro?name=SlideLayout16.CorrectAnswer">
              <a:snd r:embed="rId2" name="correct.wav"/>
            </a:hlinkClick>
            <a:extLst>
              <a:ext uri="{FF2B5EF4-FFF2-40B4-BE49-F238E27FC236}">
                <a16:creationId xmlns:a16="http://schemas.microsoft.com/office/drawing/2014/main" id="{527A96FD-67B1-4B0E-A40A-C539E7AB21D5}"/>
              </a:ext>
            </a:extLst>
          </p:cNvPr>
          <p:cNvSpPr>
            <a:spLocks/>
          </p:cNvSpPr>
          <p:nvPr/>
        </p:nvSpPr>
        <p:spPr bwMode="gray">
          <a:xfrm>
            <a:off x="1729495" y="2228025"/>
            <a:ext cx="3355368" cy="100811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- 3 </a:t>
            </a:r>
            <a:r>
              <a:rPr lang="en-US" sz="44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2">
            <a:hlinkClick r:id="" action="ppaction://macro?name=SlideLayout16.WrongAnswer">
              <a:snd r:embed="rId3" name="wrong.wav"/>
            </a:hlinkClick>
            <a:extLst>
              <a:ext uri="{FF2B5EF4-FFF2-40B4-BE49-F238E27FC236}">
                <a16:creationId xmlns:a16="http://schemas.microsoft.com/office/drawing/2014/main" id="{BEDF1505-5C98-4A8C-9DF7-CA517EB7991B}"/>
              </a:ext>
            </a:extLst>
          </p:cNvPr>
          <p:cNvSpPr>
            <a:spLocks/>
          </p:cNvSpPr>
          <p:nvPr/>
        </p:nvSpPr>
        <p:spPr bwMode="gray">
          <a:xfrm>
            <a:off x="5733703" y="3917370"/>
            <a:ext cx="3355368" cy="100811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sz="44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3">
            <a:hlinkClick r:id="" action="ppaction://macro?name=SlideLayout16.WrongAnswer">
              <a:snd r:embed="rId3" name="wrong.wav"/>
            </a:hlinkClick>
            <a:extLst>
              <a:ext uri="{FF2B5EF4-FFF2-40B4-BE49-F238E27FC236}">
                <a16:creationId xmlns:a16="http://schemas.microsoft.com/office/drawing/2014/main" id="{BC2C01A7-15BC-434C-8B8B-09CB160AF807}"/>
              </a:ext>
            </a:extLst>
          </p:cNvPr>
          <p:cNvSpPr>
            <a:spLocks/>
          </p:cNvSpPr>
          <p:nvPr/>
        </p:nvSpPr>
        <p:spPr bwMode="gray">
          <a:xfrm>
            <a:off x="5719604" y="2240970"/>
            <a:ext cx="3355368" cy="100811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44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4">
            <a:hlinkClick r:id="" action="ppaction://macro?name=SlideLayout16.WrongAnswer">
              <a:snd r:embed="rId3" name="wrong.wav"/>
            </a:hlinkClick>
            <a:extLst>
              <a:ext uri="{FF2B5EF4-FFF2-40B4-BE49-F238E27FC236}">
                <a16:creationId xmlns:a16="http://schemas.microsoft.com/office/drawing/2014/main" id="{A49949BD-FF2C-41F6-8D21-844B8F7284D3}"/>
              </a:ext>
            </a:extLst>
          </p:cNvPr>
          <p:cNvSpPr>
            <a:spLocks/>
          </p:cNvSpPr>
          <p:nvPr/>
        </p:nvSpPr>
        <p:spPr bwMode="gray">
          <a:xfrm>
            <a:off x="1729495" y="3710653"/>
            <a:ext cx="3355368" cy="100811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44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rrow: Left 7">
            <a:hlinkClick r:id="rId4" action="ppaction://hlinksldjump"/>
            <a:extLst>
              <a:ext uri="{FF2B5EF4-FFF2-40B4-BE49-F238E27FC236}">
                <a16:creationId xmlns:a16="http://schemas.microsoft.com/office/drawing/2014/main" id="{75F12C38-51AF-4488-B5E5-D8D96C58BEBB}"/>
              </a:ext>
            </a:extLst>
          </p:cNvPr>
          <p:cNvSpPr/>
          <p:nvPr/>
        </p:nvSpPr>
        <p:spPr>
          <a:xfrm>
            <a:off x="10337814" y="5985164"/>
            <a:ext cx="1272295" cy="54032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542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B67EE94-DECB-48E8-8010-004F5C2318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019" y="731519"/>
            <a:ext cx="10013142" cy="29783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C19FBA5-F04B-4C50-844D-40B2E2864E50}"/>
              </a:ext>
            </a:extLst>
          </p:cNvPr>
          <p:cNvSpPr txBox="1"/>
          <p:nvPr/>
        </p:nvSpPr>
        <p:spPr>
          <a:xfrm>
            <a:off x="405245" y="3712183"/>
            <a:ext cx="95180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Tìm số đối của 0; 4; - 5 ; 9; - 11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194812-7279-46CF-84CF-9707754549D7}"/>
              </a:ext>
            </a:extLst>
          </p:cNvPr>
          <p:cNvSpPr txBox="1"/>
          <p:nvPr/>
        </p:nvSpPr>
        <p:spPr>
          <a:xfrm>
            <a:off x="904009" y="4481624"/>
            <a:ext cx="951807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a, ta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a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(-a) = a. </a:t>
            </a:r>
          </a:p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5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(- 5) = 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CD2942-5E40-78F9-B4D7-01BB15DF6E8F}"/>
              </a:ext>
            </a:extLst>
          </p:cNvPr>
          <p:cNvSpPr txBox="1"/>
          <p:nvPr/>
        </p:nvSpPr>
        <p:spPr>
          <a:xfrm>
            <a:off x="711200" y="142240"/>
            <a:ext cx="6126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080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336D755-5204-4CEC-99FC-B96CA1B8AFF5}"/>
              </a:ext>
            </a:extLst>
          </p:cNvPr>
          <p:cNvSpPr txBox="1"/>
          <p:nvPr/>
        </p:nvSpPr>
        <p:spPr>
          <a:xfrm>
            <a:off x="831273" y="281709"/>
            <a:ext cx="10695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6B5FBA-AAF2-416F-82B6-D4C812E61A38}"/>
              </a:ext>
            </a:extLst>
          </p:cNvPr>
          <p:cNvSpPr txBox="1"/>
          <p:nvPr/>
        </p:nvSpPr>
        <p:spPr>
          <a:xfrm>
            <a:off x="976284" y="4500629"/>
            <a:ext cx="106957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VD:</a:t>
            </a:r>
          </a:p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+ (-5) = - (5 - 2)= - 3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6DFBFE-6A2E-470D-ACD9-953FD5EA2320}"/>
              </a:ext>
            </a:extLst>
          </p:cNvPr>
          <p:cNvSpPr txBox="1"/>
          <p:nvPr/>
        </p:nvSpPr>
        <p:spPr>
          <a:xfrm>
            <a:off x="429492" y="1084309"/>
            <a:ext cx="1109749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Quy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AutoNum type="arabicPeriod"/>
            </a:pP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</a:p>
          <a:p>
            <a:pPr marL="742950" indent="-742950">
              <a:buAutoNum type="arabicPeriod"/>
            </a:pP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ta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2521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9550F4-167A-4CC7-94EE-7C51722CD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0320" y="2287948"/>
            <a:ext cx="6853380" cy="26582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3CF980D-3415-42E5-958F-C5071BB1F8DF}"/>
              </a:ext>
            </a:extLst>
          </p:cNvPr>
          <p:cNvSpPr txBox="1"/>
          <p:nvPr/>
        </p:nvSpPr>
        <p:spPr>
          <a:xfrm>
            <a:off x="360219" y="175045"/>
            <a:ext cx="3510741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lphaLcParenR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+ (-10) </a:t>
            </a:r>
          </a:p>
          <a:p>
            <a:pPr marL="514350" indent="-514350">
              <a:buAutoNum type="alphaLcParenR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 + (- 21) </a:t>
            </a:r>
          </a:p>
          <a:p>
            <a:pPr marL="514350" indent="-514350">
              <a:buAutoNum type="alphaLcParenR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(-25) + 5 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FF4A1B-FF9A-490A-AE27-05B101364F06}"/>
              </a:ext>
            </a:extLst>
          </p:cNvPr>
          <p:cNvSpPr txBox="1"/>
          <p:nvPr/>
        </p:nvSpPr>
        <p:spPr>
          <a:xfrm>
            <a:off x="7495309" y="277091"/>
            <a:ext cx="43364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kết luận được. Vì có thể bằng 0, có thể là số nguyên dương, có thể là số nguyên âm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46209F-418F-13BF-91DE-CF3F797CE412}"/>
              </a:ext>
            </a:extLst>
          </p:cNvPr>
          <p:cNvSpPr txBox="1"/>
          <p:nvPr/>
        </p:nvSpPr>
        <p:spPr>
          <a:xfrm>
            <a:off x="965200" y="2641600"/>
            <a:ext cx="1788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AA4740-334C-C420-0080-FB4974FCD60B}"/>
              </a:ext>
            </a:extLst>
          </p:cNvPr>
          <p:cNvSpPr txBox="1"/>
          <p:nvPr/>
        </p:nvSpPr>
        <p:spPr>
          <a:xfrm>
            <a:off x="360219" y="3708400"/>
            <a:ext cx="3581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10 + (-10) = 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000D09-026F-1C16-1516-8E89C3DE4B67}"/>
              </a:ext>
            </a:extLst>
          </p:cNvPr>
          <p:cNvSpPr txBox="1"/>
          <p:nvPr/>
        </p:nvSpPr>
        <p:spPr>
          <a:xfrm>
            <a:off x="238300" y="4597819"/>
            <a:ext cx="4790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2021 + (-21) = 2021 – 21 = 2000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0EF90B-DE75-B1A9-6A0C-D842DA3AA9F4}"/>
              </a:ext>
            </a:extLst>
          </p:cNvPr>
          <p:cNvSpPr txBox="1"/>
          <p:nvPr/>
        </p:nvSpPr>
        <p:spPr>
          <a:xfrm>
            <a:off x="284481" y="5937798"/>
            <a:ext cx="5699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(- 25) + 5 = - ( 25 – 5) = - 20</a:t>
            </a:r>
          </a:p>
        </p:txBody>
      </p:sp>
    </p:spTree>
    <p:extLst>
      <p:ext uri="{BB962C8B-B14F-4D97-AF65-F5344CB8AC3E}">
        <p14:creationId xmlns:p14="http://schemas.microsoft.com/office/powerpoint/2010/main" val="2732968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5" grpId="0"/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3"/>
          <p:cNvSpPr txBox="1">
            <a:spLocks noChangeArrowheads="1"/>
          </p:cNvSpPr>
          <p:nvPr/>
        </p:nvSpPr>
        <p:spPr bwMode="auto">
          <a:xfrm>
            <a:off x="-19377" y="-1"/>
            <a:ext cx="12293600" cy="538609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9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14:  PHÉP CỘNG VÀ PHÉP TRỪ SỐ NGUYÊN</a:t>
            </a:r>
          </a:p>
        </p:txBody>
      </p:sp>
      <p:sp>
        <p:nvSpPr>
          <p:cNvPr id="31" name="TextBox 4"/>
          <p:cNvSpPr txBox="1">
            <a:spLocks noChangeArrowheads="1"/>
          </p:cNvSpPr>
          <p:nvPr/>
        </p:nvSpPr>
        <p:spPr bwMode="auto">
          <a:xfrm>
            <a:off x="30822" y="444128"/>
            <a:ext cx="52020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dấu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6641" y="3102128"/>
            <a:ext cx="4169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"/>
          <p:cNvSpPr txBox="1">
            <a:spLocks noChangeArrowheads="1"/>
          </p:cNvSpPr>
          <p:nvPr/>
        </p:nvSpPr>
        <p:spPr bwMode="auto">
          <a:xfrm>
            <a:off x="457200" y="3838874"/>
            <a:ext cx="5328685" cy="1877437"/>
          </a:xfrm>
          <a:prstGeom prst="rect">
            <a:avLst/>
          </a:prstGeom>
          <a:noFill/>
          <a:ln w="38100">
            <a:solidFill>
              <a:srgbClr val="66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ta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A7CF76-A55D-5A61-A5BB-521238CC762A}"/>
              </a:ext>
            </a:extLst>
          </p:cNvPr>
          <p:cNvSpPr txBox="1"/>
          <p:nvPr/>
        </p:nvSpPr>
        <p:spPr>
          <a:xfrm>
            <a:off x="326481" y="841186"/>
            <a:ext cx="48246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8" name="TextBox 4">
            <a:extLst>
              <a:ext uri="{FF2B5EF4-FFF2-40B4-BE49-F238E27FC236}">
                <a16:creationId xmlns:a16="http://schemas.microsoft.com/office/drawing/2014/main" id="{CDDB89BB-7C9C-9979-D3AB-B28C8AD0B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483360"/>
            <a:ext cx="5315225" cy="954107"/>
          </a:xfrm>
          <a:prstGeom prst="rect">
            <a:avLst/>
          </a:prstGeom>
          <a:noFill/>
          <a:ln w="38100">
            <a:solidFill>
              <a:srgbClr val="66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ta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32BC20D-B095-0BF6-87EF-BAA10609253A}"/>
              </a:ext>
            </a:extLst>
          </p:cNvPr>
          <p:cNvCxnSpPr/>
          <p:nvPr/>
        </p:nvCxnSpPr>
        <p:spPr>
          <a:xfrm>
            <a:off x="6025823" y="847431"/>
            <a:ext cx="0" cy="51631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">
            <a:extLst>
              <a:ext uri="{FF2B5EF4-FFF2-40B4-BE49-F238E27FC236}">
                <a16:creationId xmlns:a16="http://schemas.microsoft.com/office/drawing/2014/main" id="{05D10750-7A7C-1622-812F-B8C5C344C1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9222" y="526296"/>
            <a:ext cx="52020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C8E57CF-2B83-22D3-3C99-F98E9577679C}"/>
              </a:ext>
            </a:extLst>
          </p:cNvPr>
          <p:cNvSpPr txBox="1"/>
          <p:nvPr/>
        </p:nvSpPr>
        <p:spPr>
          <a:xfrm>
            <a:off x="6380482" y="1099385"/>
            <a:ext cx="567190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Hai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</a:p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ta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558EA5C-99DD-287E-4A83-BBC5BED8C8F4}"/>
              </a:ext>
            </a:extLst>
          </p:cNvPr>
          <p:cNvSpPr txBox="1"/>
          <p:nvPr/>
        </p:nvSpPr>
        <p:spPr>
          <a:xfrm>
            <a:off x="585803" y="5929837"/>
            <a:ext cx="5328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VD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-3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(-5) = 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(3+5)= - 8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CF33523-C0D1-685B-52A5-C4182BFB8362}"/>
              </a:ext>
            </a:extLst>
          </p:cNvPr>
          <p:cNvSpPr txBox="1"/>
          <p:nvPr/>
        </p:nvSpPr>
        <p:spPr>
          <a:xfrm>
            <a:off x="259789" y="2489045"/>
            <a:ext cx="5766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VD: +2 + (+5) = 3+5 = 8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F319FE-21D6-B272-1E7C-B0190448F5DE}"/>
              </a:ext>
            </a:extLst>
          </p:cNvPr>
          <p:cNvSpPr txBox="1"/>
          <p:nvPr/>
        </p:nvSpPr>
        <p:spPr>
          <a:xfrm>
            <a:off x="6228683" y="5364237"/>
            <a:ext cx="5328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VD: 2 + (-5) = - (5 - 2)= - 3</a:t>
            </a:r>
          </a:p>
        </p:txBody>
      </p:sp>
    </p:spTree>
    <p:extLst>
      <p:ext uri="{BB962C8B-B14F-4D97-AF65-F5344CB8AC3E}">
        <p14:creationId xmlns:p14="http://schemas.microsoft.com/office/powerpoint/2010/main" val="701377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38" grpId="0" animBg="1"/>
      <p:bldP spid="43" grpId="0"/>
      <p:bldP spid="45" grpId="0"/>
      <p:bldP spid="4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3" y="31534"/>
            <a:ext cx="11976100" cy="681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61041" y="875702"/>
            <a:ext cx="1147204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ban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Lạng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-3</a:t>
            </a:r>
            <a:r>
              <a:rPr lang="en-US" sz="3200" b="1" baseline="30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 .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ban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en-US" sz="3200" b="1" baseline="30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nữa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pic>
        <p:nvPicPr>
          <p:cNvPr id="3074" name="Picture 15" descr="n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 flipH="1" flipV="1">
            <a:off x="-3396191" y="3396194"/>
            <a:ext cx="6858000" cy="65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15" descr="n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8731251" y="3397251"/>
            <a:ext cx="6858000" cy="6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15" descr="n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0" y="-22225"/>
            <a:ext cx="12192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15" descr="n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0" y="6858000"/>
            <a:ext cx="12192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65620" y="22228"/>
            <a:ext cx="12062880" cy="769441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rgbClr val="FFFFC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algn="ctr" eaLnBrk="1" hangingPunct="1">
              <a:spcBef>
                <a:spcPct val="10000"/>
              </a:spcBef>
            </a:pP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KHỞI ĐỘNG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3" y="5544738"/>
            <a:ext cx="2516717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8679" y="5500506"/>
            <a:ext cx="2561167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accent1">
                      <a:gamma/>
                      <a:shade val="60000"/>
                      <a:invGamma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12272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Box 4"/>
          <p:cNvSpPr txBox="1">
            <a:spLocks noChangeArrowheads="1"/>
          </p:cNvSpPr>
          <p:nvPr/>
        </p:nvSpPr>
        <p:spPr bwMode="auto">
          <a:xfrm>
            <a:off x="318977" y="1954250"/>
            <a:ext cx="113792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quen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tạp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nợ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80000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nợ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40000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sổ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nợ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20" y="655675"/>
            <a:ext cx="2516717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475" y="5198731"/>
            <a:ext cx="2561167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accent1">
                      <a:gamma/>
                      <a:shade val="60000"/>
                      <a:invGamma/>
                    </a:schemeClr>
                  </a:outerShdw>
                </a:effectLst>
              </a14:hiddenEffects>
            </a:ext>
          </a:extLst>
        </p:spPr>
      </p:pic>
      <p:sp>
        <p:nvSpPr>
          <p:cNvPr id="2" name="Cloud Callout 1"/>
          <p:cNvSpPr/>
          <p:nvPr/>
        </p:nvSpPr>
        <p:spPr>
          <a:xfrm>
            <a:off x="4470400" y="152400"/>
            <a:ext cx="5588000" cy="1600200"/>
          </a:xfrm>
          <a:prstGeom prst="cloudCallout">
            <a:avLst>
              <a:gd name="adj1" fmla="val -107125"/>
              <a:gd name="adj2" fmla="val 2266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ĐỐ VUI CÓ THƯỞNG</a:t>
            </a:r>
          </a:p>
        </p:txBody>
      </p:sp>
      <p:sp>
        <p:nvSpPr>
          <p:cNvPr id="3" name="Cloud Callout 2"/>
          <p:cNvSpPr/>
          <p:nvPr/>
        </p:nvSpPr>
        <p:spPr>
          <a:xfrm>
            <a:off x="812800" y="4057380"/>
            <a:ext cx="5994400" cy="2282701"/>
          </a:xfrm>
          <a:prstGeom prst="cloudCallout">
            <a:avLst>
              <a:gd name="adj1" fmla="val 122433"/>
              <a:gd name="adj2" fmla="val 43405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4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4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4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24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4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4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4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tặng</a:t>
            </a:r>
            <a:r>
              <a:rPr lang="en-US" sz="24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quà</a:t>
            </a:r>
            <a:r>
              <a:rPr lang="en-US" sz="24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ahihi</a:t>
            </a:r>
            <a:r>
              <a:rPr lang="en-US" sz="24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322989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  <p:bldP spid="2" grpId="0" animBg="1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Những bức tranh vẽ phong cảnh đẹp và ấn tượng nhấ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805" y="-26582"/>
            <a:ext cx="12229804" cy="687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loud Callout 1"/>
          <p:cNvSpPr/>
          <p:nvPr/>
        </p:nvSpPr>
        <p:spPr>
          <a:xfrm>
            <a:off x="9087" y="387949"/>
            <a:ext cx="12077405" cy="2706942"/>
          </a:xfrm>
          <a:prstGeom prst="cloudCallout">
            <a:avLst>
              <a:gd name="adj1" fmla="val -49961"/>
              <a:gd name="adj2" fmla="val 1100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(- 80 000) + (- 40 000) = - (80 000 + 40 000) = - 120 000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đồng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0397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Thank You concept.Top view of white office desk with  laptop,coffee,pen,magnifying glass,dried flowers and a note book Written  with THANK YOU text. Stock Photo | Adobe Sto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91" y="-10634"/>
            <a:ext cx="12188888" cy="6868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66" name="AutoShape 5" descr="JERRY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67" name="AutoShape 7" descr="Những chú chuột nổi tiếng trên phim - Báo Long An Online"/>
          <p:cNvSpPr>
            <a:spLocks noChangeAspect="1" noChangeArrowheads="1"/>
          </p:cNvSpPr>
          <p:nvPr/>
        </p:nvSpPr>
        <p:spPr bwMode="auto">
          <a:xfrm>
            <a:off x="410633" y="7938"/>
            <a:ext cx="406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9" name="bensound-jazzyfrench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54861" y="-1219200"/>
            <a:ext cx="812800" cy="6096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38400" y="2429058"/>
            <a:ext cx="802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CHÚC CÁC EM HỌC TỐT </a:t>
            </a:r>
          </a:p>
        </p:txBody>
      </p:sp>
    </p:spTree>
    <p:extLst>
      <p:ext uri="{BB962C8B-B14F-4D97-AF65-F5344CB8AC3E}">
        <p14:creationId xmlns:p14="http://schemas.microsoft.com/office/powerpoint/2010/main" val="327644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66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244" r="244" b="136"/>
          <a:stretch>
            <a:fillRect/>
          </a:stretch>
        </p:blipFill>
        <p:spPr>
          <a:xfrm rot="-1352650">
            <a:off x="10587414" y="5341870"/>
            <a:ext cx="1954222" cy="2089123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689130" y="2274662"/>
            <a:ext cx="6838191" cy="59908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4" tIns="30477" rIns="60954" bIns="30477" rtlCol="0" anchor="ctr"/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I. CỘNG HAI SỐ NGUYÊN CÙNG DẤU</a:t>
            </a:r>
            <a:endParaRPr lang="vi-VN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689131" y="4723057"/>
            <a:ext cx="6838191" cy="648026"/>
          </a:xfrm>
          <a:prstGeom prst="roundRect">
            <a:avLst/>
          </a:prstGeom>
          <a:solidFill>
            <a:srgbClr val="8596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4" tIns="30477" rIns="60954" bIns="30477" rtlCol="0" anchor="ctr"/>
          <a:lstStyle/>
          <a:p>
            <a:r>
              <a:rPr lang="en-US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II. CỘNG HAI SỐ NGUYÊN KHÁC DẤU</a:t>
            </a:r>
            <a:endParaRPr lang="vi-VN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86992E4-32B0-4CA2-8CB7-16BD3C7CB0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4027" r="14166" b="15279"/>
          <a:stretch>
            <a:fillRect/>
          </a:stretch>
        </p:blipFill>
        <p:spPr bwMode="auto">
          <a:xfrm>
            <a:off x="100710" y="1854200"/>
            <a:ext cx="2946400" cy="284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3"/>
          <p:cNvSpPr txBox="1"/>
          <p:nvPr/>
        </p:nvSpPr>
        <p:spPr>
          <a:xfrm>
            <a:off x="457200" y="2516800"/>
            <a:ext cx="2391507" cy="14788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</a:pPr>
            <a:r>
              <a:rPr lang="en-US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NỘI DUNG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504092" y="702128"/>
            <a:ext cx="11101753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eaLnBrk="1" hangingPunct="1">
              <a:spcBef>
                <a:spcPct val="10000"/>
              </a:spcBef>
            </a:pP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14 : PHÉP CỘNG VÀ PHÉP TRỪ SỐ NGUYÊN</a:t>
            </a:r>
          </a:p>
        </p:txBody>
      </p:sp>
    </p:spTree>
    <p:extLst>
      <p:ext uri="{BB962C8B-B14F-4D97-AF65-F5344CB8AC3E}">
        <p14:creationId xmlns:p14="http://schemas.microsoft.com/office/powerpoint/2010/main" val="2282766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3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Line 2"/>
          <p:cNvSpPr>
            <a:spLocks noChangeShapeType="1"/>
          </p:cNvSpPr>
          <p:nvPr/>
        </p:nvSpPr>
        <p:spPr bwMode="auto">
          <a:xfrm>
            <a:off x="3219451" y="1858527"/>
            <a:ext cx="2116" cy="130810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9924" name="Line 4"/>
          <p:cNvSpPr>
            <a:spLocks noChangeShapeType="1"/>
          </p:cNvSpPr>
          <p:nvPr/>
        </p:nvSpPr>
        <p:spPr bwMode="auto">
          <a:xfrm>
            <a:off x="3204635" y="2123639"/>
            <a:ext cx="2256367" cy="26194"/>
          </a:xfrm>
          <a:prstGeom prst="line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209925" name="Line 5"/>
          <p:cNvSpPr>
            <a:spLocks noChangeShapeType="1"/>
          </p:cNvSpPr>
          <p:nvPr/>
        </p:nvSpPr>
        <p:spPr bwMode="auto">
          <a:xfrm flipV="1">
            <a:off x="5458654" y="2263342"/>
            <a:ext cx="3746732" cy="22225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9926" name="Line 6"/>
          <p:cNvSpPr>
            <a:spLocks noChangeShapeType="1"/>
          </p:cNvSpPr>
          <p:nvPr/>
        </p:nvSpPr>
        <p:spPr bwMode="auto">
          <a:xfrm>
            <a:off x="3223685" y="3004705"/>
            <a:ext cx="5992283" cy="15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9927" name="Text Box 7"/>
          <p:cNvSpPr txBox="1">
            <a:spLocks noChangeArrowheads="1"/>
          </p:cNvSpPr>
          <p:nvPr/>
        </p:nvSpPr>
        <p:spPr bwMode="auto">
          <a:xfrm>
            <a:off x="4279902" y="1739467"/>
            <a:ext cx="963084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5" tIns="47625" rIns="85725" bIns="47625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2400" b="1" dirty="0">
                <a:solidFill>
                  <a:srgbClr val="0070C0"/>
                </a:solidFill>
                <a:latin typeface="Arial" charset="0"/>
              </a:rPr>
              <a:t>+3</a:t>
            </a:r>
          </a:p>
        </p:txBody>
      </p:sp>
      <p:sp>
        <p:nvSpPr>
          <p:cNvPr id="209928" name="Text Box 8"/>
          <p:cNvSpPr txBox="1">
            <a:spLocks noChangeArrowheads="1"/>
          </p:cNvSpPr>
          <p:nvPr/>
        </p:nvSpPr>
        <p:spPr bwMode="auto">
          <a:xfrm>
            <a:off x="6616702" y="1883927"/>
            <a:ext cx="912284" cy="53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5" tIns="47625" rIns="85725" bIns="47625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2400" b="1" dirty="0">
                <a:latin typeface="Arial" charset="0"/>
              </a:rPr>
              <a:t>+5</a:t>
            </a:r>
          </a:p>
        </p:txBody>
      </p:sp>
      <p:sp>
        <p:nvSpPr>
          <p:cNvPr id="209930" name="Line 10"/>
          <p:cNvSpPr>
            <a:spLocks noChangeShapeType="1"/>
          </p:cNvSpPr>
          <p:nvPr/>
        </p:nvSpPr>
        <p:spPr bwMode="auto">
          <a:xfrm>
            <a:off x="5452997" y="1937905"/>
            <a:ext cx="0" cy="70008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9957" name="Text Box 37"/>
          <p:cNvSpPr txBox="1">
            <a:spLocks noChangeArrowheads="1"/>
          </p:cNvSpPr>
          <p:nvPr/>
        </p:nvSpPr>
        <p:spPr bwMode="auto">
          <a:xfrm>
            <a:off x="2294559" y="3331059"/>
            <a:ext cx="568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 err="1">
                <a:latin typeface="Arial" charset="0"/>
                <a:cs typeface="Times New Roman" pitchFamily="18" charset="0"/>
              </a:rPr>
              <a:t>Như</a:t>
            </a:r>
            <a:r>
              <a:rPr lang="en-US" b="1" dirty="0">
                <a:latin typeface="Arial" charset="0"/>
                <a:cs typeface="Times New Roman" pitchFamily="18" charset="0"/>
              </a:rPr>
              <a:t> </a:t>
            </a:r>
            <a:r>
              <a:rPr lang="en-US" b="1" dirty="0" err="1">
                <a:latin typeface="Arial" charset="0"/>
                <a:cs typeface="Times New Roman" pitchFamily="18" charset="0"/>
              </a:rPr>
              <a:t>vậy</a:t>
            </a:r>
            <a:r>
              <a:rPr lang="en-US" b="1" dirty="0">
                <a:latin typeface="Arial" charset="0"/>
                <a:cs typeface="Times New Roman" pitchFamily="18" charset="0"/>
              </a:rPr>
              <a:t>: (+ 3) + (+ 5)</a:t>
            </a: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6566978" y="3331062"/>
            <a:ext cx="21579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b="1" dirty="0">
                <a:latin typeface="Arial" charset="0"/>
              </a:rPr>
              <a:t>= </a:t>
            </a:r>
            <a:r>
              <a:rPr lang="en-US" b="1" dirty="0">
                <a:solidFill>
                  <a:srgbClr val="FF0000"/>
                </a:solidFill>
                <a:latin typeface="Arial" charset="0"/>
              </a:rPr>
              <a:t>3 + 5 </a:t>
            </a:r>
            <a:r>
              <a:rPr lang="en-US" b="1" dirty="0">
                <a:latin typeface="Arial" charset="0"/>
              </a:rPr>
              <a:t>= 8</a:t>
            </a: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6535446" y="3331726"/>
            <a:ext cx="100700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b="1" dirty="0">
                <a:latin typeface="Arial" charset="0"/>
                <a:cs typeface="Times New Roman" pitchFamily="18" charset="0"/>
              </a:rPr>
              <a:t>= +8</a:t>
            </a:r>
            <a:endParaRPr lang="en-US" dirty="0">
              <a:latin typeface="Arial" charset="0"/>
            </a:endParaRPr>
          </a:p>
        </p:txBody>
      </p:sp>
      <p:sp>
        <p:nvSpPr>
          <p:cNvPr id="76" name="Text Box 9"/>
          <p:cNvSpPr txBox="1">
            <a:spLocks noChangeArrowheads="1"/>
          </p:cNvSpPr>
          <p:nvPr/>
        </p:nvSpPr>
        <p:spPr bwMode="auto">
          <a:xfrm>
            <a:off x="8839200" y="2577667"/>
            <a:ext cx="812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5" tIns="47625" rIns="85725" bIns="47625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2400" b="1" dirty="0">
                <a:solidFill>
                  <a:srgbClr val="FF0000"/>
                </a:solidFill>
                <a:latin typeface="Arial" charset="0"/>
              </a:rPr>
              <a:t>+8</a:t>
            </a:r>
          </a:p>
        </p:txBody>
      </p:sp>
      <p:sp>
        <p:nvSpPr>
          <p:cNvPr id="45" name="Date Placeholder 44"/>
          <p:cNvSpPr>
            <a:spLocks noGrp="1"/>
          </p:cNvSpPr>
          <p:nvPr>
            <p:ph type="dt" sz="quarter" idx="10"/>
          </p:nvPr>
        </p:nvSpPr>
        <p:spPr>
          <a:xfrm>
            <a:off x="838200" y="6939692"/>
            <a:ext cx="2743200" cy="365125"/>
          </a:xfrm>
        </p:spPr>
        <p:txBody>
          <a:bodyPr/>
          <a:lstStyle/>
          <a:p>
            <a:pPr>
              <a:defRPr/>
            </a:pPr>
            <a:fld id="{7421E7E9-CAE4-40B1-A3AC-946B59AD2CA5}" type="datetime10">
              <a:rPr lang="en-US"/>
              <a:pPr>
                <a:defRPr/>
              </a:pPr>
              <a:t>14:16</a:t>
            </a:fld>
            <a:endParaRPr lang="en-US"/>
          </a:p>
        </p:txBody>
      </p:sp>
      <p:sp>
        <p:nvSpPr>
          <p:cNvPr id="46" name="Line 2"/>
          <p:cNvSpPr>
            <a:spLocks noChangeShapeType="1"/>
          </p:cNvSpPr>
          <p:nvPr/>
        </p:nvSpPr>
        <p:spPr bwMode="auto">
          <a:xfrm>
            <a:off x="9226783" y="1890277"/>
            <a:ext cx="2117" cy="130810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" name="Group 46"/>
          <p:cNvGrpSpPr>
            <a:grpSpLocks/>
          </p:cNvGrpSpPr>
          <p:nvPr/>
        </p:nvGrpSpPr>
        <p:grpSpPr bwMode="auto">
          <a:xfrm>
            <a:off x="1231900" y="2514167"/>
            <a:ext cx="9550400" cy="688975"/>
            <a:chOff x="924228" y="2405063"/>
            <a:chExt cx="7162800" cy="688975"/>
          </a:xfrm>
        </p:grpSpPr>
        <p:sp>
          <p:nvSpPr>
            <p:cNvPr id="9234" name="Line 12"/>
            <p:cNvSpPr>
              <a:spLocks noChangeShapeType="1"/>
            </p:cNvSpPr>
            <p:nvPr/>
          </p:nvSpPr>
          <p:spPr bwMode="auto">
            <a:xfrm>
              <a:off x="924228" y="2487613"/>
              <a:ext cx="7162800" cy="476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5" name="Line 13"/>
            <p:cNvSpPr>
              <a:spLocks noChangeShapeType="1"/>
            </p:cNvSpPr>
            <p:nvPr/>
          </p:nvSpPr>
          <p:spPr bwMode="auto">
            <a:xfrm>
              <a:off x="1287766" y="2414588"/>
              <a:ext cx="4762" cy="14763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6" name="Line 14"/>
            <p:cNvSpPr>
              <a:spLocks noChangeShapeType="1"/>
            </p:cNvSpPr>
            <p:nvPr/>
          </p:nvSpPr>
          <p:spPr bwMode="auto">
            <a:xfrm>
              <a:off x="1849741" y="2405063"/>
              <a:ext cx="4762" cy="1492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92" name="Line 15"/>
            <p:cNvSpPr>
              <a:spLocks noChangeShapeType="1"/>
            </p:cNvSpPr>
            <p:nvPr/>
          </p:nvSpPr>
          <p:spPr bwMode="auto">
            <a:xfrm>
              <a:off x="2411716" y="2424113"/>
              <a:ext cx="4762" cy="149225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ln w="381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9238" name="Line 16"/>
            <p:cNvSpPr>
              <a:spLocks noChangeShapeType="1"/>
            </p:cNvSpPr>
            <p:nvPr/>
          </p:nvSpPr>
          <p:spPr bwMode="auto">
            <a:xfrm>
              <a:off x="2972103" y="2427288"/>
              <a:ext cx="6350" cy="1492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9" name="Line 17"/>
            <p:cNvSpPr>
              <a:spLocks noChangeShapeType="1"/>
            </p:cNvSpPr>
            <p:nvPr/>
          </p:nvSpPr>
          <p:spPr bwMode="auto">
            <a:xfrm>
              <a:off x="3534078" y="2430463"/>
              <a:ext cx="6350" cy="1492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0" name="Line 18"/>
            <p:cNvSpPr>
              <a:spLocks noChangeShapeType="1"/>
            </p:cNvSpPr>
            <p:nvPr/>
          </p:nvSpPr>
          <p:spPr bwMode="auto">
            <a:xfrm>
              <a:off x="4096053" y="2408238"/>
              <a:ext cx="6350" cy="1492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1" name="Line 19"/>
            <p:cNvSpPr>
              <a:spLocks noChangeShapeType="1"/>
            </p:cNvSpPr>
            <p:nvPr/>
          </p:nvSpPr>
          <p:spPr bwMode="auto">
            <a:xfrm>
              <a:off x="4658028" y="2435225"/>
              <a:ext cx="6350" cy="1492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2" name="Line 20"/>
            <p:cNvSpPr>
              <a:spLocks noChangeShapeType="1"/>
            </p:cNvSpPr>
            <p:nvPr/>
          </p:nvSpPr>
          <p:spPr bwMode="auto">
            <a:xfrm>
              <a:off x="5220003" y="2413000"/>
              <a:ext cx="6350" cy="1492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3" name="Line 21"/>
            <p:cNvSpPr>
              <a:spLocks noChangeShapeType="1"/>
            </p:cNvSpPr>
            <p:nvPr/>
          </p:nvSpPr>
          <p:spPr bwMode="auto">
            <a:xfrm>
              <a:off x="5780391" y="2416175"/>
              <a:ext cx="7937" cy="1492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4" name="Line 23"/>
            <p:cNvSpPr>
              <a:spLocks noChangeShapeType="1"/>
            </p:cNvSpPr>
            <p:nvPr/>
          </p:nvSpPr>
          <p:spPr bwMode="auto">
            <a:xfrm>
              <a:off x="6904341" y="2416175"/>
              <a:ext cx="7937" cy="1492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5" name="Line 24"/>
            <p:cNvSpPr>
              <a:spLocks noChangeShapeType="1"/>
            </p:cNvSpPr>
            <p:nvPr/>
          </p:nvSpPr>
          <p:spPr bwMode="auto">
            <a:xfrm>
              <a:off x="7466316" y="2430463"/>
              <a:ext cx="4762" cy="1492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6" name="Text Box 25"/>
            <p:cNvSpPr txBox="1">
              <a:spLocks noChangeArrowheads="1"/>
            </p:cNvSpPr>
            <p:nvPr/>
          </p:nvSpPr>
          <p:spPr bwMode="auto">
            <a:xfrm>
              <a:off x="1076628" y="2562225"/>
              <a:ext cx="796925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725" tIns="47625" rIns="85725" bIns="47625"/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>
                  <a:latin typeface="Arial" charset="0"/>
                </a:rPr>
                <a:t>-2</a:t>
              </a:r>
            </a:p>
          </p:txBody>
        </p:sp>
        <p:sp>
          <p:nvSpPr>
            <p:cNvPr id="9247" name="Text Box 26"/>
            <p:cNvSpPr txBox="1">
              <a:spLocks noChangeArrowheads="1"/>
            </p:cNvSpPr>
            <p:nvPr/>
          </p:nvSpPr>
          <p:spPr bwMode="auto">
            <a:xfrm>
              <a:off x="1638603" y="2562225"/>
              <a:ext cx="534988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725" tIns="47625" rIns="85725" bIns="47625"/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>
                  <a:latin typeface="Arial" charset="0"/>
                </a:rPr>
                <a:t>-1</a:t>
              </a:r>
            </a:p>
          </p:txBody>
        </p:sp>
        <p:sp>
          <p:nvSpPr>
            <p:cNvPr id="9248" name="Text Box 27"/>
            <p:cNvSpPr txBox="1">
              <a:spLocks noChangeArrowheads="1"/>
            </p:cNvSpPr>
            <p:nvPr/>
          </p:nvSpPr>
          <p:spPr bwMode="auto">
            <a:xfrm>
              <a:off x="2273603" y="2546350"/>
              <a:ext cx="277813" cy="531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725" tIns="47625" rIns="85725" bIns="47625"/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>
                  <a:solidFill>
                    <a:srgbClr val="FF0000"/>
                  </a:solidFill>
                  <a:latin typeface="Arial" charset="0"/>
                </a:rPr>
                <a:t>0</a:t>
              </a:r>
            </a:p>
          </p:txBody>
        </p:sp>
        <p:sp>
          <p:nvSpPr>
            <p:cNvPr id="9249" name="Text Box 28"/>
            <p:cNvSpPr txBox="1">
              <a:spLocks noChangeArrowheads="1"/>
            </p:cNvSpPr>
            <p:nvPr/>
          </p:nvSpPr>
          <p:spPr bwMode="auto">
            <a:xfrm>
              <a:off x="2706991" y="2563813"/>
              <a:ext cx="593725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725" tIns="47625" rIns="85725" bIns="47625"/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>
                  <a:latin typeface="Arial" charset="0"/>
                </a:rPr>
                <a:t>+1</a:t>
              </a:r>
            </a:p>
          </p:txBody>
        </p:sp>
        <p:sp>
          <p:nvSpPr>
            <p:cNvPr id="9250" name="Text Box 29"/>
            <p:cNvSpPr txBox="1">
              <a:spLocks noChangeArrowheads="1"/>
            </p:cNvSpPr>
            <p:nvPr/>
          </p:nvSpPr>
          <p:spPr bwMode="auto">
            <a:xfrm>
              <a:off x="3275316" y="2562225"/>
              <a:ext cx="531812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725" tIns="47625" rIns="85725" bIns="47625"/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>
                  <a:latin typeface="Arial" charset="0"/>
                </a:rPr>
                <a:t>+2</a:t>
              </a:r>
            </a:p>
          </p:txBody>
        </p:sp>
        <p:sp>
          <p:nvSpPr>
            <p:cNvPr id="9251" name="Text Box 30"/>
            <p:cNvSpPr txBox="1">
              <a:spLocks noChangeArrowheads="1"/>
            </p:cNvSpPr>
            <p:nvPr/>
          </p:nvSpPr>
          <p:spPr bwMode="auto">
            <a:xfrm>
              <a:off x="3851578" y="2562225"/>
              <a:ext cx="609600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725" tIns="47625" rIns="85725" bIns="47625"/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>
                  <a:latin typeface="Arial" charset="0"/>
                </a:rPr>
                <a:t>+3</a:t>
              </a:r>
            </a:p>
          </p:txBody>
        </p:sp>
        <p:sp>
          <p:nvSpPr>
            <p:cNvPr id="9252" name="Text Box 31"/>
            <p:cNvSpPr txBox="1">
              <a:spLocks noChangeArrowheads="1"/>
            </p:cNvSpPr>
            <p:nvPr/>
          </p:nvSpPr>
          <p:spPr bwMode="auto">
            <a:xfrm>
              <a:off x="4479026" y="2559785"/>
              <a:ext cx="609600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725" tIns="47625" rIns="85725" bIns="47625"/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 dirty="0">
                  <a:latin typeface="Arial" charset="0"/>
                </a:rPr>
                <a:t>+4</a:t>
              </a:r>
            </a:p>
          </p:txBody>
        </p:sp>
        <p:sp>
          <p:nvSpPr>
            <p:cNvPr id="9253" name="Text Box 32"/>
            <p:cNvSpPr txBox="1">
              <a:spLocks noChangeArrowheads="1"/>
            </p:cNvSpPr>
            <p:nvPr/>
          </p:nvSpPr>
          <p:spPr bwMode="auto">
            <a:xfrm>
              <a:off x="5015215" y="2541589"/>
              <a:ext cx="547688" cy="515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725" tIns="47625" rIns="85725" bIns="47625"/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 dirty="0">
                  <a:latin typeface="Arial" charset="0"/>
                </a:rPr>
                <a:t>+5</a:t>
              </a:r>
            </a:p>
          </p:txBody>
        </p:sp>
        <p:sp>
          <p:nvSpPr>
            <p:cNvPr id="9254" name="Text Box 33"/>
            <p:cNvSpPr txBox="1">
              <a:spLocks noChangeArrowheads="1"/>
            </p:cNvSpPr>
            <p:nvPr/>
          </p:nvSpPr>
          <p:spPr bwMode="auto">
            <a:xfrm>
              <a:off x="6078841" y="2562225"/>
              <a:ext cx="530225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725" tIns="47625" rIns="85725" bIns="47625"/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>
                  <a:latin typeface="Arial" charset="0"/>
                </a:rPr>
                <a:t>+7</a:t>
              </a:r>
            </a:p>
          </p:txBody>
        </p:sp>
        <p:sp>
          <p:nvSpPr>
            <p:cNvPr id="9255" name="Text Box 34"/>
            <p:cNvSpPr txBox="1">
              <a:spLocks noChangeArrowheads="1"/>
            </p:cNvSpPr>
            <p:nvPr/>
          </p:nvSpPr>
          <p:spPr bwMode="auto">
            <a:xfrm>
              <a:off x="5535916" y="2544763"/>
              <a:ext cx="511175" cy="531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725" tIns="47625" rIns="85725" bIns="47625"/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 dirty="0">
                  <a:latin typeface="Arial" charset="0"/>
                </a:rPr>
                <a:t>+6</a:t>
              </a:r>
            </a:p>
          </p:txBody>
        </p:sp>
        <p:sp>
          <p:nvSpPr>
            <p:cNvPr id="9256" name="Text Box 35"/>
            <p:cNvSpPr txBox="1">
              <a:spLocks noChangeArrowheads="1"/>
            </p:cNvSpPr>
            <p:nvPr/>
          </p:nvSpPr>
          <p:spPr bwMode="auto">
            <a:xfrm>
              <a:off x="6685266" y="2562225"/>
              <a:ext cx="487362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725" tIns="47625" rIns="85725" bIns="47625"/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>
                  <a:latin typeface="Arial" charset="0"/>
                </a:rPr>
                <a:t>+8</a:t>
              </a:r>
            </a:p>
          </p:txBody>
        </p:sp>
        <p:sp>
          <p:nvSpPr>
            <p:cNvPr id="9257" name="Text Box 36"/>
            <p:cNvSpPr txBox="1">
              <a:spLocks noChangeArrowheads="1"/>
            </p:cNvSpPr>
            <p:nvPr/>
          </p:nvSpPr>
          <p:spPr bwMode="auto">
            <a:xfrm>
              <a:off x="7234541" y="2562225"/>
              <a:ext cx="533400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725" tIns="47625" rIns="85725" bIns="47625"/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>
                  <a:latin typeface="Arial" charset="0"/>
                </a:rPr>
                <a:t>+9</a:t>
              </a:r>
            </a:p>
          </p:txBody>
        </p:sp>
        <p:sp>
          <p:nvSpPr>
            <p:cNvPr id="9258" name="Line 14"/>
            <p:cNvSpPr>
              <a:spLocks noChangeShapeType="1"/>
            </p:cNvSpPr>
            <p:nvPr/>
          </p:nvSpPr>
          <p:spPr bwMode="auto">
            <a:xfrm>
              <a:off x="6316966" y="2416175"/>
              <a:ext cx="6350" cy="1508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2" name="Cloud Callout 51"/>
          <p:cNvSpPr/>
          <p:nvPr/>
        </p:nvSpPr>
        <p:spPr>
          <a:xfrm>
            <a:off x="1727200" y="4171221"/>
            <a:ext cx="8636000" cy="1752600"/>
          </a:xfrm>
          <a:prstGeom prst="cloudCallout">
            <a:avLst>
              <a:gd name="adj1" fmla="val 15917"/>
              <a:gd name="adj2" fmla="val -89423"/>
            </a:avLst>
          </a:prstGeom>
          <a:solidFill>
            <a:srgbClr val="C6E5A3"/>
          </a:solidFill>
          <a:ln>
            <a:solidFill>
              <a:srgbClr val="AEC8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000" b="1" dirty="0" err="1">
                <a:solidFill>
                  <a:srgbClr val="212911"/>
                </a:solidFill>
                <a:latin typeface="Arial" pitchFamily="34" charset="0"/>
                <a:cs typeface="Arial" pitchFamily="34" charset="0"/>
              </a:rPr>
              <a:t>Vậy</a:t>
            </a:r>
            <a:r>
              <a:rPr lang="en-US" sz="3000" b="1" dirty="0">
                <a:solidFill>
                  <a:srgbClr val="21291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rgbClr val="212911"/>
                </a:solidFill>
                <a:latin typeface="Arial" pitchFamily="34" charset="0"/>
                <a:cs typeface="Arial" pitchFamily="34" charset="0"/>
              </a:rPr>
              <a:t>muốn</a:t>
            </a:r>
            <a:r>
              <a:rPr lang="en-US" sz="3000" b="1" dirty="0">
                <a:solidFill>
                  <a:srgbClr val="21291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rgbClr val="212911"/>
                </a:solidFill>
                <a:latin typeface="Arial" pitchFamily="34" charset="0"/>
                <a:cs typeface="Arial" pitchFamily="34" charset="0"/>
              </a:rPr>
              <a:t>cộng</a:t>
            </a:r>
            <a:r>
              <a:rPr lang="en-US" sz="3000" b="1" dirty="0">
                <a:solidFill>
                  <a:srgbClr val="21291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hai</a:t>
            </a:r>
            <a:endParaRPr lang="en-US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n-US" sz="3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nguyên</a:t>
            </a:r>
            <a:r>
              <a:rPr lang="en-US" sz="3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dương</a:t>
            </a:r>
            <a:r>
              <a:rPr lang="en-US" sz="3000" b="1" dirty="0">
                <a:solidFill>
                  <a:srgbClr val="21291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rgbClr val="212911"/>
                </a:solidFill>
                <a:latin typeface="Arial" pitchFamily="34" charset="0"/>
                <a:cs typeface="Arial" pitchFamily="34" charset="0"/>
              </a:rPr>
              <a:t>ta</a:t>
            </a:r>
            <a:r>
              <a:rPr lang="en-US" sz="3000" b="1" dirty="0">
                <a:solidFill>
                  <a:srgbClr val="21291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rgbClr val="212911"/>
                </a:solidFill>
                <a:latin typeface="Arial" pitchFamily="34" charset="0"/>
                <a:cs typeface="Arial" pitchFamily="34" charset="0"/>
              </a:rPr>
              <a:t>làm</a:t>
            </a:r>
            <a:r>
              <a:rPr lang="en-US" sz="3000" b="1" dirty="0">
                <a:solidFill>
                  <a:srgbClr val="21291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rgbClr val="212911"/>
                </a:solidFill>
                <a:latin typeface="Arial" pitchFamily="34" charset="0"/>
                <a:cs typeface="Arial" pitchFamily="34" charset="0"/>
              </a:rPr>
              <a:t>như</a:t>
            </a:r>
            <a:r>
              <a:rPr lang="en-US" sz="3000" b="1" dirty="0">
                <a:solidFill>
                  <a:srgbClr val="21291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rgbClr val="212911"/>
                </a:solidFill>
                <a:latin typeface="Arial" pitchFamily="34" charset="0"/>
                <a:cs typeface="Arial" pitchFamily="34" charset="0"/>
              </a:rPr>
              <a:t>thế</a:t>
            </a:r>
            <a:r>
              <a:rPr lang="en-US" sz="3000" b="1" dirty="0">
                <a:solidFill>
                  <a:srgbClr val="21291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rgbClr val="212911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3000" b="1" dirty="0">
                <a:solidFill>
                  <a:srgbClr val="212911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3427468" y="1023082"/>
            <a:ext cx="3645377" cy="632297"/>
          </a:xfrm>
          <a:prstGeom prst="roundRect">
            <a:avLst/>
          </a:prstGeom>
          <a:solidFill>
            <a:srgbClr val="FFEEBD"/>
          </a:solidFill>
          <a:ln>
            <a:solidFill>
              <a:srgbClr val="FFD2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200" b="1" dirty="0">
                <a:solidFill>
                  <a:srgbClr val="583B00"/>
                </a:solidFill>
                <a:latin typeface="Arial" pitchFamily="34" charset="0"/>
                <a:cs typeface="Arial" pitchFamily="34" charset="0"/>
              </a:rPr>
              <a:t>Ta </a:t>
            </a:r>
            <a:r>
              <a:rPr lang="en-US" sz="3200" b="1" dirty="0" err="1">
                <a:solidFill>
                  <a:srgbClr val="583B0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3200" b="1" dirty="0">
                <a:solidFill>
                  <a:srgbClr val="583B00"/>
                </a:solidFill>
                <a:latin typeface="Arial" pitchFamily="34" charset="0"/>
                <a:cs typeface="Arial" pitchFamily="34" charset="0"/>
              </a:rPr>
              <a:t> :  </a:t>
            </a:r>
            <a:r>
              <a:rPr lang="en-US" sz="3200" b="1" dirty="0">
                <a:solidFill>
                  <a:srgbClr val="C00000"/>
                </a:solidFill>
                <a:latin typeface="Arial" charset="0"/>
              </a:rPr>
              <a:t>3 + 5 = </a:t>
            </a:r>
          </a:p>
        </p:txBody>
      </p:sp>
      <p:sp>
        <p:nvSpPr>
          <p:cNvPr id="43" name="TextBox 3"/>
          <p:cNvSpPr txBox="1">
            <a:spLocks noChangeArrowheads="1"/>
          </p:cNvSpPr>
          <p:nvPr/>
        </p:nvSpPr>
        <p:spPr bwMode="auto">
          <a:xfrm>
            <a:off x="-19377" y="-1"/>
            <a:ext cx="12293600" cy="538609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9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14:  PHÉP CỘNG VÀ PHÉP TRỪ SỐ NGUYÊN</a:t>
            </a:r>
          </a:p>
        </p:txBody>
      </p:sp>
      <p:sp>
        <p:nvSpPr>
          <p:cNvPr id="47" name="TextBox 4"/>
          <p:cNvSpPr txBox="1">
            <a:spLocks noChangeArrowheads="1"/>
          </p:cNvSpPr>
          <p:nvPr/>
        </p:nvSpPr>
        <p:spPr bwMode="auto">
          <a:xfrm>
            <a:off x="33868" y="482709"/>
            <a:ext cx="52020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dấu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08451" y="1035119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17828" y="1825123"/>
            <a:ext cx="370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248784" y="1965988"/>
            <a:ext cx="357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79965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9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9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09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09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09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09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9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10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-0.00023 L -0.17465 0.06636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00" y="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99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2099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9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2" grpId="0" animBg="1"/>
      <p:bldP spid="209925" grpId="0" animBg="1"/>
      <p:bldP spid="209926" grpId="0" animBg="1"/>
      <p:bldP spid="209927" grpId="0"/>
      <p:bldP spid="209928" grpId="0"/>
      <p:bldP spid="209930" grpId="0" animBg="1"/>
      <p:bldP spid="209957" grpId="0"/>
      <p:bldP spid="42" grpId="0"/>
      <p:bldP spid="51" grpId="0"/>
      <p:bldP spid="51" grpId="1"/>
      <p:bldP spid="76" grpId="0" build="allAtOnce"/>
      <p:bldP spid="76" grpId="1" build="allAtOnce"/>
      <p:bldP spid="46" grpId="0" animBg="1"/>
      <p:bldP spid="52" grpId="0" animBg="1"/>
      <p:bldP spid="44" grpId="0" animBg="1"/>
      <p:bldP spid="47" grpId="0"/>
      <p:bldP spid="2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Line 2"/>
          <p:cNvSpPr>
            <a:spLocks noChangeShapeType="1"/>
          </p:cNvSpPr>
          <p:nvPr/>
        </p:nvSpPr>
        <p:spPr bwMode="auto">
          <a:xfrm>
            <a:off x="3219451" y="1858527"/>
            <a:ext cx="2116" cy="130810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9924" name="Line 4"/>
          <p:cNvSpPr>
            <a:spLocks noChangeShapeType="1"/>
          </p:cNvSpPr>
          <p:nvPr/>
        </p:nvSpPr>
        <p:spPr bwMode="auto">
          <a:xfrm>
            <a:off x="3204635" y="2123639"/>
            <a:ext cx="2256367" cy="26194"/>
          </a:xfrm>
          <a:prstGeom prst="line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209925" name="Line 5"/>
          <p:cNvSpPr>
            <a:spLocks noChangeShapeType="1"/>
          </p:cNvSpPr>
          <p:nvPr/>
        </p:nvSpPr>
        <p:spPr bwMode="auto">
          <a:xfrm flipV="1">
            <a:off x="5458654" y="2263342"/>
            <a:ext cx="3746732" cy="22225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9926" name="Line 6"/>
          <p:cNvSpPr>
            <a:spLocks noChangeShapeType="1"/>
          </p:cNvSpPr>
          <p:nvPr/>
        </p:nvSpPr>
        <p:spPr bwMode="auto">
          <a:xfrm>
            <a:off x="3223685" y="3004705"/>
            <a:ext cx="5992283" cy="15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9927" name="Text Box 7"/>
          <p:cNvSpPr txBox="1">
            <a:spLocks noChangeArrowheads="1"/>
          </p:cNvSpPr>
          <p:nvPr/>
        </p:nvSpPr>
        <p:spPr bwMode="auto">
          <a:xfrm>
            <a:off x="4279902" y="1739467"/>
            <a:ext cx="963084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5" tIns="47625" rIns="85725" bIns="47625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2400" b="1" dirty="0">
                <a:solidFill>
                  <a:srgbClr val="0070C0"/>
                </a:solidFill>
                <a:latin typeface="Arial" charset="0"/>
              </a:rPr>
              <a:t>+3</a:t>
            </a:r>
          </a:p>
        </p:txBody>
      </p:sp>
      <p:sp>
        <p:nvSpPr>
          <p:cNvPr id="209928" name="Text Box 8"/>
          <p:cNvSpPr txBox="1">
            <a:spLocks noChangeArrowheads="1"/>
          </p:cNvSpPr>
          <p:nvPr/>
        </p:nvSpPr>
        <p:spPr bwMode="auto">
          <a:xfrm>
            <a:off x="6616702" y="1883927"/>
            <a:ext cx="912284" cy="53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5" tIns="47625" rIns="85725" bIns="47625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2400" b="1" dirty="0">
                <a:latin typeface="Arial" charset="0"/>
              </a:rPr>
              <a:t>+5</a:t>
            </a:r>
          </a:p>
        </p:txBody>
      </p:sp>
      <p:sp>
        <p:nvSpPr>
          <p:cNvPr id="209930" name="Line 10"/>
          <p:cNvSpPr>
            <a:spLocks noChangeShapeType="1"/>
          </p:cNvSpPr>
          <p:nvPr/>
        </p:nvSpPr>
        <p:spPr bwMode="auto">
          <a:xfrm>
            <a:off x="5468763" y="1937905"/>
            <a:ext cx="0" cy="70008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9957" name="Text Box 37"/>
          <p:cNvSpPr txBox="1">
            <a:spLocks noChangeArrowheads="1"/>
          </p:cNvSpPr>
          <p:nvPr/>
        </p:nvSpPr>
        <p:spPr bwMode="auto">
          <a:xfrm>
            <a:off x="2294559" y="3331059"/>
            <a:ext cx="568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 err="1">
                <a:latin typeface="Arial" charset="0"/>
                <a:cs typeface="Times New Roman" pitchFamily="18" charset="0"/>
              </a:rPr>
              <a:t>Như</a:t>
            </a:r>
            <a:r>
              <a:rPr lang="en-US" b="1" dirty="0">
                <a:latin typeface="Arial" charset="0"/>
                <a:cs typeface="Times New Roman" pitchFamily="18" charset="0"/>
              </a:rPr>
              <a:t> </a:t>
            </a:r>
            <a:r>
              <a:rPr lang="en-US" b="1" dirty="0" err="1">
                <a:latin typeface="Arial" charset="0"/>
                <a:cs typeface="Times New Roman" pitchFamily="18" charset="0"/>
              </a:rPr>
              <a:t>vậy</a:t>
            </a:r>
            <a:r>
              <a:rPr lang="en-US" b="1" dirty="0">
                <a:latin typeface="Arial" charset="0"/>
                <a:cs typeface="Times New Roman" pitchFamily="18" charset="0"/>
              </a:rPr>
              <a:t>: (+ 3) + (+ 5)</a:t>
            </a: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6566978" y="3331062"/>
            <a:ext cx="21579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b="1" dirty="0">
                <a:latin typeface="Arial" charset="0"/>
              </a:rPr>
              <a:t>= </a:t>
            </a:r>
            <a:r>
              <a:rPr lang="en-US" b="1" dirty="0">
                <a:solidFill>
                  <a:srgbClr val="FF0000"/>
                </a:solidFill>
                <a:latin typeface="Arial" charset="0"/>
              </a:rPr>
              <a:t>3 + 5 </a:t>
            </a:r>
            <a:r>
              <a:rPr lang="en-US" b="1" dirty="0">
                <a:latin typeface="Arial" charset="0"/>
              </a:rPr>
              <a:t>= 8</a:t>
            </a:r>
          </a:p>
        </p:txBody>
      </p:sp>
      <p:sp>
        <p:nvSpPr>
          <p:cNvPr id="76" name="Text Box 9"/>
          <p:cNvSpPr txBox="1">
            <a:spLocks noChangeArrowheads="1"/>
          </p:cNvSpPr>
          <p:nvPr/>
        </p:nvSpPr>
        <p:spPr bwMode="auto">
          <a:xfrm>
            <a:off x="6631960" y="2924519"/>
            <a:ext cx="812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5" tIns="47625" rIns="85725" bIns="47625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2400" b="1" dirty="0">
                <a:solidFill>
                  <a:srgbClr val="FF0000"/>
                </a:solidFill>
                <a:latin typeface="Arial" charset="0"/>
              </a:rPr>
              <a:t>+8</a:t>
            </a:r>
          </a:p>
        </p:txBody>
      </p:sp>
      <p:sp>
        <p:nvSpPr>
          <p:cNvPr id="45" name="Date Placeholder 44"/>
          <p:cNvSpPr>
            <a:spLocks noGrp="1"/>
          </p:cNvSpPr>
          <p:nvPr>
            <p:ph type="dt" sz="quarter" idx="10"/>
          </p:nvPr>
        </p:nvSpPr>
        <p:spPr>
          <a:xfrm>
            <a:off x="838200" y="6939692"/>
            <a:ext cx="2743200" cy="365125"/>
          </a:xfrm>
        </p:spPr>
        <p:txBody>
          <a:bodyPr/>
          <a:lstStyle/>
          <a:p>
            <a:pPr>
              <a:defRPr/>
            </a:pPr>
            <a:fld id="{7421E7E9-CAE4-40B1-A3AC-946B59AD2CA5}" type="datetime10">
              <a:rPr lang="en-US"/>
              <a:pPr>
                <a:defRPr/>
              </a:pPr>
              <a:t>14:16</a:t>
            </a:fld>
            <a:endParaRPr lang="en-US"/>
          </a:p>
        </p:txBody>
      </p:sp>
      <p:sp>
        <p:nvSpPr>
          <p:cNvPr id="46" name="Line 2"/>
          <p:cNvSpPr>
            <a:spLocks noChangeShapeType="1"/>
          </p:cNvSpPr>
          <p:nvPr/>
        </p:nvSpPr>
        <p:spPr bwMode="auto">
          <a:xfrm>
            <a:off x="9226783" y="1890277"/>
            <a:ext cx="2117" cy="130810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" name="Group 46"/>
          <p:cNvGrpSpPr>
            <a:grpSpLocks/>
          </p:cNvGrpSpPr>
          <p:nvPr/>
        </p:nvGrpSpPr>
        <p:grpSpPr bwMode="auto">
          <a:xfrm>
            <a:off x="1231900" y="2514167"/>
            <a:ext cx="9550400" cy="688975"/>
            <a:chOff x="924228" y="2405063"/>
            <a:chExt cx="7162800" cy="688975"/>
          </a:xfrm>
        </p:grpSpPr>
        <p:sp>
          <p:nvSpPr>
            <p:cNvPr id="9234" name="Line 12"/>
            <p:cNvSpPr>
              <a:spLocks noChangeShapeType="1"/>
            </p:cNvSpPr>
            <p:nvPr/>
          </p:nvSpPr>
          <p:spPr bwMode="auto">
            <a:xfrm>
              <a:off x="924228" y="2487613"/>
              <a:ext cx="7162800" cy="476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5" name="Line 13"/>
            <p:cNvSpPr>
              <a:spLocks noChangeShapeType="1"/>
            </p:cNvSpPr>
            <p:nvPr/>
          </p:nvSpPr>
          <p:spPr bwMode="auto">
            <a:xfrm>
              <a:off x="1287766" y="2414588"/>
              <a:ext cx="4762" cy="14763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6" name="Line 14"/>
            <p:cNvSpPr>
              <a:spLocks noChangeShapeType="1"/>
            </p:cNvSpPr>
            <p:nvPr/>
          </p:nvSpPr>
          <p:spPr bwMode="auto">
            <a:xfrm>
              <a:off x="1849741" y="2405063"/>
              <a:ext cx="4762" cy="1492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92" name="Line 15"/>
            <p:cNvSpPr>
              <a:spLocks noChangeShapeType="1"/>
            </p:cNvSpPr>
            <p:nvPr/>
          </p:nvSpPr>
          <p:spPr bwMode="auto">
            <a:xfrm>
              <a:off x="2411716" y="2424113"/>
              <a:ext cx="4762" cy="149225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ln w="381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9238" name="Line 16"/>
            <p:cNvSpPr>
              <a:spLocks noChangeShapeType="1"/>
            </p:cNvSpPr>
            <p:nvPr/>
          </p:nvSpPr>
          <p:spPr bwMode="auto">
            <a:xfrm>
              <a:off x="2972103" y="2427288"/>
              <a:ext cx="6350" cy="1492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9" name="Line 17"/>
            <p:cNvSpPr>
              <a:spLocks noChangeShapeType="1"/>
            </p:cNvSpPr>
            <p:nvPr/>
          </p:nvSpPr>
          <p:spPr bwMode="auto">
            <a:xfrm>
              <a:off x="3534078" y="2430463"/>
              <a:ext cx="6350" cy="1492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0" name="Line 18"/>
            <p:cNvSpPr>
              <a:spLocks noChangeShapeType="1"/>
            </p:cNvSpPr>
            <p:nvPr/>
          </p:nvSpPr>
          <p:spPr bwMode="auto">
            <a:xfrm>
              <a:off x="4096053" y="2408238"/>
              <a:ext cx="6350" cy="1492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1" name="Line 19"/>
            <p:cNvSpPr>
              <a:spLocks noChangeShapeType="1"/>
            </p:cNvSpPr>
            <p:nvPr/>
          </p:nvSpPr>
          <p:spPr bwMode="auto">
            <a:xfrm>
              <a:off x="4658028" y="2435225"/>
              <a:ext cx="6350" cy="1492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2" name="Line 20"/>
            <p:cNvSpPr>
              <a:spLocks noChangeShapeType="1"/>
            </p:cNvSpPr>
            <p:nvPr/>
          </p:nvSpPr>
          <p:spPr bwMode="auto">
            <a:xfrm>
              <a:off x="5220003" y="2413000"/>
              <a:ext cx="6350" cy="1492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3" name="Line 21"/>
            <p:cNvSpPr>
              <a:spLocks noChangeShapeType="1"/>
            </p:cNvSpPr>
            <p:nvPr/>
          </p:nvSpPr>
          <p:spPr bwMode="auto">
            <a:xfrm>
              <a:off x="5780391" y="2416175"/>
              <a:ext cx="7937" cy="1492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4" name="Line 23"/>
            <p:cNvSpPr>
              <a:spLocks noChangeShapeType="1"/>
            </p:cNvSpPr>
            <p:nvPr/>
          </p:nvSpPr>
          <p:spPr bwMode="auto">
            <a:xfrm>
              <a:off x="6904341" y="2416175"/>
              <a:ext cx="7937" cy="1492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5" name="Line 24"/>
            <p:cNvSpPr>
              <a:spLocks noChangeShapeType="1"/>
            </p:cNvSpPr>
            <p:nvPr/>
          </p:nvSpPr>
          <p:spPr bwMode="auto">
            <a:xfrm>
              <a:off x="7466316" y="2430463"/>
              <a:ext cx="4762" cy="1492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6" name="Text Box 25"/>
            <p:cNvSpPr txBox="1">
              <a:spLocks noChangeArrowheads="1"/>
            </p:cNvSpPr>
            <p:nvPr/>
          </p:nvSpPr>
          <p:spPr bwMode="auto">
            <a:xfrm>
              <a:off x="1076628" y="2562225"/>
              <a:ext cx="796925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725" tIns="47625" rIns="85725" bIns="47625"/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>
                  <a:latin typeface="Arial" charset="0"/>
                </a:rPr>
                <a:t>-2</a:t>
              </a:r>
            </a:p>
          </p:txBody>
        </p:sp>
        <p:sp>
          <p:nvSpPr>
            <p:cNvPr id="9247" name="Text Box 26"/>
            <p:cNvSpPr txBox="1">
              <a:spLocks noChangeArrowheads="1"/>
            </p:cNvSpPr>
            <p:nvPr/>
          </p:nvSpPr>
          <p:spPr bwMode="auto">
            <a:xfrm>
              <a:off x="1638603" y="2562225"/>
              <a:ext cx="534988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725" tIns="47625" rIns="85725" bIns="47625"/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>
                  <a:latin typeface="Arial" charset="0"/>
                </a:rPr>
                <a:t>-1</a:t>
              </a:r>
            </a:p>
          </p:txBody>
        </p:sp>
        <p:sp>
          <p:nvSpPr>
            <p:cNvPr id="9248" name="Text Box 27"/>
            <p:cNvSpPr txBox="1">
              <a:spLocks noChangeArrowheads="1"/>
            </p:cNvSpPr>
            <p:nvPr/>
          </p:nvSpPr>
          <p:spPr bwMode="auto">
            <a:xfrm>
              <a:off x="2273603" y="2546350"/>
              <a:ext cx="277813" cy="531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725" tIns="47625" rIns="85725" bIns="47625"/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>
                  <a:solidFill>
                    <a:srgbClr val="FF0000"/>
                  </a:solidFill>
                  <a:latin typeface="Arial" charset="0"/>
                </a:rPr>
                <a:t>0</a:t>
              </a:r>
            </a:p>
          </p:txBody>
        </p:sp>
        <p:sp>
          <p:nvSpPr>
            <p:cNvPr id="9249" name="Text Box 28"/>
            <p:cNvSpPr txBox="1">
              <a:spLocks noChangeArrowheads="1"/>
            </p:cNvSpPr>
            <p:nvPr/>
          </p:nvSpPr>
          <p:spPr bwMode="auto">
            <a:xfrm>
              <a:off x="2706991" y="2563813"/>
              <a:ext cx="593725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725" tIns="47625" rIns="85725" bIns="47625"/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>
                  <a:latin typeface="Arial" charset="0"/>
                </a:rPr>
                <a:t>+1</a:t>
              </a:r>
            </a:p>
          </p:txBody>
        </p:sp>
        <p:sp>
          <p:nvSpPr>
            <p:cNvPr id="9250" name="Text Box 29"/>
            <p:cNvSpPr txBox="1">
              <a:spLocks noChangeArrowheads="1"/>
            </p:cNvSpPr>
            <p:nvPr/>
          </p:nvSpPr>
          <p:spPr bwMode="auto">
            <a:xfrm>
              <a:off x="3275316" y="2562225"/>
              <a:ext cx="531812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725" tIns="47625" rIns="85725" bIns="47625"/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>
                  <a:latin typeface="Arial" charset="0"/>
                </a:rPr>
                <a:t>+2</a:t>
              </a:r>
            </a:p>
          </p:txBody>
        </p:sp>
        <p:sp>
          <p:nvSpPr>
            <p:cNvPr id="9251" name="Text Box 30"/>
            <p:cNvSpPr txBox="1">
              <a:spLocks noChangeArrowheads="1"/>
            </p:cNvSpPr>
            <p:nvPr/>
          </p:nvSpPr>
          <p:spPr bwMode="auto">
            <a:xfrm>
              <a:off x="3851578" y="2562225"/>
              <a:ext cx="609600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725" tIns="47625" rIns="85725" bIns="47625"/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>
                  <a:latin typeface="Arial" charset="0"/>
                </a:rPr>
                <a:t>+3</a:t>
              </a:r>
            </a:p>
          </p:txBody>
        </p:sp>
        <p:sp>
          <p:nvSpPr>
            <p:cNvPr id="9252" name="Text Box 31"/>
            <p:cNvSpPr txBox="1">
              <a:spLocks noChangeArrowheads="1"/>
            </p:cNvSpPr>
            <p:nvPr/>
          </p:nvSpPr>
          <p:spPr bwMode="auto">
            <a:xfrm>
              <a:off x="4479026" y="2559785"/>
              <a:ext cx="609600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725" tIns="47625" rIns="85725" bIns="47625"/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 dirty="0">
                  <a:latin typeface="Arial" charset="0"/>
                </a:rPr>
                <a:t>+4</a:t>
              </a:r>
            </a:p>
          </p:txBody>
        </p:sp>
        <p:sp>
          <p:nvSpPr>
            <p:cNvPr id="9253" name="Text Box 32"/>
            <p:cNvSpPr txBox="1">
              <a:spLocks noChangeArrowheads="1"/>
            </p:cNvSpPr>
            <p:nvPr/>
          </p:nvSpPr>
          <p:spPr bwMode="auto">
            <a:xfrm>
              <a:off x="5015215" y="2541589"/>
              <a:ext cx="547688" cy="515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725" tIns="47625" rIns="85725" bIns="47625"/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 dirty="0">
                  <a:latin typeface="Arial" charset="0"/>
                </a:rPr>
                <a:t>+5</a:t>
              </a:r>
            </a:p>
          </p:txBody>
        </p:sp>
        <p:sp>
          <p:nvSpPr>
            <p:cNvPr id="9254" name="Text Box 33"/>
            <p:cNvSpPr txBox="1">
              <a:spLocks noChangeArrowheads="1"/>
            </p:cNvSpPr>
            <p:nvPr/>
          </p:nvSpPr>
          <p:spPr bwMode="auto">
            <a:xfrm>
              <a:off x="6078841" y="2562225"/>
              <a:ext cx="530225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725" tIns="47625" rIns="85725" bIns="47625"/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>
                  <a:latin typeface="Arial" charset="0"/>
                </a:rPr>
                <a:t>+7</a:t>
              </a:r>
            </a:p>
          </p:txBody>
        </p:sp>
        <p:sp>
          <p:nvSpPr>
            <p:cNvPr id="9255" name="Text Box 34"/>
            <p:cNvSpPr txBox="1">
              <a:spLocks noChangeArrowheads="1"/>
            </p:cNvSpPr>
            <p:nvPr/>
          </p:nvSpPr>
          <p:spPr bwMode="auto">
            <a:xfrm>
              <a:off x="5535916" y="2544763"/>
              <a:ext cx="511175" cy="531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725" tIns="47625" rIns="85725" bIns="47625"/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 dirty="0">
                  <a:latin typeface="Arial" charset="0"/>
                </a:rPr>
                <a:t>+6</a:t>
              </a:r>
            </a:p>
          </p:txBody>
        </p:sp>
        <p:sp>
          <p:nvSpPr>
            <p:cNvPr id="9256" name="Text Box 35"/>
            <p:cNvSpPr txBox="1">
              <a:spLocks noChangeArrowheads="1"/>
            </p:cNvSpPr>
            <p:nvPr/>
          </p:nvSpPr>
          <p:spPr bwMode="auto">
            <a:xfrm>
              <a:off x="6732565" y="2530693"/>
              <a:ext cx="487362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725" tIns="47625" rIns="85725" bIns="47625"/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 dirty="0">
                  <a:latin typeface="Arial" charset="0"/>
                </a:rPr>
                <a:t>+</a:t>
              </a:r>
              <a:r>
                <a:rPr lang="en-US" sz="2000" b="1" dirty="0">
                  <a:latin typeface="Arial" charset="0"/>
                </a:rPr>
                <a:t>8</a:t>
              </a:r>
            </a:p>
          </p:txBody>
        </p:sp>
        <p:sp>
          <p:nvSpPr>
            <p:cNvPr id="9257" name="Text Box 36"/>
            <p:cNvSpPr txBox="1">
              <a:spLocks noChangeArrowheads="1"/>
            </p:cNvSpPr>
            <p:nvPr/>
          </p:nvSpPr>
          <p:spPr bwMode="auto">
            <a:xfrm>
              <a:off x="7317313" y="2562225"/>
              <a:ext cx="533400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725" tIns="47625" rIns="85725" bIns="47625"/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 dirty="0">
                  <a:latin typeface="Arial" charset="0"/>
                </a:rPr>
                <a:t>+9</a:t>
              </a:r>
            </a:p>
          </p:txBody>
        </p:sp>
        <p:sp>
          <p:nvSpPr>
            <p:cNvPr id="9258" name="Line 14"/>
            <p:cNvSpPr>
              <a:spLocks noChangeShapeType="1"/>
            </p:cNvSpPr>
            <p:nvPr/>
          </p:nvSpPr>
          <p:spPr bwMode="auto">
            <a:xfrm>
              <a:off x="6316966" y="2416175"/>
              <a:ext cx="6350" cy="1508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4" name="Rounded Rectangle 43"/>
          <p:cNvSpPr/>
          <p:nvPr/>
        </p:nvSpPr>
        <p:spPr>
          <a:xfrm>
            <a:off x="3427468" y="1023082"/>
            <a:ext cx="3645377" cy="632297"/>
          </a:xfrm>
          <a:prstGeom prst="roundRect">
            <a:avLst/>
          </a:prstGeom>
          <a:solidFill>
            <a:srgbClr val="FFEEBD"/>
          </a:solidFill>
          <a:ln>
            <a:solidFill>
              <a:srgbClr val="FFD2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200" b="1" dirty="0">
                <a:solidFill>
                  <a:srgbClr val="583B00"/>
                </a:solidFill>
                <a:latin typeface="Arial" pitchFamily="34" charset="0"/>
                <a:cs typeface="Arial" pitchFamily="34" charset="0"/>
              </a:rPr>
              <a:t>Ta </a:t>
            </a:r>
            <a:r>
              <a:rPr lang="en-US" sz="3200" b="1" dirty="0" err="1">
                <a:solidFill>
                  <a:srgbClr val="583B0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3200" b="1" dirty="0">
                <a:solidFill>
                  <a:srgbClr val="583B00"/>
                </a:solidFill>
                <a:latin typeface="Arial" pitchFamily="34" charset="0"/>
                <a:cs typeface="Arial" pitchFamily="34" charset="0"/>
              </a:rPr>
              <a:t> :  </a:t>
            </a:r>
            <a:r>
              <a:rPr lang="en-US" sz="3200" b="1" dirty="0">
                <a:solidFill>
                  <a:srgbClr val="C00000"/>
                </a:solidFill>
                <a:latin typeface="Arial" charset="0"/>
              </a:rPr>
              <a:t>3 + 5 = 8</a:t>
            </a:r>
          </a:p>
        </p:txBody>
      </p:sp>
      <p:sp>
        <p:nvSpPr>
          <p:cNvPr id="43" name="TextBox 3"/>
          <p:cNvSpPr txBox="1">
            <a:spLocks noChangeArrowheads="1"/>
          </p:cNvSpPr>
          <p:nvPr/>
        </p:nvSpPr>
        <p:spPr bwMode="auto">
          <a:xfrm>
            <a:off x="-19377" y="-1"/>
            <a:ext cx="12293600" cy="538609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9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14:  PHÉP CỘNG VÀ PHÉP TRỪ SỐ NGUYÊN</a:t>
            </a:r>
          </a:p>
        </p:txBody>
      </p:sp>
      <p:sp>
        <p:nvSpPr>
          <p:cNvPr id="47" name="TextBox 4"/>
          <p:cNvSpPr txBox="1">
            <a:spLocks noChangeArrowheads="1"/>
          </p:cNvSpPr>
          <p:nvPr/>
        </p:nvSpPr>
        <p:spPr bwMode="auto">
          <a:xfrm>
            <a:off x="33868" y="482709"/>
            <a:ext cx="52020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dấu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2201398" y="4243544"/>
            <a:ext cx="7135284" cy="1981200"/>
            <a:chOff x="1887538" y="4495800"/>
            <a:chExt cx="5275262" cy="1981200"/>
          </a:xfrm>
        </p:grpSpPr>
        <p:sp>
          <p:nvSpPr>
            <p:cNvPr id="55" name="Rounded Rectangular Callout 54"/>
            <p:cNvSpPr/>
            <p:nvPr/>
          </p:nvSpPr>
          <p:spPr>
            <a:xfrm>
              <a:off x="1887538" y="4495800"/>
              <a:ext cx="5275262" cy="1981200"/>
            </a:xfrm>
            <a:prstGeom prst="wedgeRoundRectCallout">
              <a:avLst>
                <a:gd name="adj1" fmla="val 58378"/>
                <a:gd name="adj2" fmla="val -62845"/>
                <a:gd name="adj3" fmla="val 16667"/>
              </a:avLst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TextBox 4"/>
            <p:cNvSpPr txBox="1">
              <a:spLocks noChangeArrowheads="1"/>
            </p:cNvSpPr>
            <p:nvPr/>
          </p:nvSpPr>
          <p:spPr bwMode="auto">
            <a:xfrm>
              <a:off x="1970826" y="4803757"/>
              <a:ext cx="5030042" cy="954107"/>
            </a:xfrm>
            <a:prstGeom prst="rect">
              <a:avLst/>
            </a:prstGeom>
            <a:noFill/>
            <a:ln w="38100">
              <a:solidFill>
                <a:srgbClr val="66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eaLnBrk="1" hangingPunct="1"/>
              <a:r>
                <a:rPr lang="en-US" sz="2800" b="1" dirty="0" err="1">
                  <a:latin typeface="Times New Roman" pitchFamily="18" charset="0"/>
                  <a:cs typeface="Times New Roman" pitchFamily="18" charset="0"/>
                </a:rPr>
                <a:t>Muốn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3399"/>
                  </a:solidFill>
                  <a:latin typeface="Times New Roman" pitchFamily="18" charset="0"/>
                  <a:cs typeface="Times New Roman" pitchFamily="18" charset="0"/>
                </a:rPr>
                <a:t>cộng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hai</a:t>
              </a:r>
              <a:r>
                <a:rPr lang="en-US" sz="2800" b="1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800" b="1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nguyên</a:t>
              </a:r>
              <a:r>
                <a:rPr lang="en-US" sz="2800" b="1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dương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, ta </a:t>
              </a:r>
              <a:r>
                <a:rPr lang="en-US" sz="2800" b="1" dirty="0" err="1">
                  <a:latin typeface="Times New Roman" pitchFamily="18" charset="0"/>
                  <a:cs typeface="Times New Roman" pitchFamily="18" charset="0"/>
                </a:rPr>
                <a:t>cộng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Times New Roman" pitchFamily="18" charset="0"/>
                  <a:cs typeface="Times New Roman" pitchFamily="18" charset="0"/>
                </a:rPr>
                <a:t>chúng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Times New Roman" pitchFamily="18" charset="0"/>
                  <a:cs typeface="Times New Roman" pitchFamily="18" charset="0"/>
                </a:rPr>
                <a:t>như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3399"/>
                  </a:solidFill>
                  <a:latin typeface="Times New Roman" pitchFamily="18" charset="0"/>
                  <a:cs typeface="Times New Roman" pitchFamily="18" charset="0"/>
                </a:rPr>
                <a:t>cộng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hai</a:t>
              </a:r>
              <a:r>
                <a:rPr lang="en-US" sz="2800" b="1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800" b="1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tự</a:t>
              </a:r>
              <a:r>
                <a:rPr lang="en-US" sz="2800" b="1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nhiên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2554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Line 2"/>
          <p:cNvSpPr>
            <a:spLocks noChangeShapeType="1"/>
          </p:cNvSpPr>
          <p:nvPr/>
        </p:nvSpPr>
        <p:spPr bwMode="auto">
          <a:xfrm flipH="1">
            <a:off x="6905209" y="2445620"/>
            <a:ext cx="1" cy="1269206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2213" name="Line 5"/>
          <p:cNvSpPr>
            <a:spLocks noChangeShapeType="1"/>
          </p:cNvSpPr>
          <p:nvPr/>
        </p:nvSpPr>
        <p:spPr bwMode="auto">
          <a:xfrm flipH="1">
            <a:off x="6910467" y="2767308"/>
            <a:ext cx="2742575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2215" name="Text Box 7"/>
          <p:cNvSpPr txBox="1">
            <a:spLocks noChangeArrowheads="1"/>
          </p:cNvSpPr>
          <p:nvPr/>
        </p:nvSpPr>
        <p:spPr bwMode="auto">
          <a:xfrm>
            <a:off x="7981629" y="2371685"/>
            <a:ext cx="808567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5" tIns="47625" rIns="85725" bIns="47625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2400" b="1" dirty="0">
                <a:latin typeface="Arial" charset="0"/>
              </a:rPr>
              <a:t>- 5</a:t>
            </a:r>
          </a:p>
        </p:txBody>
      </p:sp>
      <p:sp>
        <p:nvSpPr>
          <p:cNvPr id="222216" name="Text Box 8"/>
          <p:cNvSpPr txBox="1">
            <a:spLocks noChangeArrowheads="1"/>
          </p:cNvSpPr>
          <p:nvPr/>
        </p:nvSpPr>
        <p:spPr bwMode="auto">
          <a:xfrm>
            <a:off x="10055433" y="2459893"/>
            <a:ext cx="770467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5" tIns="47625" rIns="85725" bIns="47625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2400" b="1" dirty="0">
                <a:solidFill>
                  <a:srgbClr val="0070C0"/>
                </a:solidFill>
                <a:latin typeface="Arial" charset="0"/>
              </a:rPr>
              <a:t>- 3</a:t>
            </a:r>
          </a:p>
        </p:txBody>
      </p:sp>
      <p:sp>
        <p:nvSpPr>
          <p:cNvPr id="222217" name="Text Box 9"/>
          <p:cNvSpPr txBox="1">
            <a:spLocks noChangeArrowheads="1"/>
          </p:cNvSpPr>
          <p:nvPr/>
        </p:nvSpPr>
        <p:spPr bwMode="auto">
          <a:xfrm>
            <a:off x="6553434" y="3163614"/>
            <a:ext cx="895351" cy="54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5" tIns="47625" rIns="85725" bIns="47625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2400" b="1" dirty="0">
                <a:solidFill>
                  <a:srgbClr val="FF0000"/>
                </a:solidFill>
                <a:latin typeface="Arial" charset="0"/>
              </a:rPr>
              <a:t>- 8</a:t>
            </a:r>
          </a:p>
        </p:txBody>
      </p:sp>
      <p:sp>
        <p:nvSpPr>
          <p:cNvPr id="222218" name="Line 10"/>
          <p:cNvSpPr>
            <a:spLocks noChangeShapeType="1"/>
          </p:cNvSpPr>
          <p:nvPr/>
        </p:nvSpPr>
        <p:spPr bwMode="auto">
          <a:xfrm>
            <a:off x="9648394" y="2445622"/>
            <a:ext cx="2116" cy="804069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9647929" y="2884518"/>
            <a:ext cx="1654283" cy="1"/>
          </a:xfrm>
          <a:prstGeom prst="straightConnector1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>
            <a:off x="6908350" y="3604464"/>
            <a:ext cx="4364447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6" name="Line 12"/>
          <p:cNvSpPr>
            <a:spLocks noChangeShapeType="1"/>
          </p:cNvSpPr>
          <p:nvPr/>
        </p:nvSpPr>
        <p:spPr bwMode="auto">
          <a:xfrm>
            <a:off x="6130556" y="3135389"/>
            <a:ext cx="5984400" cy="2052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7" name="Line 15"/>
          <p:cNvSpPr>
            <a:spLocks noChangeShapeType="1"/>
          </p:cNvSpPr>
          <p:nvPr/>
        </p:nvSpPr>
        <p:spPr bwMode="auto">
          <a:xfrm>
            <a:off x="6908351" y="3006804"/>
            <a:ext cx="2117" cy="1984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8" name="Line 18"/>
          <p:cNvSpPr>
            <a:spLocks noChangeShapeType="1"/>
          </p:cNvSpPr>
          <p:nvPr/>
        </p:nvSpPr>
        <p:spPr bwMode="auto">
          <a:xfrm>
            <a:off x="8542171" y="3029026"/>
            <a:ext cx="2116" cy="1968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9" name="Line 20"/>
          <p:cNvSpPr>
            <a:spLocks noChangeShapeType="1"/>
          </p:cNvSpPr>
          <p:nvPr/>
        </p:nvSpPr>
        <p:spPr bwMode="auto">
          <a:xfrm>
            <a:off x="9647932" y="3035379"/>
            <a:ext cx="4233" cy="2000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0" name="Line 21"/>
          <p:cNvSpPr>
            <a:spLocks noChangeShapeType="1"/>
          </p:cNvSpPr>
          <p:nvPr/>
        </p:nvSpPr>
        <p:spPr bwMode="auto">
          <a:xfrm>
            <a:off x="10195043" y="3040138"/>
            <a:ext cx="2116" cy="1984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1" name="Line 22"/>
          <p:cNvSpPr>
            <a:spLocks noChangeShapeType="1"/>
          </p:cNvSpPr>
          <p:nvPr/>
        </p:nvSpPr>
        <p:spPr bwMode="auto">
          <a:xfrm>
            <a:off x="11286449" y="3029026"/>
            <a:ext cx="6351" cy="19685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2" name="Line 23"/>
          <p:cNvSpPr>
            <a:spLocks noChangeShapeType="1"/>
          </p:cNvSpPr>
          <p:nvPr/>
        </p:nvSpPr>
        <p:spPr bwMode="auto">
          <a:xfrm>
            <a:off x="10773955" y="3043313"/>
            <a:ext cx="2116" cy="1968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3" name="Line 24"/>
          <p:cNvSpPr>
            <a:spLocks noChangeShapeType="1"/>
          </p:cNvSpPr>
          <p:nvPr/>
        </p:nvSpPr>
        <p:spPr bwMode="auto">
          <a:xfrm>
            <a:off x="11813096" y="3030613"/>
            <a:ext cx="2117" cy="1984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5" name="Text Box 26"/>
          <p:cNvSpPr txBox="1">
            <a:spLocks noChangeArrowheads="1"/>
          </p:cNvSpPr>
          <p:nvPr/>
        </p:nvSpPr>
        <p:spPr bwMode="auto">
          <a:xfrm>
            <a:off x="9397971" y="3200476"/>
            <a:ext cx="609600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5" tIns="47625" rIns="85725" bIns="47625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2000" b="1" dirty="0">
                <a:latin typeface="Arial" charset="0"/>
              </a:rPr>
              <a:t> -3</a:t>
            </a:r>
          </a:p>
        </p:txBody>
      </p:sp>
      <p:sp>
        <p:nvSpPr>
          <p:cNvPr id="14357" name="Text Box 28"/>
          <p:cNvSpPr txBox="1">
            <a:spLocks noChangeArrowheads="1"/>
          </p:cNvSpPr>
          <p:nvPr/>
        </p:nvSpPr>
        <p:spPr bwMode="auto">
          <a:xfrm>
            <a:off x="10524896" y="3200479"/>
            <a:ext cx="645584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5" tIns="47625" rIns="85725" bIns="47625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 b="1" dirty="0">
                <a:latin typeface="Arial" charset="0"/>
              </a:rPr>
              <a:t> -1</a:t>
            </a:r>
          </a:p>
        </p:txBody>
      </p:sp>
      <p:sp>
        <p:nvSpPr>
          <p:cNvPr id="14358" name="Text Box 29"/>
          <p:cNvSpPr txBox="1">
            <a:spLocks noChangeArrowheads="1"/>
          </p:cNvSpPr>
          <p:nvPr/>
        </p:nvSpPr>
        <p:spPr bwMode="auto">
          <a:xfrm>
            <a:off x="11240881" y="3185581"/>
            <a:ext cx="318188" cy="34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5" tIns="47625" rIns="85725" bIns="47625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 b="1" dirty="0">
                <a:solidFill>
                  <a:srgbClr val="FF0000"/>
                </a:solidFill>
                <a:latin typeface="Arial" charset="0"/>
              </a:rPr>
              <a:t>0</a:t>
            </a:r>
          </a:p>
        </p:txBody>
      </p:sp>
      <p:sp>
        <p:nvSpPr>
          <p:cNvPr id="14359" name="Text Box 30"/>
          <p:cNvSpPr txBox="1">
            <a:spLocks noChangeArrowheads="1"/>
          </p:cNvSpPr>
          <p:nvPr/>
        </p:nvSpPr>
        <p:spPr bwMode="auto">
          <a:xfrm>
            <a:off x="11535623" y="3198891"/>
            <a:ext cx="569384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5" tIns="47625" rIns="85725" bIns="47625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 b="1" dirty="0">
                <a:latin typeface="Arial" charset="0"/>
              </a:rPr>
              <a:t>  1</a:t>
            </a:r>
          </a:p>
        </p:txBody>
      </p:sp>
      <p:sp>
        <p:nvSpPr>
          <p:cNvPr id="14364" name="Line 15"/>
          <p:cNvSpPr>
            <a:spLocks noChangeShapeType="1"/>
          </p:cNvSpPr>
          <p:nvPr/>
        </p:nvSpPr>
        <p:spPr bwMode="auto">
          <a:xfrm>
            <a:off x="7452396" y="3003629"/>
            <a:ext cx="2117" cy="1984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5" name="Line 15"/>
          <p:cNvSpPr>
            <a:spLocks noChangeShapeType="1"/>
          </p:cNvSpPr>
          <p:nvPr/>
        </p:nvSpPr>
        <p:spPr bwMode="auto">
          <a:xfrm>
            <a:off x="8013159" y="3017913"/>
            <a:ext cx="2116" cy="1984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" name="Date Placeholder 36"/>
          <p:cNvSpPr>
            <a:spLocks noGrp="1"/>
          </p:cNvSpPr>
          <p:nvPr>
            <p:ph type="dt" sz="quarter" idx="10"/>
          </p:nvPr>
        </p:nvSpPr>
        <p:spPr>
          <a:xfrm>
            <a:off x="838200" y="7318076"/>
            <a:ext cx="2743200" cy="365125"/>
          </a:xfrm>
        </p:spPr>
        <p:txBody>
          <a:bodyPr/>
          <a:lstStyle/>
          <a:p>
            <a:pPr>
              <a:defRPr/>
            </a:pPr>
            <a:fld id="{3CCC5F82-29DE-4CF8-97FC-ED13B11AFDA9}" type="datetime10">
              <a:rPr lang="en-US"/>
              <a:pPr>
                <a:defRPr/>
              </a:pPr>
              <a:t>14:16</a:t>
            </a:fld>
            <a:endParaRPr lang="en-US"/>
          </a:p>
        </p:txBody>
      </p:sp>
      <p:sp>
        <p:nvSpPr>
          <p:cNvPr id="40" name="Line 2"/>
          <p:cNvSpPr>
            <a:spLocks noChangeShapeType="1"/>
          </p:cNvSpPr>
          <p:nvPr/>
        </p:nvSpPr>
        <p:spPr bwMode="auto">
          <a:xfrm flipH="1">
            <a:off x="11272797" y="2445621"/>
            <a:ext cx="4235" cy="1269207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" name="Rounded Rectangle 37"/>
          <p:cNvSpPr/>
          <p:nvPr/>
        </p:nvSpPr>
        <p:spPr>
          <a:xfrm>
            <a:off x="1088144" y="2168769"/>
            <a:ext cx="2870093" cy="450552"/>
          </a:xfrm>
          <a:prstGeom prst="roundRect">
            <a:avLst/>
          </a:prstGeom>
          <a:solidFill>
            <a:srgbClr val="FFEEBD"/>
          </a:solidFill>
          <a:ln>
            <a:solidFill>
              <a:srgbClr val="FFD2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2800" b="1" dirty="0">
                <a:solidFill>
                  <a:srgbClr val="583B00"/>
                </a:solidFill>
                <a:latin typeface="Arial" pitchFamily="34" charset="0"/>
                <a:cs typeface="Arial" pitchFamily="34" charset="0"/>
              </a:rPr>
              <a:t>(- 3) + (- 5) = </a:t>
            </a:r>
          </a:p>
        </p:txBody>
      </p:sp>
      <p:sp>
        <p:nvSpPr>
          <p:cNvPr id="14369" name="Line 15"/>
          <p:cNvSpPr>
            <a:spLocks noChangeShapeType="1"/>
          </p:cNvSpPr>
          <p:nvPr/>
        </p:nvSpPr>
        <p:spPr bwMode="auto">
          <a:xfrm>
            <a:off x="9112350" y="3014520"/>
            <a:ext cx="2116" cy="1984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" name="Rounded Rectangle 38"/>
          <p:cNvSpPr/>
          <p:nvPr/>
        </p:nvSpPr>
        <p:spPr>
          <a:xfrm>
            <a:off x="585951" y="1414389"/>
            <a:ext cx="3645377" cy="379240"/>
          </a:xfrm>
          <a:prstGeom prst="roundRect">
            <a:avLst/>
          </a:prstGeom>
          <a:solidFill>
            <a:srgbClr val="FFEEBD"/>
          </a:solidFill>
          <a:ln>
            <a:solidFill>
              <a:srgbClr val="FFD2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583B00"/>
                </a:solidFill>
                <a:latin typeface="Arial" pitchFamily="34" charset="0"/>
                <a:cs typeface="Arial" pitchFamily="34" charset="0"/>
              </a:rPr>
              <a:t>Ta </a:t>
            </a:r>
            <a:r>
              <a:rPr lang="en-US" sz="2800" b="1" dirty="0" err="1">
                <a:solidFill>
                  <a:srgbClr val="583B0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800" b="1" dirty="0">
                <a:solidFill>
                  <a:srgbClr val="583B00"/>
                </a:solidFill>
                <a:latin typeface="Arial" pitchFamily="34" charset="0"/>
                <a:cs typeface="Arial" pitchFamily="34" charset="0"/>
              </a:rPr>
              <a:t> :  </a:t>
            </a:r>
            <a:r>
              <a:rPr lang="en-US" sz="2800" b="1" dirty="0">
                <a:solidFill>
                  <a:srgbClr val="C00000"/>
                </a:solidFill>
                <a:latin typeface="Arial" charset="0"/>
              </a:rPr>
              <a:t>3 + 5 = 8</a:t>
            </a:r>
          </a:p>
        </p:txBody>
      </p:sp>
      <p:sp>
        <p:nvSpPr>
          <p:cNvPr id="43" name="TextBox 3"/>
          <p:cNvSpPr txBox="1">
            <a:spLocks noChangeArrowheads="1"/>
          </p:cNvSpPr>
          <p:nvPr/>
        </p:nvSpPr>
        <p:spPr bwMode="auto">
          <a:xfrm>
            <a:off x="-19377" y="-1"/>
            <a:ext cx="12293600" cy="538609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9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14:  PHÉP CỘNG VÀ PHÉP TRỪ SỐ NGUYÊN</a:t>
            </a:r>
          </a:p>
        </p:txBody>
      </p:sp>
      <p:sp>
        <p:nvSpPr>
          <p:cNvPr id="44" name="TextBox 4"/>
          <p:cNvSpPr txBox="1">
            <a:spLocks noChangeArrowheads="1"/>
          </p:cNvSpPr>
          <p:nvPr/>
        </p:nvSpPr>
        <p:spPr bwMode="auto">
          <a:xfrm>
            <a:off x="33868" y="545774"/>
            <a:ext cx="52020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dấu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1029" y="1693438"/>
            <a:ext cx="37593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Line 15"/>
          <p:cNvSpPr>
            <a:spLocks noChangeShapeType="1"/>
          </p:cNvSpPr>
          <p:nvPr/>
        </p:nvSpPr>
        <p:spPr bwMode="auto">
          <a:xfrm>
            <a:off x="6335515" y="3017310"/>
            <a:ext cx="2117" cy="1984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" name="Text Box 34"/>
          <p:cNvSpPr txBox="1">
            <a:spLocks noChangeArrowheads="1"/>
          </p:cNvSpPr>
          <p:nvPr/>
        </p:nvSpPr>
        <p:spPr bwMode="auto">
          <a:xfrm>
            <a:off x="6581280" y="3229053"/>
            <a:ext cx="546352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5" tIns="47625" rIns="85725" bIns="47625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 b="1" dirty="0">
                <a:latin typeface="Arial" charset="0"/>
              </a:rPr>
              <a:t> - 8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245557" y="2254464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62457" y="2371685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1909405" y="6041875"/>
            <a:ext cx="3057985" cy="538194"/>
          </a:xfrm>
          <a:prstGeom prst="roundRect">
            <a:avLst/>
          </a:prstGeom>
          <a:solidFill>
            <a:srgbClr val="FFEEBD"/>
          </a:solidFill>
          <a:ln>
            <a:solidFill>
              <a:srgbClr val="FFD2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2800" b="1" dirty="0">
                <a:solidFill>
                  <a:srgbClr val="583B00"/>
                </a:solidFill>
                <a:latin typeface="Arial" pitchFamily="34" charset="0"/>
                <a:cs typeface="Arial" pitchFamily="34" charset="0"/>
              </a:rPr>
              <a:t>(- 3) + (- 5) =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93481" y="6015406"/>
            <a:ext cx="6046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269977" y="2144059"/>
            <a:ext cx="6046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0C71FD9-C341-4457-AA08-F3588EDC4F9E}"/>
              </a:ext>
            </a:extLst>
          </p:cNvPr>
          <p:cNvSpPr txBox="1"/>
          <p:nvPr/>
        </p:nvSpPr>
        <p:spPr>
          <a:xfrm>
            <a:off x="65989" y="2620055"/>
            <a:ext cx="63031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sang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19459" y="3465058"/>
            <a:ext cx="36972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- 3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8E59788-92B7-40D8-9564-128A72AD242E}"/>
              </a:ext>
            </a:extLst>
          </p:cNvPr>
          <p:cNvSpPr txBox="1"/>
          <p:nvPr/>
        </p:nvSpPr>
        <p:spPr>
          <a:xfrm>
            <a:off x="130947" y="3891641"/>
            <a:ext cx="72584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sang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 . B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(- 3) + (- 5).</a:t>
            </a:r>
          </a:p>
        </p:txBody>
      </p:sp>
      <p:sp>
        <p:nvSpPr>
          <p:cNvPr id="66" name="Rectangle 65"/>
          <p:cNvSpPr/>
          <p:nvPr/>
        </p:nvSpPr>
        <p:spPr>
          <a:xfrm>
            <a:off x="571859" y="5477846"/>
            <a:ext cx="37160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- 8</a:t>
            </a:r>
          </a:p>
        </p:txBody>
      </p:sp>
      <p:sp>
        <p:nvSpPr>
          <p:cNvPr id="45" name="Oval Callout 44"/>
          <p:cNvSpPr/>
          <p:nvPr/>
        </p:nvSpPr>
        <p:spPr>
          <a:xfrm>
            <a:off x="6525522" y="4052384"/>
            <a:ext cx="5350639" cy="2286021"/>
          </a:xfrm>
          <a:prstGeom prst="wedgeEllipseCallout">
            <a:avLst>
              <a:gd name="adj1" fmla="val -63397"/>
              <a:gd name="adj2" fmla="val 6319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(-3) + (- 5) = – 8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4290" y="926125"/>
            <a:ext cx="36888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endParaRPr 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381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4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4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4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4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22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22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6" dur="500"/>
                                        <p:tgtEl>
                                          <p:spTgt spid="222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222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222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6" dur="1000"/>
                                        <p:tgtEl>
                                          <p:spTgt spid="222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069E-6 -4.44444E-6 L 0.21701 0.06227 " pathEditMode="relative" rAng="0" ptsTypes="AA">
                                      <p:cBhvr>
                                        <p:cTn id="139" dur="500" fill="hold"/>
                                        <p:tgtEl>
                                          <p:spTgt spid="2222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51" y="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10" grpId="0" animBg="1"/>
      <p:bldP spid="222213" grpId="0" animBg="1"/>
      <p:bldP spid="222215" grpId="0"/>
      <p:bldP spid="222216" grpId="0"/>
      <p:bldP spid="222217" grpId="0"/>
      <p:bldP spid="222217" grpId="1"/>
      <p:bldP spid="222218" grpId="0" animBg="1"/>
      <p:bldP spid="14346" grpId="0" animBg="1"/>
      <p:bldP spid="14347" grpId="0" animBg="1"/>
      <p:bldP spid="14348" grpId="0" animBg="1"/>
      <p:bldP spid="14349" grpId="0" animBg="1"/>
      <p:bldP spid="14350" grpId="0" animBg="1"/>
      <p:bldP spid="14351" grpId="0" animBg="1"/>
      <p:bldP spid="14352" grpId="0" animBg="1"/>
      <p:bldP spid="14353" grpId="0" animBg="1"/>
      <p:bldP spid="14355" grpId="0"/>
      <p:bldP spid="14357" grpId="0"/>
      <p:bldP spid="14358" grpId="0"/>
      <p:bldP spid="14359" grpId="0"/>
      <p:bldP spid="14364" grpId="0" animBg="1"/>
      <p:bldP spid="14365" grpId="0" animBg="1"/>
      <p:bldP spid="40" grpId="0" animBg="1"/>
      <p:bldP spid="38" grpId="0" animBg="1"/>
      <p:bldP spid="14369" grpId="0" animBg="1"/>
      <p:bldP spid="48" grpId="0" animBg="1"/>
      <p:bldP spid="49" grpId="0"/>
      <p:bldP spid="6" grpId="0"/>
      <p:bldP spid="7" grpId="0"/>
      <p:bldP spid="52" grpId="0" animBg="1"/>
      <p:bldP spid="8" grpId="0"/>
      <p:bldP spid="53" grpId="0"/>
      <p:bldP spid="51" grpId="0"/>
      <p:bldP spid="22" grpId="0"/>
      <p:bldP spid="65" grpId="0"/>
      <p:bldP spid="66" grpId="0"/>
      <p:bldP spid="4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 flipH="1">
            <a:off x="6920974" y="2445620"/>
            <a:ext cx="1" cy="1269206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 flipH="1">
            <a:off x="6926234" y="2767308"/>
            <a:ext cx="2742575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7997394" y="2371685"/>
            <a:ext cx="808567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5" tIns="47625" rIns="85725" bIns="47625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2400" b="1" dirty="0">
                <a:latin typeface="Arial" charset="0"/>
              </a:rPr>
              <a:t>- 5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0071199" y="2459893"/>
            <a:ext cx="770467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5" tIns="47625" rIns="85725" bIns="47625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2400" b="1" dirty="0">
                <a:solidFill>
                  <a:srgbClr val="0070C0"/>
                </a:solidFill>
                <a:latin typeface="Arial" charset="0"/>
              </a:rPr>
              <a:t>- 3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9086989" y="3589415"/>
            <a:ext cx="895351" cy="54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5" tIns="47625" rIns="85725" bIns="47625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2400" b="1" dirty="0">
                <a:solidFill>
                  <a:srgbClr val="FF0000"/>
                </a:solidFill>
                <a:latin typeface="Arial" charset="0"/>
              </a:rPr>
              <a:t>- 8</a:t>
            </a:r>
          </a:p>
        </p:txBody>
      </p:sp>
      <p:sp>
        <p:nvSpPr>
          <p:cNvPr id="9" name="Line 10"/>
          <p:cNvSpPr>
            <a:spLocks noChangeShapeType="1"/>
          </p:cNvSpPr>
          <p:nvPr/>
        </p:nvSpPr>
        <p:spPr bwMode="auto">
          <a:xfrm>
            <a:off x="9664159" y="2445622"/>
            <a:ext cx="2116" cy="804069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9663696" y="2884518"/>
            <a:ext cx="1654283" cy="1"/>
          </a:xfrm>
          <a:prstGeom prst="straightConnector1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6924117" y="3604464"/>
            <a:ext cx="4364447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Line 12"/>
          <p:cNvSpPr>
            <a:spLocks noChangeShapeType="1"/>
          </p:cNvSpPr>
          <p:nvPr/>
        </p:nvSpPr>
        <p:spPr bwMode="auto">
          <a:xfrm>
            <a:off x="6146323" y="3135389"/>
            <a:ext cx="5984400" cy="2052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>
            <a:off x="6924116" y="3006804"/>
            <a:ext cx="2117" cy="1984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18"/>
          <p:cNvSpPr>
            <a:spLocks noChangeShapeType="1"/>
          </p:cNvSpPr>
          <p:nvPr/>
        </p:nvSpPr>
        <p:spPr bwMode="auto">
          <a:xfrm>
            <a:off x="8557938" y="3029026"/>
            <a:ext cx="2116" cy="1968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Line 20"/>
          <p:cNvSpPr>
            <a:spLocks noChangeShapeType="1"/>
          </p:cNvSpPr>
          <p:nvPr/>
        </p:nvSpPr>
        <p:spPr bwMode="auto">
          <a:xfrm>
            <a:off x="9663697" y="3035379"/>
            <a:ext cx="4233" cy="2000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Line 21"/>
          <p:cNvSpPr>
            <a:spLocks noChangeShapeType="1"/>
          </p:cNvSpPr>
          <p:nvPr/>
        </p:nvSpPr>
        <p:spPr bwMode="auto">
          <a:xfrm>
            <a:off x="10210809" y="3040138"/>
            <a:ext cx="2116" cy="1984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Line 22"/>
          <p:cNvSpPr>
            <a:spLocks noChangeShapeType="1"/>
          </p:cNvSpPr>
          <p:nvPr/>
        </p:nvSpPr>
        <p:spPr bwMode="auto">
          <a:xfrm>
            <a:off x="11302214" y="3029026"/>
            <a:ext cx="6351" cy="19685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Line 23"/>
          <p:cNvSpPr>
            <a:spLocks noChangeShapeType="1"/>
          </p:cNvSpPr>
          <p:nvPr/>
        </p:nvSpPr>
        <p:spPr bwMode="auto">
          <a:xfrm>
            <a:off x="10789721" y="3043313"/>
            <a:ext cx="2116" cy="1968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Line 24"/>
          <p:cNvSpPr>
            <a:spLocks noChangeShapeType="1"/>
          </p:cNvSpPr>
          <p:nvPr/>
        </p:nvSpPr>
        <p:spPr bwMode="auto">
          <a:xfrm>
            <a:off x="11828863" y="3030613"/>
            <a:ext cx="2117" cy="1984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Text Box 26"/>
          <p:cNvSpPr txBox="1">
            <a:spLocks noChangeArrowheads="1"/>
          </p:cNvSpPr>
          <p:nvPr/>
        </p:nvSpPr>
        <p:spPr bwMode="auto">
          <a:xfrm>
            <a:off x="9382205" y="3184710"/>
            <a:ext cx="609600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5" tIns="47625" rIns="85725" bIns="47625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2000" b="1" dirty="0">
                <a:latin typeface="Arial" charset="0"/>
              </a:rPr>
              <a:t> -3</a:t>
            </a:r>
          </a:p>
        </p:txBody>
      </p:sp>
      <p:sp>
        <p:nvSpPr>
          <p:cNvPr id="21" name="Text Box 28"/>
          <p:cNvSpPr txBox="1">
            <a:spLocks noChangeArrowheads="1"/>
          </p:cNvSpPr>
          <p:nvPr/>
        </p:nvSpPr>
        <p:spPr bwMode="auto">
          <a:xfrm>
            <a:off x="10540663" y="3200479"/>
            <a:ext cx="645584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5" tIns="47625" rIns="85725" bIns="47625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 b="1" dirty="0">
                <a:latin typeface="Arial" charset="0"/>
              </a:rPr>
              <a:t> -1</a:t>
            </a:r>
          </a:p>
        </p:txBody>
      </p:sp>
      <p:sp>
        <p:nvSpPr>
          <p:cNvPr id="22" name="Text Box 29"/>
          <p:cNvSpPr txBox="1">
            <a:spLocks noChangeArrowheads="1"/>
          </p:cNvSpPr>
          <p:nvPr/>
        </p:nvSpPr>
        <p:spPr bwMode="auto">
          <a:xfrm>
            <a:off x="11186310" y="3197304"/>
            <a:ext cx="531284" cy="34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5" tIns="47625" rIns="85725" bIns="47625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 b="1" dirty="0">
                <a:solidFill>
                  <a:srgbClr val="FF0000"/>
                </a:solidFill>
                <a:latin typeface="Arial" charset="0"/>
              </a:rPr>
              <a:t>0</a:t>
            </a:r>
          </a:p>
        </p:txBody>
      </p:sp>
      <p:sp>
        <p:nvSpPr>
          <p:cNvPr id="23" name="Text Box 30"/>
          <p:cNvSpPr txBox="1">
            <a:spLocks noChangeArrowheads="1"/>
          </p:cNvSpPr>
          <p:nvPr/>
        </p:nvSpPr>
        <p:spPr bwMode="auto">
          <a:xfrm>
            <a:off x="11551388" y="3198891"/>
            <a:ext cx="569384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5" tIns="47625" rIns="85725" bIns="47625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 b="1" dirty="0">
                <a:latin typeface="Arial" charset="0"/>
              </a:rPr>
              <a:t>  1</a:t>
            </a:r>
          </a:p>
        </p:txBody>
      </p:sp>
      <p:sp>
        <p:nvSpPr>
          <p:cNvPr id="24" name="Line 15"/>
          <p:cNvSpPr>
            <a:spLocks noChangeShapeType="1"/>
          </p:cNvSpPr>
          <p:nvPr/>
        </p:nvSpPr>
        <p:spPr bwMode="auto">
          <a:xfrm>
            <a:off x="7468163" y="3003629"/>
            <a:ext cx="2117" cy="1984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Line 15"/>
          <p:cNvSpPr>
            <a:spLocks noChangeShapeType="1"/>
          </p:cNvSpPr>
          <p:nvPr/>
        </p:nvSpPr>
        <p:spPr bwMode="auto">
          <a:xfrm>
            <a:off x="8028926" y="3017913"/>
            <a:ext cx="2116" cy="1984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Line 2"/>
          <p:cNvSpPr>
            <a:spLocks noChangeShapeType="1"/>
          </p:cNvSpPr>
          <p:nvPr/>
        </p:nvSpPr>
        <p:spPr bwMode="auto">
          <a:xfrm flipH="1">
            <a:off x="11288563" y="2445621"/>
            <a:ext cx="4235" cy="1269207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1088144" y="2030192"/>
            <a:ext cx="2870093" cy="538194"/>
          </a:xfrm>
          <a:prstGeom prst="roundRect">
            <a:avLst/>
          </a:prstGeom>
          <a:solidFill>
            <a:srgbClr val="FFEEBD"/>
          </a:solidFill>
          <a:ln>
            <a:solidFill>
              <a:srgbClr val="FFD2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2800" b="1" dirty="0">
                <a:solidFill>
                  <a:srgbClr val="583B00"/>
                </a:solidFill>
                <a:latin typeface="Arial" pitchFamily="34" charset="0"/>
                <a:cs typeface="Arial" pitchFamily="34" charset="0"/>
              </a:rPr>
              <a:t>(- 3) + (- 5) = </a:t>
            </a:r>
          </a:p>
        </p:txBody>
      </p:sp>
      <p:sp>
        <p:nvSpPr>
          <p:cNvPr id="28" name="Line 15"/>
          <p:cNvSpPr>
            <a:spLocks noChangeShapeType="1"/>
          </p:cNvSpPr>
          <p:nvPr/>
        </p:nvSpPr>
        <p:spPr bwMode="auto">
          <a:xfrm>
            <a:off x="9128115" y="3014520"/>
            <a:ext cx="2116" cy="1984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TextBox 3"/>
          <p:cNvSpPr txBox="1">
            <a:spLocks noChangeArrowheads="1"/>
          </p:cNvSpPr>
          <p:nvPr/>
        </p:nvSpPr>
        <p:spPr bwMode="auto">
          <a:xfrm>
            <a:off x="-19377" y="-1"/>
            <a:ext cx="12293600" cy="538609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9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14:  PHÉP CỘNG VÀ PHÉP TRỪ SỐ NGUYÊN</a:t>
            </a:r>
          </a:p>
        </p:txBody>
      </p:sp>
      <p:sp>
        <p:nvSpPr>
          <p:cNvPr id="31" name="TextBox 4"/>
          <p:cNvSpPr txBox="1">
            <a:spLocks noChangeArrowheads="1"/>
          </p:cNvSpPr>
          <p:nvPr/>
        </p:nvSpPr>
        <p:spPr bwMode="auto">
          <a:xfrm>
            <a:off x="33868" y="545774"/>
            <a:ext cx="52020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dấu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1029" y="1494147"/>
            <a:ext cx="37593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Line 15"/>
          <p:cNvSpPr>
            <a:spLocks noChangeShapeType="1"/>
          </p:cNvSpPr>
          <p:nvPr/>
        </p:nvSpPr>
        <p:spPr bwMode="auto">
          <a:xfrm>
            <a:off x="6351280" y="3017310"/>
            <a:ext cx="2117" cy="1984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" name="Text Box 34"/>
          <p:cNvSpPr txBox="1">
            <a:spLocks noChangeArrowheads="1"/>
          </p:cNvSpPr>
          <p:nvPr/>
        </p:nvSpPr>
        <p:spPr bwMode="auto">
          <a:xfrm>
            <a:off x="6605901" y="3112462"/>
            <a:ext cx="745067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5" tIns="47625" rIns="85725" bIns="47625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 b="1" dirty="0">
                <a:latin typeface="Arial" charset="0"/>
              </a:rPr>
              <a:t> - 8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61323" y="2254464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78223" y="2371685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1594085" y="5852683"/>
            <a:ext cx="3057985" cy="538194"/>
          </a:xfrm>
          <a:prstGeom prst="roundRect">
            <a:avLst/>
          </a:prstGeom>
          <a:solidFill>
            <a:srgbClr val="FFEEBD"/>
          </a:solidFill>
          <a:ln>
            <a:solidFill>
              <a:srgbClr val="FFD2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2800" b="1" dirty="0">
                <a:solidFill>
                  <a:srgbClr val="583B00"/>
                </a:solidFill>
                <a:latin typeface="Arial" pitchFamily="34" charset="0"/>
                <a:cs typeface="Arial" pitchFamily="34" charset="0"/>
              </a:rPr>
              <a:t>(- 3) + (- 5) = 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806913" y="5857746"/>
            <a:ext cx="6046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269977" y="2026829"/>
            <a:ext cx="6046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0C71FD9-C341-4457-AA08-F3588EDC4F9E}"/>
              </a:ext>
            </a:extLst>
          </p:cNvPr>
          <p:cNvSpPr txBox="1"/>
          <p:nvPr/>
        </p:nvSpPr>
        <p:spPr>
          <a:xfrm>
            <a:off x="65989" y="2541225"/>
            <a:ext cx="63031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sang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.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93097" y="3327805"/>
            <a:ext cx="36972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- 3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8E59788-92B7-40D8-9564-128A72AD242E}"/>
              </a:ext>
            </a:extLst>
          </p:cNvPr>
          <p:cNvSpPr txBox="1"/>
          <p:nvPr/>
        </p:nvSpPr>
        <p:spPr>
          <a:xfrm>
            <a:off x="177682" y="3749747"/>
            <a:ext cx="72584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sang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 . B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(- 3) + (- 5).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71859" y="5304420"/>
            <a:ext cx="37160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- 8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843904" y="5808772"/>
            <a:ext cx="2779928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-  ( 3 + 5 ) = - 8  </a:t>
            </a:r>
          </a:p>
        </p:txBody>
      </p:sp>
      <p:sp>
        <p:nvSpPr>
          <p:cNvPr id="45" name="Oval Callout 44"/>
          <p:cNvSpPr/>
          <p:nvPr/>
        </p:nvSpPr>
        <p:spPr>
          <a:xfrm>
            <a:off x="6793542" y="3831841"/>
            <a:ext cx="5350641" cy="2286021"/>
          </a:xfrm>
          <a:prstGeom prst="wedgeEllipseCallout">
            <a:avLst>
              <a:gd name="adj1" fmla="val -63397"/>
              <a:gd name="adj2" fmla="val 6319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(- 3) + (- 5) = – 8 </a:t>
            </a:r>
          </a:p>
        </p:txBody>
      </p:sp>
      <p:sp>
        <p:nvSpPr>
          <p:cNvPr id="46" name="Cloud Callout 45"/>
          <p:cNvSpPr/>
          <p:nvPr/>
        </p:nvSpPr>
        <p:spPr>
          <a:xfrm>
            <a:off x="6981629" y="4028889"/>
            <a:ext cx="4724400" cy="2031890"/>
          </a:xfrm>
          <a:prstGeom prst="cloudCallout">
            <a:avLst>
              <a:gd name="adj1" fmla="val -60893"/>
              <a:gd name="adj2" fmla="val 68992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>
              <a:defRPr/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62120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4" grpId="0" animBg="1"/>
      <p:bldP spid="45" grpId="0" animBg="1"/>
      <p:bldP spid="4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 flipH="1">
            <a:off x="6905209" y="2445620"/>
            <a:ext cx="1" cy="1269206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 flipH="1">
            <a:off x="6910467" y="2767308"/>
            <a:ext cx="2742575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7981629" y="2371685"/>
            <a:ext cx="808567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5" tIns="47625" rIns="85725" bIns="47625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2400" b="1" dirty="0">
                <a:latin typeface="Arial" charset="0"/>
              </a:rPr>
              <a:t>- 5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0055433" y="2459893"/>
            <a:ext cx="770467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5" tIns="47625" rIns="85725" bIns="47625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2400" b="1" dirty="0">
                <a:solidFill>
                  <a:srgbClr val="0070C0"/>
                </a:solidFill>
                <a:latin typeface="Arial" charset="0"/>
              </a:rPr>
              <a:t>- 3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9071223" y="3589415"/>
            <a:ext cx="895351" cy="54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5" tIns="47625" rIns="85725" bIns="47625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2400" b="1" dirty="0">
                <a:solidFill>
                  <a:srgbClr val="FF0000"/>
                </a:solidFill>
                <a:latin typeface="Arial" charset="0"/>
              </a:rPr>
              <a:t>- 8</a:t>
            </a:r>
          </a:p>
        </p:txBody>
      </p:sp>
      <p:sp>
        <p:nvSpPr>
          <p:cNvPr id="9" name="Line 10"/>
          <p:cNvSpPr>
            <a:spLocks noChangeShapeType="1"/>
          </p:cNvSpPr>
          <p:nvPr/>
        </p:nvSpPr>
        <p:spPr bwMode="auto">
          <a:xfrm>
            <a:off x="9648394" y="2445622"/>
            <a:ext cx="2116" cy="804069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9647929" y="2884518"/>
            <a:ext cx="1654283" cy="1"/>
          </a:xfrm>
          <a:prstGeom prst="straightConnector1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6908350" y="3604464"/>
            <a:ext cx="4364447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Line 12"/>
          <p:cNvSpPr>
            <a:spLocks noChangeShapeType="1"/>
          </p:cNvSpPr>
          <p:nvPr/>
        </p:nvSpPr>
        <p:spPr bwMode="auto">
          <a:xfrm>
            <a:off x="6130556" y="3135389"/>
            <a:ext cx="5984400" cy="2052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>
            <a:off x="6908351" y="3006804"/>
            <a:ext cx="2117" cy="1984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18"/>
          <p:cNvSpPr>
            <a:spLocks noChangeShapeType="1"/>
          </p:cNvSpPr>
          <p:nvPr/>
        </p:nvSpPr>
        <p:spPr bwMode="auto">
          <a:xfrm>
            <a:off x="8542171" y="3029026"/>
            <a:ext cx="2116" cy="1968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Line 20"/>
          <p:cNvSpPr>
            <a:spLocks noChangeShapeType="1"/>
          </p:cNvSpPr>
          <p:nvPr/>
        </p:nvSpPr>
        <p:spPr bwMode="auto">
          <a:xfrm>
            <a:off x="9647932" y="3035379"/>
            <a:ext cx="4233" cy="2000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Line 21"/>
          <p:cNvSpPr>
            <a:spLocks noChangeShapeType="1"/>
          </p:cNvSpPr>
          <p:nvPr/>
        </p:nvSpPr>
        <p:spPr bwMode="auto">
          <a:xfrm>
            <a:off x="10195043" y="3040138"/>
            <a:ext cx="2116" cy="1984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Line 22"/>
          <p:cNvSpPr>
            <a:spLocks noChangeShapeType="1"/>
          </p:cNvSpPr>
          <p:nvPr/>
        </p:nvSpPr>
        <p:spPr bwMode="auto">
          <a:xfrm>
            <a:off x="11286449" y="3029026"/>
            <a:ext cx="6351" cy="19685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Line 23"/>
          <p:cNvSpPr>
            <a:spLocks noChangeShapeType="1"/>
          </p:cNvSpPr>
          <p:nvPr/>
        </p:nvSpPr>
        <p:spPr bwMode="auto">
          <a:xfrm>
            <a:off x="10773955" y="3043313"/>
            <a:ext cx="2116" cy="1968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Line 24"/>
          <p:cNvSpPr>
            <a:spLocks noChangeShapeType="1"/>
          </p:cNvSpPr>
          <p:nvPr/>
        </p:nvSpPr>
        <p:spPr bwMode="auto">
          <a:xfrm>
            <a:off x="11813096" y="3030613"/>
            <a:ext cx="2117" cy="1984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Text Box 26"/>
          <p:cNvSpPr txBox="1">
            <a:spLocks noChangeArrowheads="1"/>
          </p:cNvSpPr>
          <p:nvPr/>
        </p:nvSpPr>
        <p:spPr bwMode="auto">
          <a:xfrm>
            <a:off x="9366439" y="3184710"/>
            <a:ext cx="609600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5" tIns="47625" rIns="85725" bIns="47625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2000" b="1" dirty="0">
                <a:latin typeface="Arial" charset="0"/>
              </a:rPr>
              <a:t> -3</a:t>
            </a:r>
          </a:p>
        </p:txBody>
      </p:sp>
      <p:sp>
        <p:nvSpPr>
          <p:cNvPr id="21" name="Text Box 28"/>
          <p:cNvSpPr txBox="1">
            <a:spLocks noChangeArrowheads="1"/>
          </p:cNvSpPr>
          <p:nvPr/>
        </p:nvSpPr>
        <p:spPr bwMode="auto">
          <a:xfrm>
            <a:off x="10524896" y="3200479"/>
            <a:ext cx="645584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5" tIns="47625" rIns="85725" bIns="47625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 b="1" dirty="0">
                <a:latin typeface="Arial" charset="0"/>
              </a:rPr>
              <a:t> -1</a:t>
            </a:r>
          </a:p>
        </p:txBody>
      </p:sp>
      <p:sp>
        <p:nvSpPr>
          <p:cNvPr id="22" name="Text Box 29"/>
          <p:cNvSpPr txBox="1">
            <a:spLocks noChangeArrowheads="1"/>
          </p:cNvSpPr>
          <p:nvPr/>
        </p:nvSpPr>
        <p:spPr bwMode="auto">
          <a:xfrm>
            <a:off x="11170543" y="3197304"/>
            <a:ext cx="531284" cy="34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5" tIns="47625" rIns="85725" bIns="47625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 b="1" dirty="0">
                <a:solidFill>
                  <a:srgbClr val="FF0000"/>
                </a:solidFill>
                <a:latin typeface="Arial" charset="0"/>
              </a:rPr>
              <a:t>0</a:t>
            </a:r>
          </a:p>
        </p:txBody>
      </p:sp>
      <p:sp>
        <p:nvSpPr>
          <p:cNvPr id="23" name="Text Box 30"/>
          <p:cNvSpPr txBox="1">
            <a:spLocks noChangeArrowheads="1"/>
          </p:cNvSpPr>
          <p:nvPr/>
        </p:nvSpPr>
        <p:spPr bwMode="auto">
          <a:xfrm>
            <a:off x="11535623" y="3198891"/>
            <a:ext cx="569384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5" tIns="47625" rIns="85725" bIns="47625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 b="1" dirty="0">
                <a:latin typeface="Arial" charset="0"/>
              </a:rPr>
              <a:t>  1</a:t>
            </a:r>
          </a:p>
        </p:txBody>
      </p:sp>
      <p:sp>
        <p:nvSpPr>
          <p:cNvPr id="24" name="Line 15"/>
          <p:cNvSpPr>
            <a:spLocks noChangeShapeType="1"/>
          </p:cNvSpPr>
          <p:nvPr/>
        </p:nvSpPr>
        <p:spPr bwMode="auto">
          <a:xfrm>
            <a:off x="7452396" y="3003629"/>
            <a:ext cx="2117" cy="1984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Line 15"/>
          <p:cNvSpPr>
            <a:spLocks noChangeShapeType="1"/>
          </p:cNvSpPr>
          <p:nvPr/>
        </p:nvSpPr>
        <p:spPr bwMode="auto">
          <a:xfrm>
            <a:off x="8013159" y="3017913"/>
            <a:ext cx="2116" cy="1984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Line 2"/>
          <p:cNvSpPr>
            <a:spLocks noChangeShapeType="1"/>
          </p:cNvSpPr>
          <p:nvPr/>
        </p:nvSpPr>
        <p:spPr bwMode="auto">
          <a:xfrm flipH="1">
            <a:off x="11272797" y="2445621"/>
            <a:ext cx="4235" cy="1269207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Line 15"/>
          <p:cNvSpPr>
            <a:spLocks noChangeShapeType="1"/>
          </p:cNvSpPr>
          <p:nvPr/>
        </p:nvSpPr>
        <p:spPr bwMode="auto">
          <a:xfrm>
            <a:off x="9112350" y="3014520"/>
            <a:ext cx="2116" cy="1984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>
            <a:off x="621120" y="1086145"/>
            <a:ext cx="3645377" cy="506172"/>
          </a:xfrm>
          <a:prstGeom prst="roundRect">
            <a:avLst/>
          </a:prstGeom>
          <a:solidFill>
            <a:srgbClr val="FFEEBD"/>
          </a:solidFill>
          <a:ln>
            <a:solidFill>
              <a:srgbClr val="FFD2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583B00"/>
                </a:solidFill>
                <a:latin typeface="Arial" pitchFamily="34" charset="0"/>
                <a:cs typeface="Arial" pitchFamily="34" charset="0"/>
              </a:rPr>
              <a:t>Ta </a:t>
            </a:r>
            <a:r>
              <a:rPr lang="en-US" sz="2800" b="1" dirty="0" err="1">
                <a:solidFill>
                  <a:srgbClr val="583B0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800" b="1" dirty="0">
                <a:solidFill>
                  <a:srgbClr val="583B00"/>
                </a:solidFill>
                <a:latin typeface="Arial" pitchFamily="34" charset="0"/>
                <a:cs typeface="Arial" pitchFamily="34" charset="0"/>
              </a:rPr>
              <a:t> :  </a:t>
            </a:r>
            <a:r>
              <a:rPr lang="en-US" sz="2800" b="1" dirty="0">
                <a:solidFill>
                  <a:srgbClr val="C00000"/>
                </a:solidFill>
                <a:latin typeface="Arial" charset="0"/>
              </a:rPr>
              <a:t>3 + 5 = 8</a:t>
            </a:r>
          </a:p>
        </p:txBody>
      </p:sp>
      <p:sp>
        <p:nvSpPr>
          <p:cNvPr id="30" name="TextBox 3"/>
          <p:cNvSpPr txBox="1">
            <a:spLocks noChangeArrowheads="1"/>
          </p:cNvSpPr>
          <p:nvPr/>
        </p:nvSpPr>
        <p:spPr bwMode="auto">
          <a:xfrm>
            <a:off x="-19377" y="-1"/>
            <a:ext cx="12293600" cy="538609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9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14:  PHÉP CỘNG VÀ PHÉP TRỪ SỐ NGUYÊN</a:t>
            </a:r>
          </a:p>
        </p:txBody>
      </p:sp>
      <p:sp>
        <p:nvSpPr>
          <p:cNvPr id="31" name="TextBox 4"/>
          <p:cNvSpPr txBox="1">
            <a:spLocks noChangeArrowheads="1"/>
          </p:cNvSpPr>
          <p:nvPr/>
        </p:nvSpPr>
        <p:spPr bwMode="auto">
          <a:xfrm>
            <a:off x="33868" y="545774"/>
            <a:ext cx="52020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dấu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1029" y="1494147"/>
            <a:ext cx="37593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Line 15"/>
          <p:cNvSpPr>
            <a:spLocks noChangeShapeType="1"/>
          </p:cNvSpPr>
          <p:nvPr/>
        </p:nvSpPr>
        <p:spPr bwMode="auto">
          <a:xfrm>
            <a:off x="6335515" y="3017310"/>
            <a:ext cx="2117" cy="1984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" name="Text Box 34"/>
          <p:cNvSpPr txBox="1">
            <a:spLocks noChangeArrowheads="1"/>
          </p:cNvSpPr>
          <p:nvPr/>
        </p:nvSpPr>
        <p:spPr bwMode="auto">
          <a:xfrm>
            <a:off x="6590136" y="3112462"/>
            <a:ext cx="745067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5" tIns="47625" rIns="85725" bIns="47625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 b="1" dirty="0">
                <a:latin typeface="Arial" charset="0"/>
              </a:rPr>
              <a:t> - 8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45557" y="2254464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62457" y="2371685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427401" y="2053077"/>
            <a:ext cx="3057985" cy="538194"/>
          </a:xfrm>
          <a:prstGeom prst="roundRect">
            <a:avLst/>
          </a:prstGeom>
          <a:solidFill>
            <a:srgbClr val="FFEEBD"/>
          </a:solidFill>
          <a:ln>
            <a:solidFill>
              <a:srgbClr val="FFD2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2800" b="1" dirty="0">
                <a:solidFill>
                  <a:srgbClr val="583B00"/>
                </a:solidFill>
                <a:latin typeface="Arial" pitchFamily="34" charset="0"/>
                <a:cs typeface="Arial" pitchFamily="34" charset="0"/>
              </a:rPr>
              <a:t>(- 3) + (- 5) = 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650671" y="2049499"/>
            <a:ext cx="2779928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-  ( 3 + 5 ) = - 8  </a:t>
            </a:r>
          </a:p>
        </p:txBody>
      </p:sp>
      <p:sp>
        <p:nvSpPr>
          <p:cNvPr id="46" name="Cloud Callout 45"/>
          <p:cNvSpPr/>
          <p:nvPr/>
        </p:nvSpPr>
        <p:spPr>
          <a:xfrm>
            <a:off x="6981629" y="4028889"/>
            <a:ext cx="4724400" cy="2031890"/>
          </a:xfrm>
          <a:prstGeom prst="cloudCallout">
            <a:avLst>
              <a:gd name="adj1" fmla="val -60893"/>
              <a:gd name="adj2" fmla="val 68992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>
              <a:defRPr/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7" name="TextBox 4"/>
          <p:cNvSpPr txBox="1">
            <a:spLocks noChangeArrowheads="1"/>
          </p:cNvSpPr>
          <p:nvPr/>
        </p:nvSpPr>
        <p:spPr bwMode="auto">
          <a:xfrm>
            <a:off x="396486" y="2714467"/>
            <a:ext cx="5328685" cy="1877437"/>
          </a:xfrm>
          <a:prstGeom prst="rect">
            <a:avLst/>
          </a:prstGeom>
          <a:noFill/>
          <a:ln w="38100">
            <a:solidFill>
              <a:srgbClr val="66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ta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263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ounded Rectangle 28"/>
          <p:cNvSpPr/>
          <p:nvPr/>
        </p:nvSpPr>
        <p:spPr>
          <a:xfrm>
            <a:off x="621120" y="1086145"/>
            <a:ext cx="3645377" cy="506172"/>
          </a:xfrm>
          <a:prstGeom prst="roundRect">
            <a:avLst/>
          </a:prstGeom>
          <a:solidFill>
            <a:srgbClr val="FFEEBD"/>
          </a:solidFill>
          <a:ln>
            <a:solidFill>
              <a:srgbClr val="FFD2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583B00"/>
                </a:solidFill>
                <a:latin typeface="Arial" pitchFamily="34" charset="0"/>
                <a:cs typeface="Arial" pitchFamily="34" charset="0"/>
              </a:rPr>
              <a:t>Ta </a:t>
            </a:r>
            <a:r>
              <a:rPr lang="en-US" sz="2800" b="1" dirty="0" err="1">
                <a:solidFill>
                  <a:srgbClr val="583B0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800" b="1" dirty="0">
                <a:solidFill>
                  <a:srgbClr val="583B00"/>
                </a:solidFill>
                <a:latin typeface="Arial" pitchFamily="34" charset="0"/>
                <a:cs typeface="Arial" pitchFamily="34" charset="0"/>
              </a:rPr>
              <a:t> :  </a:t>
            </a:r>
            <a:r>
              <a:rPr lang="en-US" sz="2800" b="1" dirty="0">
                <a:solidFill>
                  <a:srgbClr val="C00000"/>
                </a:solidFill>
                <a:latin typeface="Arial" charset="0"/>
              </a:rPr>
              <a:t>3 + 5 = 8</a:t>
            </a:r>
          </a:p>
        </p:txBody>
      </p:sp>
      <p:sp>
        <p:nvSpPr>
          <p:cNvPr id="30" name="TextBox 3"/>
          <p:cNvSpPr txBox="1">
            <a:spLocks noChangeArrowheads="1"/>
          </p:cNvSpPr>
          <p:nvPr/>
        </p:nvSpPr>
        <p:spPr bwMode="auto">
          <a:xfrm>
            <a:off x="-19377" y="-1"/>
            <a:ext cx="12293600" cy="538609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9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14:  PHÉP CỘNG VÀ PHÉP TRỪ SỐ NGUYÊN</a:t>
            </a:r>
          </a:p>
        </p:txBody>
      </p:sp>
      <p:sp>
        <p:nvSpPr>
          <p:cNvPr id="31" name="TextBox 4"/>
          <p:cNvSpPr txBox="1">
            <a:spLocks noChangeArrowheads="1"/>
          </p:cNvSpPr>
          <p:nvPr/>
        </p:nvSpPr>
        <p:spPr bwMode="auto">
          <a:xfrm>
            <a:off x="33868" y="545774"/>
            <a:ext cx="52020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dấu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1029" y="1494147"/>
            <a:ext cx="37593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427401" y="2053077"/>
            <a:ext cx="3057985" cy="538194"/>
          </a:xfrm>
          <a:prstGeom prst="roundRect">
            <a:avLst/>
          </a:prstGeom>
          <a:solidFill>
            <a:srgbClr val="FFEEBD"/>
          </a:solidFill>
          <a:ln>
            <a:solidFill>
              <a:srgbClr val="FFD2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2800" b="1" dirty="0">
                <a:solidFill>
                  <a:srgbClr val="583B00"/>
                </a:solidFill>
                <a:latin typeface="Arial" pitchFamily="34" charset="0"/>
                <a:cs typeface="Arial" pitchFamily="34" charset="0"/>
              </a:rPr>
              <a:t>(- 3) + (- 5) = 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650671" y="2049499"/>
            <a:ext cx="2779928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-  ( 3 + 5 ) = - 8  </a:t>
            </a:r>
          </a:p>
        </p:txBody>
      </p:sp>
      <p:sp>
        <p:nvSpPr>
          <p:cNvPr id="47" name="TextBox 4"/>
          <p:cNvSpPr txBox="1">
            <a:spLocks noChangeArrowheads="1"/>
          </p:cNvSpPr>
          <p:nvPr/>
        </p:nvSpPr>
        <p:spPr bwMode="auto">
          <a:xfrm>
            <a:off x="396486" y="2714468"/>
            <a:ext cx="11333060" cy="1015663"/>
          </a:xfrm>
          <a:prstGeom prst="rect">
            <a:avLst/>
          </a:prstGeom>
          <a:noFill/>
          <a:ln w="38100">
            <a:solidFill>
              <a:srgbClr val="66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ta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E7C5868-0E11-4D77-BA9E-0D6214DA97F2}"/>
              </a:ext>
            </a:extLst>
          </p:cNvPr>
          <p:cNvSpPr txBox="1"/>
          <p:nvPr/>
        </p:nvSpPr>
        <p:spPr>
          <a:xfrm>
            <a:off x="471052" y="3753120"/>
            <a:ext cx="5819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 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(- 28) + (- 37) = - (28 + 37) = - 65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775F33C-F24E-4089-88C3-519025441FA5}"/>
              </a:ext>
            </a:extLst>
          </p:cNvPr>
          <p:cNvSpPr txBox="1"/>
          <p:nvPr/>
        </p:nvSpPr>
        <p:spPr>
          <a:xfrm>
            <a:off x="455288" y="4136823"/>
            <a:ext cx="39901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E955A67-AF38-4829-99D1-B945AFCD2CAC}"/>
              </a:ext>
            </a:extLst>
          </p:cNvPr>
          <p:cNvSpPr txBox="1"/>
          <p:nvPr/>
        </p:nvSpPr>
        <p:spPr>
          <a:xfrm>
            <a:off x="423755" y="4551949"/>
            <a:ext cx="10224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(- 12) + ( - 48)                       b) (-236) + (- 1025)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EB0197-3490-11A4-0B5B-4A4AA596B276}"/>
              </a:ext>
            </a:extLst>
          </p:cNvPr>
          <p:cNvSpPr txBox="1"/>
          <p:nvPr/>
        </p:nvSpPr>
        <p:spPr>
          <a:xfrm>
            <a:off x="5633720" y="293624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E22077-D9B0-594D-DA73-50DC27D24D2B}"/>
              </a:ext>
            </a:extLst>
          </p:cNvPr>
          <p:cNvSpPr txBox="1"/>
          <p:nvPr/>
        </p:nvSpPr>
        <p:spPr>
          <a:xfrm>
            <a:off x="455288" y="5675158"/>
            <a:ext cx="3486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- (12+48) = - 60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64AC99-A493-8BB5-5254-71F918AF261F}"/>
              </a:ext>
            </a:extLst>
          </p:cNvPr>
          <p:cNvSpPr txBox="1"/>
          <p:nvPr/>
        </p:nvSpPr>
        <p:spPr>
          <a:xfrm>
            <a:off x="5069840" y="5669280"/>
            <a:ext cx="4124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- (236+1025) = -1261</a:t>
            </a:r>
          </a:p>
        </p:txBody>
      </p:sp>
    </p:spTree>
    <p:extLst>
      <p:ext uri="{BB962C8B-B14F-4D97-AF65-F5344CB8AC3E}">
        <p14:creationId xmlns:p14="http://schemas.microsoft.com/office/powerpoint/2010/main" val="2861688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39" grpId="0"/>
      <p:bldP spid="40" grpId="0"/>
      <p:bldP spid="41" grpId="0"/>
      <p:bldP spid="3" grpId="0"/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UIDATA" val="&lt;database version=&quot;7.0&quot;&gt;&lt;object type=&quot;1&quot; unique_id=&quot;10001&quot;&gt;&lt;object type=&quot;8&quot; unique_id=&quot;21806&quot;&gt;&lt;/object&gt;&lt;object type=&quot;2&quot; unique_id=&quot;21807&quot;&gt;&lt;object type=&quot;3&quot; unique_id=&quot;21808&quot;&gt;&lt;property id=&quot;20148&quot; value=&quot;5&quot;/&gt;&lt;property id=&quot;20300&quot; value=&quot;Slide 1&quot;/&gt;&lt;property id=&quot;20307&quot; value=&quot;307&quot;/&gt;&lt;/object&gt;&lt;object type=&quot;3&quot; unique_id=&quot;21809&quot;&gt;&lt;property id=&quot;20148&quot; value=&quot;5&quot;/&gt;&lt;property id=&quot;20300&quot; value=&quot;Slide 2&quot;/&gt;&lt;property id=&quot;20307&quot; value=&quot;308&quot;/&gt;&lt;/object&gt;&lt;object type=&quot;3&quot; unique_id=&quot;21812&quot;&gt;&lt;property id=&quot;20148&quot; value=&quot;5&quot;/&gt;&lt;property id=&quot;20300&quot; value=&quot;Slide 5&quot;/&gt;&lt;property id=&quot;20307&quot; value=&quot;311&quot;/&gt;&lt;/object&gt;&lt;object type=&quot;3&quot; unique_id=&quot;21813&quot;&gt;&lt;property id=&quot;20148&quot; value=&quot;5&quot;/&gt;&lt;property id=&quot;20300&quot; value=&quot;Slide 6&quot;/&gt;&lt;property id=&quot;20307&quot; value=&quot;312&quot;/&gt;&lt;/object&gt;&lt;object type=&quot;3&quot; unique_id=&quot;21814&quot;&gt;&lt;property id=&quot;20148&quot; value=&quot;5&quot;/&gt;&lt;property id=&quot;20300&quot; value=&quot;Slide 7&quot;/&gt;&lt;property id=&quot;20307&quot; value=&quot;313&quot;/&gt;&lt;/object&gt;&lt;object type=&quot;3&quot; unique_id=&quot;21815&quot;&gt;&lt;property id=&quot;20148&quot; value=&quot;5&quot;/&gt;&lt;property id=&quot;20300&quot; value=&quot;Slide 8&quot;/&gt;&lt;property id=&quot;20307&quot; value=&quot;314&quot;/&gt;&lt;/object&gt;&lt;object type=&quot;3&quot; unique_id=&quot;21816&quot;&gt;&lt;property id=&quot;20148&quot; value=&quot;5&quot;/&gt;&lt;property id=&quot;20300&quot; value=&quot;Slide 9&quot;/&gt;&lt;property id=&quot;20307&quot; value=&quot;315&quot;/&gt;&lt;/object&gt;&lt;object type=&quot;3&quot; unique_id=&quot;21817&quot;&gt;&lt;property id=&quot;20148&quot; value=&quot;5&quot;/&gt;&lt;property id=&quot;20300&quot; value=&quot;Slide 10&quot;/&gt;&lt;property id=&quot;20307&quot; value=&quot;316&quot;/&gt;&lt;/object&gt;&lt;object type=&quot;3&quot; unique_id=&quot;21818&quot;&gt;&lt;property id=&quot;20148&quot; value=&quot;5&quot;/&gt;&lt;property id=&quot;20300&quot; value=&quot;Slide 11&quot;/&gt;&lt;property id=&quot;20307&quot; value=&quot;317&quot;/&gt;&lt;/object&gt;&lt;object type=&quot;3&quot; unique_id=&quot;21819&quot;&gt;&lt;property id=&quot;20148&quot; value=&quot;5&quot;/&gt;&lt;property id=&quot;20300&quot; value=&quot;Slide 12&quot;/&gt;&lt;property id=&quot;20307&quot; value=&quot;318&quot;/&gt;&lt;/object&gt;&lt;object type=&quot;3&quot; unique_id=&quot;21820&quot;&gt;&lt;property id=&quot;20148&quot; value=&quot;5&quot;/&gt;&lt;property id=&quot;20300&quot; value=&quot;Slide 13&quot;/&gt;&lt;property id=&quot;20307&quot; value=&quot;319&quot;/&gt;&lt;/object&gt;&lt;object type=&quot;3&quot; unique_id=&quot;21821&quot;&gt;&lt;property id=&quot;20148&quot; value=&quot;5&quot;/&gt;&lt;property id=&quot;20300&quot; value=&quot;Slide 14&quot;/&gt;&lt;property id=&quot;20307&quot; value=&quot;266&quot;/&gt;&lt;/object&gt;&lt;object type=&quot;3&quot; unique_id=&quot;21822&quot;&gt;&lt;property id=&quot;20148&quot; value=&quot;5&quot;/&gt;&lt;property id=&quot;20300&quot; value=&quot;Slide 15&quot;/&gt;&lt;property id=&quot;20307&quot; value=&quot;271&quot;/&gt;&lt;/object&gt;&lt;object type=&quot;3&quot; unique_id=&quot;21823&quot;&gt;&lt;property id=&quot;20148&quot; value=&quot;5&quot;/&gt;&lt;property id=&quot;20300&quot; value=&quot;Slide 16&quot;/&gt;&lt;property id=&quot;20307&quot; value=&quot;275&quot;/&gt;&lt;/object&gt;&lt;object type=&quot;3&quot; unique_id=&quot;21824&quot;&gt;&lt;property id=&quot;20148&quot; value=&quot;5&quot;/&gt;&lt;property id=&quot;20300&quot; value=&quot;Slide 17&quot;/&gt;&lt;property id=&quot;20307&quot; value=&quot;276&quot;/&gt;&lt;/object&gt;&lt;object type=&quot;3&quot; unique_id=&quot;21825&quot;&gt;&lt;property id=&quot;20148&quot; value=&quot;5&quot;/&gt;&lt;property id=&quot;20300&quot; value=&quot;Slide 18&quot;/&gt;&lt;property id=&quot;20307&quot; value=&quot;277&quot;/&gt;&lt;/object&gt;&lt;object type=&quot;3&quot; unique_id=&quot;21826&quot;&gt;&lt;property id=&quot;20148&quot; value=&quot;5&quot;/&gt;&lt;property id=&quot;20300&quot; value=&quot;Slide 19&quot;/&gt;&lt;property id=&quot;20307&quot; value=&quot;320&quot;/&gt;&lt;/object&gt;&lt;object type=&quot;3&quot; unique_id=&quot;21827&quot;&gt;&lt;property id=&quot;20148&quot; value=&quot;5&quot;/&gt;&lt;property id=&quot;20300&quot; value=&quot;Slide 20&quot;/&gt;&lt;property id=&quot;20307&quot; value=&quot;321&quot;/&gt;&lt;/object&gt;&lt;object type=&quot;3&quot; unique_id=&quot;21828&quot;&gt;&lt;property id=&quot;20148&quot; value=&quot;5&quot;/&gt;&lt;property id=&quot;20300&quot; value=&quot;Slide 21&quot;/&gt;&lt;property id=&quot;20307&quot; value=&quot;322&quot;/&gt;&lt;/object&gt;&lt;object type=&quot;3&quot; unique_id=&quot;21829&quot;&gt;&lt;property id=&quot;20148&quot; value=&quot;5&quot;/&gt;&lt;property id=&quot;20300&quot; value=&quot;Slide 22&quot;/&gt;&lt;property id=&quot;20307&quot; value=&quot;323&quot;/&gt;&lt;/object&gt;&lt;object type=&quot;3&quot; unique_id=&quot;21830&quot;&gt;&lt;property id=&quot;20148&quot; value=&quot;5&quot;/&gt;&lt;property id=&quot;20300&quot; value=&quot;Slide 23&quot;/&gt;&lt;property id=&quot;20307&quot; value=&quot;324&quot;/&gt;&lt;/object&gt;&lt;object type=&quot;3&quot; unique_id=&quot;22252&quot;&gt;&lt;property id=&quot;20148&quot; value=&quot;5&quot;/&gt;&lt;property id=&quot;20300&quot; value=&quot;Slide 3&quot;/&gt;&lt;property id=&quot;20307&quot; value=&quot;325&quot;/&gt;&lt;/object&gt;&lt;object type=&quot;3&quot; unique_id=&quot;22353&quot;&gt;&lt;property id=&quot;20148&quot; value=&quot;5&quot;/&gt;&lt;property id=&quot;20300&quot; value=&quot;Slide 4&quot;/&gt;&lt;property id=&quot;20307&quot; value=&quot;326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894</TotalTime>
  <Words>1640</Words>
  <Application>Microsoft Office PowerPoint</Application>
  <PresentationFormat>Widescreen</PresentationFormat>
  <Paragraphs>215</Paragraphs>
  <Slides>22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Tahoma</vt:lpstr>
      <vt:lpstr>Times New Roman</vt:lpstr>
      <vt:lpstr>Office Theme</vt:lpstr>
      <vt:lpstr>CHÀO MỪNG  VÀ CÁC EM ĐẾN VỚI TIẾT HỌC HÔM NAY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thuvienhoclieu.com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thuvienhoclieu.com</dc:title>
  <dc:creator>thuvienhoclieu.com</dc:creator>
  <cp:keywords>thuvienhoclieu.com</cp:keywords>
  <dc:description>thuvienhoclieu.com</dc:description>
  <cp:lastModifiedBy>Administrator</cp:lastModifiedBy>
  <cp:revision>51</cp:revision>
  <dcterms:created xsi:type="dcterms:W3CDTF">2021-08-12T15:09:34Z</dcterms:created>
  <dcterms:modified xsi:type="dcterms:W3CDTF">2024-11-29T07:45:52Z</dcterms:modified>
</cp:coreProperties>
</file>